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98100" y="630225"/>
            <a:ext cx="8305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</a:t>
            </a:r>
            <a:br>
              <a:rPr lang="en"/>
            </a:br>
            <a:r>
              <a:rPr lang="en"/>
              <a:t>Prometheus/Grafana Stack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Amardeep Gupta • 02.06.2022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K8s Cluster setup - Terraform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Prometheus/Grafana setup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Blackbox exporter setup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Dashboard to visualize </a:t>
            </a:r>
            <a:r>
              <a:rPr b="1" lang="en"/>
              <a:t>availability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mail.ionos.com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150" y="1109825"/>
            <a:ext cx="6446248" cy="360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Decisions:-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300" y="1471725"/>
            <a:ext cx="62010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Setting up K8s cluster using Terraform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Yaml manifest files to deploy Prometheus, Blackbox and Grafana.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Exposing the Grafana svc to external users via public facing Load Balancer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Creating Grafana dashboard to visualize the </a:t>
            </a:r>
            <a:r>
              <a:rPr lang="en" sz="1600"/>
              <a:t>availability</a:t>
            </a:r>
            <a:r>
              <a:rPr lang="en" sz="1600"/>
              <a:t> of mail.ionos.com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taken:-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Refer:-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https://docs.google.com/document/d/1IMjo2prngf8hrPl346pTfm8a4hvYNdisa0nzxlzf_ps/edit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encountered: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Yaml Indentation issue while writing manifest.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Configmap creation for injecting configurations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Grafana admin username and password using env variables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Datasource is passed through configmap so user cannot change it from UI.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QnA</a:t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