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310" r:id="rId3"/>
    <p:sldId id="311" r:id="rId4"/>
    <p:sldId id="340" r:id="rId5"/>
    <p:sldId id="341" r:id="rId6"/>
    <p:sldId id="313" r:id="rId7"/>
    <p:sldId id="322" r:id="rId8"/>
    <p:sldId id="327" r:id="rId9"/>
    <p:sldId id="328" r:id="rId10"/>
    <p:sldId id="345" r:id="rId11"/>
    <p:sldId id="339" r:id="rId12"/>
    <p:sldId id="337" r:id="rId13"/>
    <p:sldId id="342" r:id="rId14"/>
    <p:sldId id="338" r:id="rId15"/>
    <p:sldId id="334" r:id="rId16"/>
    <p:sldId id="336" r:id="rId17"/>
    <p:sldId id="329" r:id="rId18"/>
    <p:sldId id="344" r:id="rId19"/>
    <p:sldId id="332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5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i gupta" userId="2a142b7b55232735" providerId="LiveId" clId="{C35F618F-967D-4C43-AD7A-ADC4593B7F19}"/>
    <pc:docChg chg="custSel addSld modSld">
      <pc:chgData name="Ayushi gupta" userId="2a142b7b55232735" providerId="LiveId" clId="{C35F618F-967D-4C43-AD7A-ADC4593B7F19}" dt="2023-08-24T17:00:30.940" v="4" actId="14100"/>
      <pc:docMkLst>
        <pc:docMk/>
      </pc:docMkLst>
      <pc:sldChg chg="modSp mod">
        <pc:chgData name="Ayushi gupta" userId="2a142b7b55232735" providerId="LiveId" clId="{C35F618F-967D-4C43-AD7A-ADC4593B7F19}" dt="2023-08-24T16:58:59.310" v="3" actId="27636"/>
        <pc:sldMkLst>
          <pc:docMk/>
          <pc:sldMk cId="2808920126" sldId="265"/>
        </pc:sldMkLst>
        <pc:spChg chg="mod">
          <ac:chgData name="Ayushi gupta" userId="2a142b7b55232735" providerId="LiveId" clId="{C35F618F-967D-4C43-AD7A-ADC4593B7F19}" dt="2023-08-24T16:58:59.310" v="3" actId="27636"/>
          <ac:spMkLst>
            <pc:docMk/>
            <pc:sldMk cId="2808920126" sldId="265"/>
            <ac:spMk id="5" creationId="{00000000-0000-0000-0000-000000000000}"/>
          </ac:spMkLst>
        </pc:spChg>
      </pc:sldChg>
      <pc:sldChg chg="addSp delSp modSp mod">
        <pc:chgData name="Ayushi gupta" userId="2a142b7b55232735" providerId="LiveId" clId="{C35F618F-967D-4C43-AD7A-ADC4593B7F19}" dt="2023-08-24T17:00:30.940" v="4" actId="14100"/>
        <pc:sldMkLst>
          <pc:docMk/>
          <pc:sldMk cId="2187821740" sldId="338"/>
        </pc:sldMkLst>
        <pc:spChg chg="add mod">
          <ac:chgData name="Ayushi gupta" userId="2a142b7b55232735" providerId="LiveId" clId="{C35F618F-967D-4C43-AD7A-ADC4593B7F19}" dt="2023-08-24T17:00:30.940" v="4" actId="14100"/>
          <ac:spMkLst>
            <pc:docMk/>
            <pc:sldMk cId="2187821740" sldId="338"/>
            <ac:spMk id="2" creationId="{4AA126A7-25DA-E183-1ACB-714BC94F31B3}"/>
          </ac:spMkLst>
        </pc:spChg>
        <pc:picChg chg="del">
          <ac:chgData name="Ayushi gupta" userId="2a142b7b55232735" providerId="LiveId" clId="{C35F618F-967D-4C43-AD7A-ADC4593B7F19}" dt="2023-08-24T16:57:55.922" v="1" actId="478"/>
          <ac:picMkLst>
            <pc:docMk/>
            <pc:sldMk cId="2187821740" sldId="338"/>
            <ac:picMk id="8" creationId="{D70FE26E-094F-43C7-F01B-2FB03AAAE137}"/>
          </ac:picMkLst>
        </pc:picChg>
      </pc:sldChg>
      <pc:sldChg chg="add">
        <pc:chgData name="Ayushi gupta" userId="2a142b7b55232735" providerId="LiveId" clId="{C35F618F-967D-4C43-AD7A-ADC4593B7F19}" dt="2023-08-24T16:57:46.142" v="0" actId="2890"/>
        <pc:sldMkLst>
          <pc:docMk/>
          <pc:sldMk cId="2828540610" sldId="343"/>
        </pc:sldMkLst>
      </pc:sldChg>
    </pc:docChg>
  </pc:docChgLst>
  <pc:docChgLst>
    <pc:chgData name="Ayushi gupta" userId="2a142b7b55232735" providerId="LiveId" clId="{83DB90E1-792C-40AE-AF1F-EAAA80F4B7CC}"/>
    <pc:docChg chg="delSld modSld">
      <pc:chgData name="Ayushi gupta" userId="2a142b7b55232735" providerId="LiveId" clId="{83DB90E1-792C-40AE-AF1F-EAAA80F4B7CC}" dt="2023-10-11T12:30:39.529" v="1" actId="47"/>
      <pc:docMkLst>
        <pc:docMk/>
      </pc:docMkLst>
      <pc:sldChg chg="modSp mod">
        <pc:chgData name="Ayushi gupta" userId="2a142b7b55232735" providerId="LiveId" clId="{83DB90E1-792C-40AE-AF1F-EAAA80F4B7CC}" dt="2023-10-09T10:51:49.245" v="0" actId="1076"/>
        <pc:sldMkLst>
          <pc:docMk/>
          <pc:sldMk cId="487137561" sldId="322"/>
        </pc:sldMkLst>
        <pc:picChg chg="mod">
          <ac:chgData name="Ayushi gupta" userId="2a142b7b55232735" providerId="LiveId" clId="{83DB90E1-792C-40AE-AF1F-EAAA80F4B7CC}" dt="2023-10-09T10:51:49.245" v="0" actId="1076"/>
          <ac:picMkLst>
            <pc:docMk/>
            <pc:sldMk cId="487137561" sldId="322"/>
            <ac:picMk id="8" creationId="{AA3A56A3-8902-0FCA-AB5D-1B55C655035D}"/>
          </ac:picMkLst>
        </pc:picChg>
      </pc:sldChg>
      <pc:sldChg chg="del">
        <pc:chgData name="Ayushi gupta" userId="2a142b7b55232735" providerId="LiveId" clId="{83DB90E1-792C-40AE-AF1F-EAAA80F4B7CC}" dt="2023-10-11T12:30:39.529" v="1" actId="47"/>
        <pc:sldMkLst>
          <pc:docMk/>
          <pc:sldMk cId="2828540610" sldId="343"/>
        </pc:sldMkLst>
      </pc:sldChg>
    </pc:docChg>
  </pc:docChgLst>
  <pc:docChgLst>
    <pc:chgData name="Ayushi gupta" userId="2a142b7b55232735" providerId="LiveId" clId="{2C01F0A3-7CE9-449E-B2AC-72929613C295}"/>
    <pc:docChg chg="undo custSel modSld">
      <pc:chgData name="Ayushi gupta" userId="2a142b7b55232735" providerId="LiveId" clId="{2C01F0A3-7CE9-449E-B2AC-72929613C295}" dt="2023-09-13T11:47:45.507" v="17" actId="1076"/>
      <pc:docMkLst>
        <pc:docMk/>
      </pc:docMkLst>
      <pc:sldChg chg="addSp delSp modSp mod">
        <pc:chgData name="Ayushi gupta" userId="2a142b7b55232735" providerId="LiveId" clId="{2C01F0A3-7CE9-449E-B2AC-72929613C295}" dt="2023-09-10T16:40:34.903" v="16" actId="14100"/>
        <pc:sldMkLst>
          <pc:docMk/>
          <pc:sldMk cId="2808920126" sldId="265"/>
        </pc:sldMkLst>
        <pc:spChg chg="add del mod">
          <ac:chgData name="Ayushi gupta" userId="2a142b7b55232735" providerId="LiveId" clId="{2C01F0A3-7CE9-449E-B2AC-72929613C295}" dt="2023-09-10T16:40:34.903" v="16" actId="14100"/>
          <ac:spMkLst>
            <pc:docMk/>
            <pc:sldMk cId="2808920126" sldId="265"/>
            <ac:spMk id="3" creationId="{00000000-0000-0000-0000-000000000000}"/>
          </ac:spMkLst>
        </pc:spChg>
        <pc:spChg chg="add del mod">
          <ac:chgData name="Ayushi gupta" userId="2a142b7b55232735" providerId="LiveId" clId="{2C01F0A3-7CE9-449E-B2AC-72929613C295}" dt="2023-09-10T15:41:26.849" v="10" actId="21"/>
          <ac:spMkLst>
            <pc:docMk/>
            <pc:sldMk cId="2808920126" sldId="265"/>
            <ac:spMk id="4" creationId="{FDA5C01A-36A9-E00F-3820-A6260FADFF90}"/>
          </ac:spMkLst>
        </pc:spChg>
      </pc:sldChg>
      <pc:sldChg chg="modSp mod">
        <pc:chgData name="Ayushi gupta" userId="2a142b7b55232735" providerId="LiveId" clId="{2C01F0A3-7CE9-449E-B2AC-72929613C295}" dt="2023-09-02T07:33:42.478" v="0" actId="1076"/>
        <pc:sldMkLst>
          <pc:docMk/>
          <pc:sldMk cId="3106206852" sldId="311"/>
        </pc:sldMkLst>
        <pc:spChg chg="mod">
          <ac:chgData name="Ayushi gupta" userId="2a142b7b55232735" providerId="LiveId" clId="{2C01F0A3-7CE9-449E-B2AC-72929613C295}" dt="2023-09-02T07:33:42.478" v="0" actId="1076"/>
          <ac:spMkLst>
            <pc:docMk/>
            <pc:sldMk cId="3106206852" sldId="311"/>
            <ac:spMk id="4" creationId="{C4A179AC-C5E0-13E6-1B2F-2A08F2325B54}"/>
          </ac:spMkLst>
        </pc:spChg>
      </pc:sldChg>
      <pc:sldChg chg="addSp delSp modSp mod">
        <pc:chgData name="Ayushi gupta" userId="2a142b7b55232735" providerId="LiveId" clId="{2C01F0A3-7CE9-449E-B2AC-72929613C295}" dt="2023-09-10T16:39:11.336" v="14" actId="21"/>
        <pc:sldMkLst>
          <pc:docMk/>
          <pc:sldMk cId="4206988261" sldId="313"/>
        </pc:sldMkLst>
        <pc:spChg chg="add del mod">
          <ac:chgData name="Ayushi gupta" userId="2a142b7b55232735" providerId="LiveId" clId="{2C01F0A3-7CE9-449E-B2AC-72929613C295}" dt="2023-09-10T16:39:11.336" v="14" actId="21"/>
          <ac:spMkLst>
            <pc:docMk/>
            <pc:sldMk cId="4206988261" sldId="313"/>
            <ac:spMk id="4" creationId="{88A122FD-523F-91B7-6A84-C69B9CFFE852}"/>
          </ac:spMkLst>
        </pc:spChg>
        <pc:spChg chg="add del">
          <ac:chgData name="Ayushi gupta" userId="2a142b7b55232735" providerId="LiveId" clId="{2C01F0A3-7CE9-449E-B2AC-72929613C295}" dt="2023-09-10T16:39:11.336" v="14" actId="21"/>
          <ac:spMkLst>
            <pc:docMk/>
            <pc:sldMk cId="4206988261" sldId="313"/>
            <ac:spMk id="6" creationId="{00000000-0000-0000-0000-000000000000}"/>
          </ac:spMkLst>
        </pc:spChg>
      </pc:sldChg>
      <pc:sldChg chg="modSp mod">
        <pc:chgData name="Ayushi gupta" userId="2a142b7b55232735" providerId="LiveId" clId="{2C01F0A3-7CE9-449E-B2AC-72929613C295}" dt="2023-09-13T11:47:45.507" v="17" actId="1076"/>
        <pc:sldMkLst>
          <pc:docMk/>
          <pc:sldMk cId="340365260" sldId="328"/>
        </pc:sldMkLst>
        <pc:picChg chg="mod">
          <ac:chgData name="Ayushi gupta" userId="2a142b7b55232735" providerId="LiveId" clId="{2C01F0A3-7CE9-449E-B2AC-72929613C295}" dt="2023-09-13T11:47:45.507" v="17" actId="1076"/>
          <ac:picMkLst>
            <pc:docMk/>
            <pc:sldMk cId="340365260" sldId="328"/>
            <ac:picMk id="4" creationId="{B41AD43E-C41C-DF8F-E1CD-A17D27E59F0B}"/>
          </ac:picMkLst>
        </pc:picChg>
      </pc:sldChg>
      <pc:sldChg chg="modSp mod">
        <pc:chgData name="Ayushi gupta" userId="2a142b7b55232735" providerId="LiveId" clId="{2C01F0A3-7CE9-449E-B2AC-72929613C295}" dt="2023-09-02T19:15:22.465" v="8" actId="20577"/>
        <pc:sldMkLst>
          <pc:docMk/>
          <pc:sldMk cId="3521856585" sldId="329"/>
        </pc:sldMkLst>
        <pc:spChg chg="mod">
          <ac:chgData name="Ayushi gupta" userId="2a142b7b55232735" providerId="LiveId" clId="{2C01F0A3-7CE9-449E-B2AC-72929613C295}" dt="2023-09-02T19:15:22.465" v="8" actId="20577"/>
          <ac:spMkLst>
            <pc:docMk/>
            <pc:sldMk cId="3521856585" sldId="329"/>
            <ac:spMk id="5" creationId="{672B8E02-1911-2A1B-0B65-E67C240E0996}"/>
          </ac:spMkLst>
        </pc:spChg>
      </pc:sldChg>
      <pc:sldChg chg="modSp mod">
        <pc:chgData name="Ayushi gupta" userId="2a142b7b55232735" providerId="LiveId" clId="{2C01F0A3-7CE9-449E-B2AC-72929613C295}" dt="2023-09-02T08:35:13.200" v="7" actId="20577"/>
        <pc:sldMkLst>
          <pc:docMk/>
          <pc:sldMk cId="1266389154" sldId="337"/>
        </pc:sldMkLst>
        <pc:spChg chg="mod">
          <ac:chgData name="Ayushi gupta" userId="2a142b7b55232735" providerId="LiveId" clId="{2C01F0A3-7CE9-449E-B2AC-72929613C295}" dt="2023-09-02T08:35:13.200" v="7" actId="20577"/>
          <ac:spMkLst>
            <pc:docMk/>
            <pc:sldMk cId="1266389154" sldId="337"/>
            <ac:spMk id="6" creationId="{371C61D6-9821-028B-BCC6-6D27F2DF35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97868" y="620688"/>
            <a:ext cx="9493694" cy="1872208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10400" dirty="0">
                <a:ln w="38100" cap="flat" cmpd="thinThick">
                  <a:gradFill flip="none" rotWithShape="1">
                    <a:gsLst>
                      <a:gs pos="74000">
                        <a:schemeClr val="bg2">
                          <a:lumMod val="10000"/>
                          <a:lumOff val="90000"/>
                        </a:schemeClr>
                      </a:gs>
                      <a:gs pos="58000">
                        <a:schemeClr val="bg2">
                          <a:lumMod val="25000"/>
                          <a:lumOff val="75000"/>
                        </a:schemeClr>
                      </a:gs>
                      <a:gs pos="31000">
                        <a:schemeClr val="bg2">
                          <a:lumMod val="50000"/>
                          <a:lumOff val="50000"/>
                        </a:schemeClr>
                      </a:gs>
                      <a:gs pos="0">
                        <a:schemeClr val="bg2">
                          <a:lumMod val="75000"/>
                          <a:lumOff val="25000"/>
                        </a:schemeClr>
                      </a:gs>
                    </a:gsLst>
                    <a:lin ang="16800000" scaled="0"/>
                    <a:tileRect/>
                  </a:gradFill>
                  <a:prstDash val="solid"/>
                  <a:round/>
                </a:ln>
                <a:noFill/>
              </a:rPr>
              <a:t>Loan-Prediction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21F995-0D93-EDB3-0F6B-E1B09377D213}"/>
              </a:ext>
            </a:extLst>
          </p:cNvPr>
          <p:cNvSpPr/>
          <p:nvPr/>
        </p:nvSpPr>
        <p:spPr>
          <a:xfrm>
            <a:off x="11134972" y="1844824"/>
            <a:ext cx="648072" cy="5760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197868" y="6093296"/>
            <a:ext cx="2664296" cy="291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By:-</a:t>
            </a:r>
            <a:r>
              <a:rPr lang="en-US" sz="2500" dirty="0" err="1"/>
              <a:t>Ayushi</a:t>
            </a:r>
            <a:r>
              <a:rPr lang="en-US" sz="2500" dirty="0"/>
              <a:t> </a:t>
            </a:r>
            <a:r>
              <a:rPr lang="en-US" sz="2500" dirty="0" err="1"/>
              <a:t>gupta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1AD43E-C41C-DF8F-E1CD-A17D27E59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29" y="548680"/>
            <a:ext cx="4769397" cy="224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AD43E-C41C-DF8F-E1CD-A17D27E59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615577"/>
            <a:ext cx="5637752" cy="2291141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A25DCC-0FB1-A038-D3C2-E421F67E147E}"/>
              </a:ext>
            </a:extLst>
          </p:cNvPr>
          <p:cNvSpPr txBox="1">
            <a:spLocks/>
          </p:cNvSpPr>
          <p:nvPr/>
        </p:nvSpPr>
        <p:spPr>
          <a:xfrm>
            <a:off x="1269876" y="980728"/>
            <a:ext cx="4345244" cy="216024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Semi urban people more populated in data set that affect the target variable.</a:t>
            </a:r>
          </a:p>
          <a:p>
            <a:pPr algn="just"/>
            <a:r>
              <a:rPr lang="en-US" dirty="0"/>
              <a:t>Graduated person influence more in the data set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AD43E-C41C-DF8F-E1CD-A17D27E59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7335" y="116632"/>
            <a:ext cx="5094793" cy="237626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9822521-C7AF-34FB-1A24-662C25655729}"/>
              </a:ext>
            </a:extLst>
          </p:cNvPr>
          <p:cNvSpPr txBox="1">
            <a:spLocks/>
          </p:cNvSpPr>
          <p:nvPr/>
        </p:nvSpPr>
        <p:spPr>
          <a:xfrm>
            <a:off x="693812" y="404664"/>
            <a:ext cx="470855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Treatment for the missing values by the mean value where fill in the blank value.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70FE26E-094F-43C7-F01B-2FB03AAAE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3" y="2852936"/>
            <a:ext cx="5904656" cy="358141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5590356" y="548680"/>
            <a:ext cx="83697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12E3B1-F9C0-8287-F722-AE1184815EB6}"/>
              </a:ext>
            </a:extLst>
          </p:cNvPr>
          <p:cNvSpPr txBox="1">
            <a:spLocks/>
          </p:cNvSpPr>
          <p:nvPr/>
        </p:nvSpPr>
        <p:spPr>
          <a:xfrm>
            <a:off x="549796" y="2852936"/>
            <a:ext cx="3614401" cy="507504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en-IN" sz="1800" dirty="0"/>
              <a:t>Splitting the dataset for training.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510236" y="3212976"/>
            <a:ext cx="13681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6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FE26E-094F-43C7-F01B-2FB03AAAE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4532" y="471241"/>
            <a:ext cx="4896544" cy="6192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C61D6-9821-028B-BCC6-6D27F2DF356C}"/>
              </a:ext>
            </a:extLst>
          </p:cNvPr>
          <p:cNvSpPr txBox="1"/>
          <p:nvPr/>
        </p:nvSpPr>
        <p:spPr>
          <a:xfrm>
            <a:off x="117748" y="471241"/>
            <a:ext cx="7056784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</a:pPr>
            <a:r>
              <a:rPr lang="en-US" sz="1400" dirty="0"/>
              <a:t> 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As this is a classification problem so we will be using these models :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/>
              <a:t>Kneighbor</a:t>
            </a:r>
            <a:r>
              <a:rPr lang="en-US" sz="1400" dirty="0"/>
              <a:t> </a:t>
            </a:r>
            <a:r>
              <a:rPr lang="en-US" sz="1400" dirty="0" err="1"/>
              <a:t>sClassifiers</a:t>
            </a:r>
            <a:r>
              <a:rPr lang="en-US" sz="1400" dirty="0"/>
              <a:t> ,Random Forest Classifiers Support vector Model Training and Evaluation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As this is a classification problem so we will be using these models :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/>
              <a:t>KNeighborsClassifiers,RandomForestClassifiers</a:t>
            </a:r>
            <a:r>
              <a:rPr lang="en-US" sz="1400" dirty="0"/>
              <a:t> Support Vector Classifiers (SVC) Logistics Regression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To predict the accuracy we will use the accuracy score function from scikit-learn library.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Sector Classifiers (SVC) Logistics Regression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To predict the accuracy we will use the accuracy score function from scikit-learn </a:t>
            </a:r>
            <a:r>
              <a:rPr lang="en-US" sz="1400"/>
              <a:t>library.</a:t>
            </a:r>
            <a:endParaRPr lang="en-IN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89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FE26E-094F-43C7-F01B-2FB03AAAE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4532" y="471241"/>
            <a:ext cx="4896544" cy="6192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C61D6-9821-028B-BCC6-6D27F2DF356C}"/>
              </a:ext>
            </a:extLst>
          </p:cNvPr>
          <p:cNvSpPr txBox="1"/>
          <p:nvPr/>
        </p:nvSpPr>
        <p:spPr>
          <a:xfrm>
            <a:off x="117748" y="471241"/>
            <a:ext cx="7056784" cy="80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</a:pPr>
            <a:r>
              <a:rPr lang="en-US" sz="1400" dirty="0"/>
              <a:t> </a:t>
            </a:r>
          </a:p>
          <a:p>
            <a:pPr algn="just"/>
            <a:r>
              <a:rPr lang="en-IN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Traning</a:t>
            </a:r>
            <a:r>
              <a:rPr lang="en-IN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model  in object svc and </a:t>
            </a:r>
            <a:r>
              <a:rPr lang="en-IN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lc</a:t>
            </a:r>
            <a:endParaRPr lang="en-IN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>
            <a:off x="909836" y="1124744"/>
            <a:ext cx="6552728" cy="3600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1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FE26E-094F-43C7-F01B-2FB03AAAE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284" y="476672"/>
            <a:ext cx="6768752" cy="5976664"/>
          </a:xfrm>
        </p:spPr>
      </p:pic>
      <p:sp>
        <p:nvSpPr>
          <p:cNvPr id="4" name="Rectangle 3"/>
          <p:cNvSpPr/>
          <p:nvPr/>
        </p:nvSpPr>
        <p:spPr>
          <a:xfrm>
            <a:off x="1701924" y="47667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5. Evaluation</a:t>
            </a:r>
          </a:p>
        </p:txBody>
      </p:sp>
      <p:sp>
        <p:nvSpPr>
          <p:cNvPr id="7" name="AutoShape 2" descr="blob:https://web.whatsapp.com/455f2222-d8a2-434e-acbc-274cffd15a61"/>
          <p:cNvSpPr>
            <a:spLocks noChangeAspect="1" noChangeArrowheads="1"/>
          </p:cNvSpPr>
          <p:nvPr/>
        </p:nvSpPr>
        <p:spPr bwMode="auto">
          <a:xfrm>
            <a:off x="155574" y="-144463"/>
            <a:ext cx="4570685" cy="45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126A7-25DA-E183-1ACB-714BC94F31B3}"/>
              </a:ext>
            </a:extLst>
          </p:cNvPr>
          <p:cNvSpPr txBox="1"/>
          <p:nvPr/>
        </p:nvSpPr>
        <p:spPr>
          <a:xfrm>
            <a:off x="117748" y="471241"/>
            <a:ext cx="3024336" cy="261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</a:pPr>
            <a:r>
              <a:rPr lang="en-US" sz="1400" dirty="0"/>
              <a:t> 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As this is a classification problem I predicted the test  dataset to get the accuracy .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 observed that the best accuracy gives at random forest among them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accuracy is 82.5 percent </a:t>
            </a:r>
            <a:endParaRPr lang="en-IN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2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70DD-865B-1421-7D25-E84AD992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61" y="1064132"/>
            <a:ext cx="4110013" cy="6998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7.	Appendices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5590362-26A2-9997-22DA-84B597C31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444" y="2348880"/>
            <a:ext cx="5256583" cy="415819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E5AE570-9758-936E-7FF8-3C2B35D8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Python implementation of the Bagging classifier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BaggingClassifier and Return the final predictions.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A2A158-E5EA-1879-9BC9-02BAF958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1145" y="105334"/>
            <a:ext cx="31485035" cy="551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Python implementation of the Bagging classifier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BaggingClassifier and Return the final predictions.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4F83485-C4D8-CE39-A5B5-2BF9C48A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1763996"/>
            <a:ext cx="5256583" cy="474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BaggingClassifier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Return the final predictions.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126A7-25DA-E183-1ACB-714BC94F31B3}"/>
              </a:ext>
            </a:extLst>
          </p:cNvPr>
          <p:cNvSpPr txBox="1"/>
          <p:nvPr/>
        </p:nvSpPr>
        <p:spPr>
          <a:xfrm>
            <a:off x="845154" y="2029519"/>
            <a:ext cx="5177249" cy="2409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</a:pPr>
            <a:r>
              <a:rPr lang="en-US" sz="1400" dirty="0"/>
              <a:t> 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After random forest using bagging technique to train the model 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It gives me accuracy to test data 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That gives me less accuracy than random forest 78.3 percent.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Using n </a:t>
            </a:r>
            <a:r>
              <a:rPr lang="en-US" sz="1400" dirty="0" err="1"/>
              <a:t>estimater</a:t>
            </a:r>
            <a:r>
              <a:rPr lang="en-US" sz="1400" dirty="0"/>
              <a:t> =105</a:t>
            </a:r>
          </a:p>
          <a:p>
            <a:pPr marL="285750" indent="-285750" algn="just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203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70DD-865B-1421-7D25-E84AD992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472" y="1268760"/>
            <a:ext cx="9144001" cy="69986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7.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Dumping and predicting the model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5590362-26A2-9997-22DA-84B597C31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04" y="1968624"/>
            <a:ext cx="3960439" cy="432048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E5AE570-9758-936E-7FF8-3C2B35D8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Python implementation of the Bagging classifier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BaggingClassifier and Return the final predictions.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A2A158-E5EA-1879-9BC9-02BAF958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1145" y="105334"/>
            <a:ext cx="31485035" cy="551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Python implementation of the Bagging classifier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BaggingClassifier and Return the final predictions.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5590362-26A2-9997-22DA-84B597C3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43" y="2360180"/>
            <a:ext cx="7894856" cy="39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2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70DD-865B-1421-7D25-E84AD992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472" y="1268760"/>
            <a:ext cx="9144001" cy="6998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8.	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2B8E02-1911-2A1B-0B65-E67C240E0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772" y="2403490"/>
            <a:ext cx="11089232" cy="327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1.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Random Forest Classifier is giving the best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accuracy with an accuracy score of 82%for the testing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2.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And to get much better results ensemble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learning techniques like Bagging and Boosting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can also be used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and 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Dumping the model and use the features and predict the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endParaRPr lang="en-US" alt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3.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Predicting the model as labelled as [1,0]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aseline="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4.If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the dumped model gives the output 1 the model says to person is eligible for loan.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85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72B8E02-1911-2A1B-0B65-E67C240E0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80" y="1440651"/>
            <a:ext cx="11089232" cy="327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317400" bIns="158700" numCol="1" rtlCol="0" anchor="ctr" anchorCtr="0" compatLnSpc="1">
            <a:prstTxWarp prst="textNoShape">
              <a:avLst/>
            </a:prstTxWarp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#Use Case.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The model is widely used for financial sectors.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Production sector as well used  to their customers for buying their goods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After getting the person is in loan we have to get the data prevent them fro overburden and losses.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Due to this we fetch the targeted audiences for making the profit for whom has strongest evidences for getting the loan.</a:t>
            </a:r>
          </a:p>
        </p:txBody>
      </p:sp>
    </p:spTree>
    <p:extLst>
      <p:ext uri="{BB962C8B-B14F-4D97-AF65-F5344CB8AC3E}">
        <p14:creationId xmlns:p14="http://schemas.microsoft.com/office/powerpoint/2010/main" val="37267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9D8D-E9FE-4F28-B6DB-EE6DA925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77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6A661C-C3A1-C837-25C1-FB2731156AA5}"/>
              </a:ext>
            </a:extLst>
          </p:cNvPr>
          <p:cNvSpPr/>
          <p:nvPr/>
        </p:nvSpPr>
        <p:spPr>
          <a:xfrm>
            <a:off x="4582244" y="37355"/>
            <a:ext cx="7200800" cy="6844208"/>
          </a:xfrm>
          <a:prstGeom prst="ellipse">
            <a:avLst/>
          </a:prstGeom>
          <a:gradFill>
            <a:gsLst>
              <a:gs pos="47000">
                <a:schemeClr val="bg2">
                  <a:lumMod val="50000"/>
                  <a:lumOff val="50000"/>
                  <a:alpha val="25000"/>
                </a:schemeClr>
              </a:gs>
              <a:gs pos="77000">
                <a:schemeClr val="bg2">
                  <a:lumMod val="75000"/>
                  <a:lumOff val="25000"/>
                  <a:alpha val="20000"/>
                </a:schemeClr>
              </a:gs>
              <a:gs pos="100000">
                <a:schemeClr val="bg2">
                  <a:lumMod val="75000"/>
                  <a:lumOff val="25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dir="5400000" sx="74000" sy="74000" algn="ctr" rotWithShape="0">
              <a:schemeClr val="bg2">
                <a:lumMod val="90000"/>
                <a:lumOff val="1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69876" y="2636912"/>
            <a:ext cx="3456384" cy="939552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22404" y="804156"/>
            <a:ext cx="5894031" cy="442504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Problem Statement 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Data Source 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Data Preparation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Modelling the machine 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Appendices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Dumping and predicting the model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77988" y="764704"/>
            <a:ext cx="7848872" cy="62785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1.</a:t>
            </a:r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179AC-C5E0-13E6-1B2F-2A08F2325B54}"/>
              </a:ext>
            </a:extLst>
          </p:cNvPr>
          <p:cNvSpPr txBox="1"/>
          <p:nvPr/>
        </p:nvSpPr>
        <p:spPr>
          <a:xfrm>
            <a:off x="1485900" y="2348880"/>
            <a:ext cx="101531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500" dirty="0"/>
              <a:t>The Goal is use machine learning and predict the data as 0 and 1 so that the loan will provided to the customer 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2.  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76" y="1988840"/>
            <a:ext cx="4680520" cy="4032448"/>
          </a:xfrm>
        </p:spPr>
        <p:txBody>
          <a:bodyPr/>
          <a:lstStyle/>
          <a:p>
            <a:pPr algn="just"/>
            <a:r>
              <a:rPr lang="en-US" dirty="0"/>
              <a:t>Data we sourced from Kaggle ourselves .</a:t>
            </a:r>
          </a:p>
          <a:p>
            <a:pPr algn="just"/>
            <a:r>
              <a:rPr lang="en-US" dirty="0"/>
              <a:t>It includes 597 data which has 12 columns.</a:t>
            </a:r>
          </a:p>
          <a:p>
            <a:pPr algn="just"/>
            <a:r>
              <a:rPr lang="en-US" dirty="0"/>
              <a:t>The target variable is </a:t>
            </a:r>
            <a:r>
              <a:rPr lang="en-US" dirty="0" err="1"/>
              <a:t>loan_status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AE5556-3CCA-B452-1066-CB40DC2DB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988840"/>
            <a:ext cx="5709631" cy="3024336"/>
          </a:xfrm>
        </p:spPr>
      </p:pic>
    </p:spTree>
    <p:extLst>
      <p:ext uri="{BB962C8B-B14F-4D97-AF65-F5344CB8AC3E}">
        <p14:creationId xmlns:p14="http://schemas.microsoft.com/office/powerpoint/2010/main" val="4214059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2.1Load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796" y="2636912"/>
            <a:ext cx="4680521" cy="2376264"/>
          </a:xfrm>
        </p:spPr>
        <p:txBody>
          <a:bodyPr/>
          <a:lstStyle/>
          <a:p>
            <a:pPr algn="just"/>
            <a:r>
              <a:rPr lang="en-US" dirty="0"/>
              <a:t>Once we imported the dataset, let’s  view it using the below command.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AE5556-3CCA-B452-1066-CB40DC2DB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3" y="2492896"/>
            <a:ext cx="5877545" cy="3384376"/>
          </a:xfrm>
        </p:spPr>
      </p:pic>
    </p:spTree>
    <p:extLst>
      <p:ext uri="{BB962C8B-B14F-4D97-AF65-F5344CB8AC3E}">
        <p14:creationId xmlns:p14="http://schemas.microsoft.com/office/powerpoint/2010/main" val="231108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3.Data Preparation</a:t>
            </a:r>
            <a:b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     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F3AE5556-3CCA-B452-1066-CB40DC2DB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3372" y="1734684"/>
            <a:ext cx="4209953" cy="464664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2413" y="1916832"/>
            <a:ext cx="4419600" cy="4114800"/>
          </a:xfrm>
        </p:spPr>
        <p:txBody>
          <a:bodyPr/>
          <a:lstStyle/>
          <a:p>
            <a:r>
              <a:rPr lang="en-US" dirty="0"/>
              <a:t>Checking the dimension and shape </a:t>
            </a:r>
          </a:p>
          <a:p>
            <a:r>
              <a:rPr lang="en-US" dirty="0"/>
              <a:t>Check for the statistical summary for object and numerical variable.</a:t>
            </a: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F3AE5556-3CCA-B452-1066-CB40DC2DB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868" y="3861048"/>
            <a:ext cx="5943317" cy="2708920"/>
          </a:xfr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3A56A3-8902-0FCA-AB5D-1B55C6550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" b="2981"/>
          <a:stretch/>
        </p:blipFill>
        <p:spPr>
          <a:xfrm>
            <a:off x="1917948" y="908720"/>
            <a:ext cx="8068891" cy="5051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4FAFE-F40E-51E5-7E9B-425F1044F749}"/>
              </a:ext>
            </a:extLst>
          </p:cNvPr>
          <p:cNvSpPr/>
          <p:nvPr/>
        </p:nvSpPr>
        <p:spPr>
          <a:xfrm>
            <a:off x="2133972" y="1052736"/>
            <a:ext cx="1080120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3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8B54-574F-D9BF-719C-4753BF2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60" y="692696"/>
            <a:ext cx="7186521" cy="50676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4.Modelling the machine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25DCC-0FB1-A038-D3C2-E421F67E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5861" y="1981200"/>
            <a:ext cx="4489259" cy="310398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The above heatmap is showing the correlation between all the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Loan status and credit history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Loan amount and applicant income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above two features showing stronger relation among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Credit history showing stronger relation to the loan status.</a:t>
            </a:r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EC613E-FDBD-B70B-9A71-ADFFBE6C0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388" y="1484784"/>
            <a:ext cx="5616624" cy="4536504"/>
          </a:xfrm>
        </p:spPr>
      </p:pic>
    </p:spTree>
    <p:extLst>
      <p:ext uri="{BB962C8B-B14F-4D97-AF65-F5344CB8AC3E}">
        <p14:creationId xmlns:p14="http://schemas.microsoft.com/office/powerpoint/2010/main" val="186008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AD43E-C41C-DF8F-E1CD-A17D27E59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4452" y="764704"/>
            <a:ext cx="5040560" cy="40770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822521-C7AF-34FB-1A24-662C25655729}"/>
              </a:ext>
            </a:extLst>
          </p:cNvPr>
          <p:cNvSpPr txBox="1">
            <a:spLocks/>
          </p:cNvSpPr>
          <p:nvPr/>
        </p:nvSpPr>
        <p:spPr>
          <a:xfrm>
            <a:off x="549796" y="764704"/>
            <a:ext cx="54006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en-US" sz="1800" dirty="0" err="1"/>
              <a:t>Catplot</a:t>
            </a:r>
            <a:r>
              <a:rPr lang="en-US" sz="1800" dirty="0"/>
              <a:t> showing the gender wise loan status </a:t>
            </a:r>
            <a:r>
              <a:rPr lang="en-US" sz="1800" dirty="0" err="1"/>
              <a:t>viz</a:t>
            </a:r>
            <a:r>
              <a:rPr lang="en-US" sz="1800" dirty="0"/>
              <a:t> males are contributing more in the data set rather than other gender.</a:t>
            </a:r>
          </a:p>
          <a:p>
            <a:pPr marL="285750" indent="-285750" algn="just"/>
            <a:r>
              <a:rPr lang="en-US" sz="1800" dirty="0"/>
              <a:t>Its </a:t>
            </a:r>
            <a:r>
              <a:rPr lang="en-US" sz="1800" dirty="0" err="1"/>
              <a:t>obsereved</a:t>
            </a:r>
            <a:r>
              <a:rPr lang="en-US" sz="1800" dirty="0"/>
              <a:t> that the very less females are taking loans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AD43E-C41C-DF8F-E1CD-A17D27E59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068960"/>
            <a:ext cx="563775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1950</TotalTime>
  <Words>645</Words>
  <Application>Microsoft Office PowerPoint</Application>
  <PresentationFormat>Custom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Corbel</vt:lpstr>
      <vt:lpstr>Courier New</vt:lpstr>
      <vt:lpstr>var(--jp-code-font-family)</vt:lpstr>
      <vt:lpstr>Digital Blue Tunnel 16x9</vt:lpstr>
      <vt:lpstr>Loan-Prediction</vt:lpstr>
      <vt:lpstr>Content</vt:lpstr>
      <vt:lpstr>1. Problem Statement</vt:lpstr>
      <vt:lpstr>2.   Data Source</vt:lpstr>
      <vt:lpstr>2.1Load Data</vt:lpstr>
      <vt:lpstr>3.Data Preparation            </vt:lpstr>
      <vt:lpstr>PowerPoint Presentation</vt:lpstr>
      <vt:lpstr>4.Modelling the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Appendices</vt:lpstr>
      <vt:lpstr>7. Dumping and predicting the model</vt:lpstr>
      <vt:lpstr>8. 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 Prediction Analysis</dc:title>
  <dc:creator>Abhinav</dc:creator>
  <cp:lastModifiedBy>Ayushi gupta</cp:lastModifiedBy>
  <cp:revision>88</cp:revision>
  <dcterms:created xsi:type="dcterms:W3CDTF">2023-05-24T09:05:48Z</dcterms:created>
  <dcterms:modified xsi:type="dcterms:W3CDTF">2023-10-11T12:30:50Z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