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0520" y="1587240"/>
            <a:ext cx="5876640" cy="655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830520" y="1587240"/>
            <a:ext cx="5876640" cy="655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3a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0520" y="1587240"/>
            <a:ext cx="5876640" cy="1414800"/>
          </a:xfrm>
          <a:prstGeom prst="rect">
            <a:avLst/>
          </a:prstGeom>
        </p:spPr>
        <p:txBody>
          <a:bodyPr lIns="0" rIns="0" tIns="91440" bIns="91440"/>
          <a:p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ADFEBE1-17E3-458A-BBE8-628E09252D7F}" type="slidenum">
              <a:rPr b="0" lang="en-IN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-360" y="-7920"/>
            <a:ext cx="9165600" cy="94680"/>
            <a:chOff x="-360" y="-7920"/>
            <a:chExt cx="9165600" cy="94680"/>
          </a:xfrm>
        </p:grpSpPr>
        <p:sp>
          <p:nvSpPr>
            <p:cNvPr id="3" name="CustomShape 4"/>
            <p:cNvSpPr/>
            <p:nvPr/>
          </p:nvSpPr>
          <p:spPr>
            <a:xfrm rot="16200000">
              <a:off x="6826680" y="-2251440"/>
              <a:ext cx="94680" cy="4582440"/>
            </a:xfrm>
            <a:prstGeom prst="rect">
              <a:avLst/>
            </a:prstGeom>
            <a:solidFill>
              <a:srgbClr val="ee904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2262960" y="-2270880"/>
              <a:ext cx="94680" cy="4621320"/>
            </a:xfrm>
            <a:prstGeom prst="rect">
              <a:avLst/>
            </a:prstGeom>
            <a:solidFill>
              <a:srgbClr val="459db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oogle Shape;24;p3" descr=""/>
          <p:cNvPicPr/>
          <p:nvPr/>
        </p:nvPicPr>
        <p:blipFill>
          <a:blip r:embed="rId2"/>
          <a:srcRect l="36017" t="0" r="0" b="0"/>
          <a:stretch/>
        </p:blipFill>
        <p:spPr>
          <a:xfrm>
            <a:off x="6665400" y="92160"/>
            <a:ext cx="2499840" cy="5051160"/>
          </a:xfrm>
          <a:prstGeom prst="rect">
            <a:avLst/>
          </a:prstGeom>
          <a:ln>
            <a:noFill/>
          </a:ln>
        </p:spPr>
      </p:pic>
      <p:pic>
        <p:nvPicPr>
          <p:cNvPr id="6" name="Google Shape;26;p3" descr=""/>
          <p:cNvPicPr/>
          <p:nvPr/>
        </p:nvPicPr>
        <p:blipFill>
          <a:blip r:embed="rId3"/>
          <a:stretch/>
        </p:blipFill>
        <p:spPr>
          <a:xfrm>
            <a:off x="830520" y="388440"/>
            <a:ext cx="2046960" cy="89640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/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2235011-0EB8-401C-996D-6EA09AAB21C8}" type="slidenum">
              <a:rPr b="0" lang="en-IN" sz="1000" spc="-1" strike="noStrike">
                <a:solidFill>
                  <a:srgbClr val="595959"/>
                </a:solidFill>
                <a:latin typeface="Lato"/>
                <a:ea typeface="Lato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grpSp>
        <p:nvGrpSpPr>
          <p:cNvPr id="47" name="Group 4"/>
          <p:cNvGrpSpPr/>
          <p:nvPr/>
        </p:nvGrpSpPr>
        <p:grpSpPr>
          <a:xfrm>
            <a:off x="-360" y="-7920"/>
            <a:ext cx="9165600" cy="94680"/>
            <a:chOff x="-360" y="-7920"/>
            <a:chExt cx="9165600" cy="94680"/>
          </a:xfrm>
        </p:grpSpPr>
        <p:sp>
          <p:nvSpPr>
            <p:cNvPr id="48" name="CustomShape 5"/>
            <p:cNvSpPr/>
            <p:nvPr/>
          </p:nvSpPr>
          <p:spPr>
            <a:xfrm rot="16200000">
              <a:off x="6826680" y="-2251440"/>
              <a:ext cx="94680" cy="4582440"/>
            </a:xfrm>
            <a:prstGeom prst="rect">
              <a:avLst/>
            </a:prstGeom>
            <a:solidFill>
              <a:srgbClr val="ee904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6"/>
            <p:cNvSpPr/>
            <p:nvPr/>
          </p:nvSpPr>
          <p:spPr>
            <a:xfrm rot="16200000">
              <a:off x="2262960" y="-2270880"/>
              <a:ext cx="94680" cy="4621320"/>
            </a:xfrm>
            <a:prstGeom prst="rect">
              <a:avLst/>
            </a:prstGeom>
            <a:solidFill>
              <a:srgbClr val="459db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nikhilkumarsingh/PracticalPandas" TargetMode="External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0520" y="1587240"/>
            <a:ext cx="5876640" cy="141480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fffff"/>
                </a:solidFill>
                <a:latin typeface="Raleway"/>
                <a:ea typeface="Raleway"/>
              </a:rPr>
              <a:t>Practical Pandas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0520" y="3002040"/>
            <a:ext cx="2664000" cy="54072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Ubuntu"/>
                <a:ea typeface="Raleway"/>
              </a:rPr>
              <a:t>Nikhil Kumar Singh</a:t>
            </a:r>
            <a:endParaRPr b="0" lang="en-IN" sz="2400" spc="-1" strike="noStrike">
              <a:latin typeface="Ubuntu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864000" y="3528720"/>
            <a:ext cx="2841480" cy="54072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/>
          <a:p>
            <a:r>
              <a:rPr b="0" lang="en-IN" sz="1800" spc="-1" strike="noStrike">
                <a:latin typeface="Ubuntu"/>
              </a:rPr>
              <a:t>	</a:t>
            </a:r>
            <a:r>
              <a:rPr b="0" lang="en-IN" sz="2000" spc="-1" strike="noStrike">
                <a:latin typeface="Ubuntu"/>
              </a:rPr>
              <a:t>nikhilkumarsingh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830520" y="3571560"/>
            <a:ext cx="393480" cy="3934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829440" y="4069440"/>
            <a:ext cx="394560" cy="394560"/>
          </a:xfrm>
          <a:prstGeom prst="rect">
            <a:avLst/>
          </a:prstGeom>
          <a:ln>
            <a:noFill/>
          </a:ln>
        </p:spPr>
      </p:pic>
      <p:sp>
        <p:nvSpPr>
          <p:cNvPr id="91" name="TextShape 4"/>
          <p:cNvSpPr txBox="1"/>
          <p:nvPr/>
        </p:nvSpPr>
        <p:spPr>
          <a:xfrm>
            <a:off x="864000" y="3995280"/>
            <a:ext cx="2841480" cy="54072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/>
          <a:p>
            <a:r>
              <a:rPr b="0" lang="en-IN" sz="1800" spc="-1" strike="noStrike">
                <a:latin typeface="Ubuntu"/>
              </a:rPr>
              <a:t>	</a:t>
            </a:r>
            <a:r>
              <a:rPr b="0" lang="en-IN" sz="1800" spc="-1" strike="noStrike">
                <a:latin typeface="Ubuntu"/>
              </a:rPr>
              <a:t>indianpythonista.tech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92000" y="1440000"/>
            <a:ext cx="5714640" cy="1190160"/>
          </a:xfrm>
          <a:prstGeom prst="rect">
            <a:avLst/>
          </a:prstGeom>
          <a:ln>
            <a:noFill/>
          </a:ln>
        </p:spPr>
      </p:pic>
      <p:sp>
        <p:nvSpPr>
          <p:cNvPr id="93" name="TextShape 1"/>
          <p:cNvSpPr txBox="1"/>
          <p:nvPr/>
        </p:nvSpPr>
        <p:spPr>
          <a:xfrm>
            <a:off x="648000" y="2728440"/>
            <a:ext cx="3583800" cy="16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3600" spc="-1" strike="noStrike">
                <a:latin typeface="Ubuntu"/>
              </a:rPr>
              <a:t>Poweful Python </a:t>
            </a:r>
            <a:endParaRPr b="0" lang="en-IN" sz="3600" spc="-1" strike="noStrike">
              <a:latin typeface="Ubuntu"/>
            </a:endParaRPr>
          </a:p>
          <a:p>
            <a:r>
              <a:rPr b="0" lang="en-IN" sz="3600" spc="-1" strike="noStrike">
                <a:solidFill>
                  <a:srgbClr val="fff200"/>
                </a:solidFill>
                <a:latin typeface="Ubuntu"/>
              </a:rPr>
              <a:t>Data Analysis</a:t>
            </a:r>
            <a:r>
              <a:rPr b="0" lang="en-IN" sz="3600" spc="-1" strike="noStrike">
                <a:latin typeface="Ubuntu"/>
              </a:rPr>
              <a:t> </a:t>
            </a:r>
            <a:endParaRPr b="0" lang="en-IN" sz="3600" spc="-1" strike="noStrike">
              <a:latin typeface="Ubuntu"/>
            </a:endParaRPr>
          </a:p>
          <a:p>
            <a:r>
              <a:rPr b="0" lang="en-IN" sz="3600" spc="-1" strike="noStrike">
                <a:latin typeface="Ubuntu"/>
              </a:rPr>
              <a:t>Toolkit</a:t>
            </a:r>
            <a:endParaRPr b="0" lang="en-IN" sz="3600" spc="-1" strike="noStrike">
              <a:latin typeface="Ubuntu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92000" y="1286640"/>
            <a:ext cx="6408000" cy="94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6000" spc="-1" strike="noStrike">
                <a:latin typeface="Ubuntu"/>
              </a:rPr>
              <a:t>Why use Pandas?</a:t>
            </a:r>
            <a:endParaRPr b="1" lang="en-IN" sz="6000" spc="-1" strike="noStrike">
              <a:latin typeface="Ubuntu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92000" y="2232000"/>
            <a:ext cx="6336000" cy="233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IN" sz="2200" spc="-1" strike="noStrike">
              <a:latin typeface="Ubuntu"/>
            </a:endParaRPr>
          </a:p>
          <a:p>
            <a:pPr marL="216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Ubuntu"/>
              </a:rPr>
              <a:t>Munging data</a:t>
            </a:r>
            <a:endParaRPr b="0" lang="en-IN" sz="2200" spc="-1" strike="noStrike">
              <a:latin typeface="Ubuntu"/>
            </a:endParaRPr>
          </a:p>
          <a:p>
            <a:pPr marL="216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Ubuntu"/>
              </a:rPr>
              <a:t>Cleaning data</a:t>
            </a:r>
            <a:endParaRPr b="0" lang="en-IN" sz="2200" spc="-1" strike="noStrike">
              <a:latin typeface="Ubuntu"/>
            </a:endParaRPr>
          </a:p>
          <a:p>
            <a:pPr marL="216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Ubuntu"/>
              </a:rPr>
              <a:t>Analyzing</a:t>
            </a:r>
            <a:endParaRPr b="0" lang="en-IN" sz="2200" spc="-1" strike="noStrike">
              <a:latin typeface="Ubuntu"/>
            </a:endParaRPr>
          </a:p>
          <a:p>
            <a:pPr marL="216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Ubuntu"/>
              </a:rPr>
              <a:t>Modelling data</a:t>
            </a:r>
            <a:endParaRPr b="0" lang="en-IN" sz="2200" spc="-1" strike="noStrike">
              <a:latin typeface="Ubuntu"/>
            </a:endParaRPr>
          </a:p>
          <a:p>
            <a:pPr marL="216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Ubuntu"/>
              </a:rPr>
              <a:t>Easy data visualization</a:t>
            </a:r>
            <a:endParaRPr b="0" lang="en-IN" sz="2200" spc="-1" strike="noStrike">
              <a:latin typeface="Ubuntu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324760" y="2376000"/>
            <a:ext cx="3819240" cy="273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92000" y="1296000"/>
            <a:ext cx="6624000" cy="94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6000" spc="-1" strike="noStrike">
                <a:latin typeface="Ubuntu"/>
              </a:rPr>
              <a:t>Agenda for today</a:t>
            </a:r>
            <a:endParaRPr b="1" lang="en-IN" sz="6000" spc="-1" strike="noStrike">
              <a:latin typeface="Ubuntu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92000" y="2451240"/>
            <a:ext cx="4752000" cy="201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Ubuntu"/>
              </a:rPr>
              <a:t>Understand basics of Pandas</a:t>
            </a:r>
            <a:endParaRPr b="0" lang="en-IN" sz="2400" spc="-1" strike="noStrike">
              <a:latin typeface="Ubuntu"/>
            </a:endParaRPr>
          </a:p>
          <a:p>
            <a:pPr marL="216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Ubuntu"/>
              </a:rPr>
              <a:t>Delhi Weather Analysis</a:t>
            </a:r>
            <a:endParaRPr b="0" lang="en-IN" sz="2400" spc="-1" strike="noStrike">
              <a:latin typeface="Ubuntu"/>
            </a:endParaRPr>
          </a:p>
          <a:p>
            <a:pPr marL="216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Ubuntu"/>
              </a:rPr>
              <a:t>FIFA World Cup 2018 Analysis</a:t>
            </a:r>
            <a:endParaRPr b="0" lang="en-IN" sz="2400" spc="-1" strike="noStrike">
              <a:latin typeface="Ubuntu"/>
            </a:endParaRPr>
          </a:p>
          <a:p>
            <a:pPr marL="216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Ubuntu"/>
              </a:rPr>
              <a:t>IPL Analysis and making </a:t>
            </a:r>
            <a:br/>
            <a:r>
              <a:rPr b="0" lang="en-IN" sz="2400" spc="-1" strike="noStrike">
                <a:latin typeface="Ubuntu"/>
              </a:rPr>
              <a:t>a generalized Query Engine</a:t>
            </a:r>
            <a:endParaRPr b="0" lang="en-IN" sz="2400" spc="-1" strike="noStrike">
              <a:latin typeface="Ubuntu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92000" y="1296000"/>
            <a:ext cx="5832000" cy="94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6000" spc="-1" strike="noStrike">
                <a:latin typeface="Ubuntu"/>
              </a:rPr>
              <a:t>Resources</a:t>
            </a:r>
            <a:endParaRPr b="1" lang="en-IN" sz="6000" spc="-1" strike="noStrike">
              <a:latin typeface="Ubuntu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92000" y="2210040"/>
            <a:ext cx="7560000" cy="88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400" spc="-1" strike="noStrike">
                <a:solidFill>
                  <a:srgbClr val="faa61a"/>
                </a:solidFill>
                <a:latin typeface="Ubuntu"/>
                <a:hlinkClick r:id="rId1"/>
              </a:rPr>
              <a:t>github.com/nikhilkumarsingh/PracticalPandas</a:t>
            </a:r>
            <a:endParaRPr b="0" lang="en-IN" sz="2400" spc="-1" strike="noStrike">
              <a:solidFill>
                <a:srgbClr val="fff200"/>
              </a:solidFill>
              <a:latin typeface="Ubuntu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92000" y="1358280"/>
            <a:ext cx="3890160" cy="94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6000" spc="-1" strike="noStrike">
                <a:latin typeface="Ubuntu"/>
              </a:rPr>
              <a:t>Questions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0880" y="2592000"/>
            <a:ext cx="2664000" cy="54072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Ubuntu"/>
                <a:ea typeface="Raleway"/>
              </a:rPr>
              <a:t>Nikhil Kumar Singh</a:t>
            </a:r>
            <a:endParaRPr b="0" lang="en-IN" sz="2400" spc="-1" strike="noStrike">
              <a:latin typeface="Ubuntu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864360" y="3118680"/>
            <a:ext cx="2841480" cy="54072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/>
          <a:p>
            <a:r>
              <a:rPr b="0" lang="en-IN" sz="1800" spc="-1" strike="noStrike">
                <a:latin typeface="Ubuntu"/>
              </a:rPr>
              <a:t>	</a:t>
            </a:r>
            <a:r>
              <a:rPr b="0" lang="en-IN" sz="2000" spc="-1" strike="noStrike">
                <a:latin typeface="Ubuntu"/>
              </a:rPr>
              <a:t>nikhilkumarsingh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830880" y="3161520"/>
            <a:ext cx="393480" cy="3934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829800" y="3659400"/>
            <a:ext cx="394560" cy="394560"/>
          </a:xfrm>
          <a:prstGeom prst="rect">
            <a:avLst/>
          </a:prstGeom>
          <a:ln>
            <a:noFill/>
          </a:ln>
        </p:spPr>
      </p:pic>
      <p:sp>
        <p:nvSpPr>
          <p:cNvPr id="106" name="TextShape 4"/>
          <p:cNvSpPr txBox="1"/>
          <p:nvPr/>
        </p:nvSpPr>
        <p:spPr>
          <a:xfrm>
            <a:off x="864360" y="3585240"/>
            <a:ext cx="2841480" cy="54072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/>
          <a:p>
            <a:r>
              <a:rPr b="0" lang="en-IN" sz="1800" spc="-1" strike="noStrike">
                <a:latin typeface="Ubuntu"/>
              </a:rPr>
              <a:t>	</a:t>
            </a:r>
            <a:r>
              <a:rPr b="0" lang="en-IN" sz="1800" spc="-1" strike="noStrike">
                <a:latin typeface="Ubuntu"/>
              </a:rPr>
              <a:t>indianpythonista.tech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TextShape 5"/>
          <p:cNvSpPr txBox="1"/>
          <p:nvPr/>
        </p:nvSpPr>
        <p:spPr>
          <a:xfrm>
            <a:off x="864720" y="4117680"/>
            <a:ext cx="3383280" cy="54072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/>
          <a:p>
            <a:r>
              <a:rPr b="0" lang="en-IN" sz="1800" spc="-1" strike="noStrike">
                <a:latin typeface="Ubuntu"/>
              </a:rPr>
              <a:t>        </a:t>
            </a:r>
            <a:r>
              <a:rPr b="0" lang="en-IN" sz="1800" spc="-1" strike="noStrike">
                <a:latin typeface="Ubuntu"/>
              </a:rPr>
              <a:t>nikhilksingh97@gmail.com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798120" y="4125960"/>
            <a:ext cx="425880" cy="42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2018-08-02T14:59:54Z</dcterms:modified>
  <cp:revision>4</cp:revision>
  <dc:subject/>
  <dc:title/>
</cp:coreProperties>
</file>