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948f9a0ea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948f9a0ea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948f9a0ea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948f9a0ea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48f9a0ea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48f9a0ea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48f9a0ea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48f9a0ea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948f9a0ea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948f9a0ea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948f9a0e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948f9a0e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948f9a0ea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948f9a0ea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948f9a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948f9a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8f9a0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8f9a0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48f9a0e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48f9a0e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48f9a0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48f9a0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48f9a0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48f9a0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948f9a0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948f9a0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948f9a0ea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948f9a0e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948f9a0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948f9a0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vlibs.net/publications/Xie2016CVPR.pdf" TargetMode="External"/><Relationship Id="rId4" Type="http://schemas.openxmlformats.org/officeDocument/2006/relationships/hyperlink" Target="https://www.mdpi.com/1424-8220/18/7/2249/htm" TargetMode="External"/><Relationship Id="rId5" Type="http://schemas.openxmlformats.org/officeDocument/2006/relationships/hyperlink" Target="https://github.com/rtylecek/rosema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lear.inrialpes.fr/src/epicflow/" TargetMode="External"/><Relationship Id="rId5" Type="http://schemas.openxmlformats.org/officeDocument/2006/relationships/hyperlink" Target="https://github.com/suhangpro/epicflo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stanford.edu/~rqi/pointnet2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iIjtgrjgAu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031674"/>
            <a:ext cx="8520600" cy="16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YOLO Evaluation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and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Lane Segmentation Dataset Preparation</a:t>
            </a:r>
            <a:endParaRPr sz="29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64621" y="3103075"/>
            <a:ext cx="603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37079" y="2743876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Relevant Publication-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Citation-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441631"/>
            <a:ext cx="75057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J. Xie, M. Kiefel, M.-T. Sun, and A. Geiger. Semantic instance annotation of street scenes by 3d to 2d label transfer.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http://www.cvlibs.net/publications/Xie2016CVPR.pdf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747425" y="3330962"/>
            <a:ext cx="75057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R. Tylecek, R.-B.Fisher. Consistent Semantic Annotation of Outdoor Datasets via 3D-2D Label Transfer.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https://www.mdpi.com/1424-8220/18/7/2249/htm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GitHub</a:t>
            </a:r>
            <a:r>
              <a:rPr lang="en"/>
              <a:t>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https://github.com/rtylecek/rosemat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543048"/>
            <a:ext cx="75057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(Paper -1)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188550"/>
            <a:ext cx="75057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Annotate all objects in 3D using bounding primitives.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Detection of curbs and folds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Transfer this information to 2D by building a CRF jointly over all 3D points and corresponding 2D pixels, to encourage neighbourhood consistency.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3D structures such as folds and curbs are leveraged to improve segmentation boundaries between the categories “Road”, “Sidewalk” and “Wall”.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594" y="2728373"/>
            <a:ext cx="3979225" cy="21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509424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(Paper 2)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233375"/>
            <a:ext cx="7505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3D point cloud using laser/SFM techniques.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Camera pose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Corresponding images to be labeled.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Procedure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3D labeling in point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Transfer labels through projection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Manual Refinement in 2D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Transfer labels from frame-to-frame by using </a:t>
            </a:r>
            <a:r>
              <a:rPr b="1" lang="en"/>
              <a:t>optical flow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875" y="756868"/>
            <a:ext cx="54483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230150" y="4292431"/>
            <a:ext cx="39333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Proposed Pipeline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807944" y="655100"/>
            <a:ext cx="7505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Flow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819150" y="1367700"/>
            <a:ext cx="75057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Optical flow is the pattern of apparent motion of image objects between two consecutive frames caused by the movement of object or camera.</a:t>
            </a:r>
            <a:endParaRPr sz="1700"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28" y="2017499"/>
            <a:ext cx="3761925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92250" y="3705252"/>
            <a:ext cx="75057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manually refined results can be transferred to consecutive frames using optical flow.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Optical Flow </a:t>
            </a:r>
            <a:r>
              <a:rPr lang="en" sz="1600"/>
              <a:t>implementation</a:t>
            </a:r>
            <a:r>
              <a:rPr lang="en" sz="1600"/>
              <a:t> -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EpicFlow</a:t>
            </a:r>
            <a:r>
              <a:rPr lang="en" sz="1600"/>
              <a:t>,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GitHub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651050" y="1255650"/>
            <a:ext cx="7854300" cy="3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 order to speed up the 3D labeling process, over-segment point clouds into point clusters based on spatial distances and normal directi</a:t>
            </a:r>
            <a:r>
              <a:rPr lang="en" sz="1600"/>
              <a:t>ons.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Pre-segment the point cloud using PointNet++ for better results.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(Website)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splatting techniques in computer graphics are further applied to handle unlabeled pixels that are often caused by missing points or strong reflections.</a:t>
            </a:r>
            <a:endParaRPr sz="1600"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819150" y="419776"/>
            <a:ext cx="7505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Optimization Techniques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819150" y="845600"/>
            <a:ext cx="7505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303800" y="1530609"/>
            <a:ext cx="4433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https://www.youtube.com/watch?v=iIjtgrjgAug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700" y="1934225"/>
            <a:ext cx="3742950" cy="28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(Intersection over Union)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165" y="1075996"/>
            <a:ext cx="4005175" cy="31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10884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Precision-Recall Curve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075" y="872049"/>
            <a:ext cx="46612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56545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Precision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374401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Area under the precision recall curve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11 point interpolation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625" y="1888175"/>
            <a:ext cx="3249501" cy="243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090" y="4421899"/>
            <a:ext cx="6806650" cy="4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39824" r="39436" t="0"/>
          <a:stretch/>
        </p:blipFill>
        <p:spPr>
          <a:xfrm>
            <a:off x="3935520" y="1341558"/>
            <a:ext cx="1154185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 (mAP)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 of Average Precisions calculated over each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303800" y="59857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stats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03800" y="1328903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1617 training images, each having &gt;3 labels.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Tested on 916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no. of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At iou 0.5 as threshold,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= 0.825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Recall = 0.119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TP = 749, FP = 158, TP+FN=6257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7" y="1358377"/>
            <a:ext cx="8325557" cy="31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22090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Segmentation Dataset Preparation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493229" y="4572750"/>
            <a:ext cx="66786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The pipeline as in the published paper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