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69d8fe6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69d8fe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69d8f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69d8f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9d8fe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9d8fe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69d8fe6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69d8fe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69d8fe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69d8fe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69d8fe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69d8fe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69d8fe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69d8fe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69d8fe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69d8fe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69d8fe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69d8fe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69d8fe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69d8fe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28675" y="331450"/>
            <a:ext cx="7572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Storyboard</a:t>
            </a:r>
            <a:r>
              <a:rPr lang="en" sz="3600">
                <a:solidFill>
                  <a:schemeClr val="accent2"/>
                </a:solidFill>
              </a:rPr>
              <a:t> for The Last Toilet Paper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175" y="3524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G01009180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is game play? And what happens after?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28625" y="1232300"/>
            <a:ext cx="1232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Minutes !!!!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0" y="1693074"/>
            <a:ext cx="4202299" cy="32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Victory Screen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750" y="1017725"/>
            <a:ext cx="53411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Menu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75" y="964425"/>
            <a:ext cx="5809526" cy="408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Screen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00" y="1515425"/>
            <a:ext cx="6542651" cy="275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175" y="1170125"/>
            <a:ext cx="3331571" cy="38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scenes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650" y="160738"/>
            <a:ext cx="1794324" cy="482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699" y="445025"/>
            <a:ext cx="1763475" cy="43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Game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200" y="934375"/>
            <a:ext cx="23013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100" y="1017725"/>
            <a:ext cx="3887656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3571875"/>
            <a:ext cx="2963300" cy="1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775" y="1127275"/>
            <a:ext cx="30521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