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a1af30e3cdee45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a1af30e3cdee4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a1af30e3cdee4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a1af30e3cdee4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a1af30e3cdee4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a1af30e3cdee4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a1af30e3cdee4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a1af30e3cdee4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ca1af30e3cdee4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ca1af30e3cdee4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a1af30e3cdee4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a1af30e3cdee4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a1af30e3cdee4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a1af30e3cdee4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c8963b18bc9928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c8963b18bc9928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c8963b18bc9928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c8963b18bc9928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bc8963b18bc9928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bc8963b18bc9928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c8963b18bc9928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c8963b18bc9928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a1af30e3cdee4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a1af30e3cdee4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a1af30e3cdee4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a1af30e3cdee4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a1af30e3cdee4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a1af30e3cdee4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a1af30e3cdee4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a1af30e3cdee4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680300" y="477368"/>
            <a:ext cx="5783400" cy="20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Presentation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of “Full Stack Web Development”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444250" y="3293314"/>
            <a:ext cx="42555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“Pass The Book”</a:t>
            </a:r>
            <a:endParaRPr b="1"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-an influencing E-Commerce Website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Flow Chart of adding New Customer</a:t>
            </a:r>
            <a:endParaRPr sz="3000"/>
          </a:p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729625" y="3172900"/>
            <a:ext cx="76881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1225"/>
            <a:ext cx="7936150" cy="30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 Registration Web Page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5918125" y="2078875"/>
            <a:ext cx="249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web page is for the registration of the seller on the website so that they can publish there book along with the photo of its cover.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00" y="1969350"/>
            <a:ext cx="4814126" cy="24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Web Page For Customer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6261250" y="2078850"/>
            <a:ext cx="21567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Once the user has become Customer by registering to the website, he/she may Login at any instance of time &amp; can easily browse for the book.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49" y="2078875"/>
            <a:ext cx="5469324" cy="27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30000" y="1318650"/>
            <a:ext cx="7395000" cy="21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1225" y="4041725"/>
            <a:ext cx="73950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This is the Webpage showing Categories of books available At any Instance on website.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00" y="620825"/>
            <a:ext cx="7169601" cy="30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30000" y="1318650"/>
            <a:ext cx="29493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Whenever user find the book , he can accordingly send the request &amp; Can Contact the seller through the given details.</a:t>
            </a:r>
            <a:endParaRPr b="0" sz="1800"/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724950" y="3161525"/>
            <a:ext cx="29493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ensures our aim , that user may directly contact to the Seller of the book.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296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4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Any Question?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47250" y="947287"/>
            <a:ext cx="78495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</a:rPr>
              <a:t>Thank You!</a:t>
            </a:r>
            <a:endParaRPr sz="4000">
              <a:solidFill>
                <a:schemeClr val="accent3"/>
              </a:solidFill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3975"/>
            <a:ext cx="4762500" cy="30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TEAM MEMBERS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763400"/>
            <a:ext cx="76887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Divya Kanwar Chundawat(18EARCS048)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Ishika Gupta(18EARCS057)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Sudhanshu Sharma(18EARCS112)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INTRODUCTION: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What is E-Commerce ?</a:t>
            </a:r>
            <a:endParaRPr sz="2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It actually consists of buying and selling of goods &amp; services over an electronic system Such as Internet &amp; other Computer Networks.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THE BOOK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Objective: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 Goal of this project/Website (</a:t>
            </a: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Pass the book) </a:t>
            </a: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develop a web based interface For the users to buy books, in addition to it, Seller &amp; Consumer Can directly Contact Each other , Which reduces the hesitation of Consumer To buy any book.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HTML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CSS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TYPESCRIPT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MANGODB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GITHUB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Analysis: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9625" y="3172900"/>
            <a:ext cx="76881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Technical Feasibility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Operational Feasibility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Economical Feasibility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650" y="2120750"/>
            <a:ext cx="4005350" cy="3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“PASS THE BOOK”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-Detailed description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325" y="2078875"/>
            <a:ext cx="545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6720300" y="2078875"/>
            <a:ext cx="224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Home page of website, Which contains Which contains Signup, Login , Publish book option along with various categories of book displayed to attract the user.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5458498" cy="26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Web page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5903200" y="2330925"/>
            <a:ext cx="251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registration page is only for users who wish to become customers.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76" y="2078875"/>
            <a:ext cx="5305151" cy="27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