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ADLaM Display" panose="02010000000000000000" pitchFamily="2" charset="0"/>
      <p:regular r:id="rId13"/>
    </p:embeddedFont>
    <p:embeddedFont>
      <p:font typeface="Alice" panose="020B0604020202020204" charset="0"/>
      <p:regular r:id="rId14"/>
    </p:embeddedFont>
    <p:embeddedFont>
      <p:font typeface="Lora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08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0263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MUSIC PLAYER: A Doubly Linked List Application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6035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This presentation will explore the MUSIC PLAYER application, a Java-based desktop application built to simulate a music playlist manager. The application uses a doubly linked list to efficiently manage and interact with a playlist of songs, offering a practical example of data structures in action.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D0822B-D298-986E-54D7-0E8BEBCAA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014" y="7534192"/>
            <a:ext cx="5310386" cy="6954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4452" y="618053"/>
            <a:ext cx="4343400" cy="542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Next Steps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6094452" y="1508284"/>
            <a:ext cx="7927896" cy="573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00"/>
              </a:lnSpc>
              <a:buNone/>
            </a:pPr>
            <a:r>
              <a:rPr lang="en-US" sz="45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8972550" y="2298621"/>
            <a:ext cx="2171700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Enhance Features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094452" y="2674263"/>
            <a:ext cx="7927896" cy="277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3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Adding features like random play, shuffle, and loop functionality to enhance the user experience.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6094452" y="3560088"/>
            <a:ext cx="7927896" cy="573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00"/>
              </a:lnSpc>
              <a:buNone/>
            </a:pPr>
            <a:r>
              <a:rPr lang="en-US" sz="45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4500" dirty="0"/>
          </a:p>
        </p:txBody>
      </p:sp>
      <p:sp>
        <p:nvSpPr>
          <p:cNvPr id="8" name="Text 5"/>
          <p:cNvSpPr/>
          <p:nvPr/>
        </p:nvSpPr>
        <p:spPr>
          <a:xfrm>
            <a:off x="8972550" y="4350425"/>
            <a:ext cx="2171700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Integrate Audio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6094452" y="4726067"/>
            <a:ext cx="7927896" cy="555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3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Implementing audio playback capabilities, allowing users to actually listen to songs within the application.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094452" y="5889784"/>
            <a:ext cx="7927896" cy="573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00"/>
              </a:lnSpc>
              <a:buNone/>
            </a:pPr>
            <a:r>
              <a:rPr lang="en-US" sz="45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4500" dirty="0"/>
          </a:p>
        </p:txBody>
      </p:sp>
      <p:sp>
        <p:nvSpPr>
          <p:cNvPr id="11" name="Text 8"/>
          <p:cNvSpPr/>
          <p:nvPr/>
        </p:nvSpPr>
        <p:spPr>
          <a:xfrm>
            <a:off x="8906232" y="6680121"/>
            <a:ext cx="2304217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Advanced Functionality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6094452" y="7055763"/>
            <a:ext cx="7927896" cy="555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3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Exploring the use of more complex data structures and algorithms for features like song sorting, search, and playlist sharing.</a:t>
            </a:r>
            <a:endParaRPr lang="en-US" sz="13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418C94-01C6-5D28-80C9-4E7F22153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272" y="7715726"/>
            <a:ext cx="3924127" cy="513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9257" y="892850"/>
            <a:ext cx="5137785" cy="64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Project Objectives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9257" y="2074307"/>
            <a:ext cx="462320" cy="46232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884396" y="2151340"/>
            <a:ext cx="131921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387078" y="2074307"/>
            <a:ext cx="3082171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 Structures in Practice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387078" y="2839760"/>
            <a:ext cx="3082171" cy="164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Utilize a doubly linked list for efficient playlist management, demonstrating the practical application of data structures in software development.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4674751" y="2074307"/>
            <a:ext cx="462320" cy="46232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9" name="Text 6"/>
          <p:cNvSpPr/>
          <p:nvPr/>
        </p:nvSpPr>
        <p:spPr>
          <a:xfrm>
            <a:off x="4830247" y="2151340"/>
            <a:ext cx="151328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5342573" y="2074307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Playlist Management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5342573" y="2518648"/>
            <a:ext cx="3082171" cy="1314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Enable users to add, remove, navigate, and reorder songs within the playlist, offering a user-friendly experience.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719257" y="4920020"/>
            <a:ext cx="462320" cy="46232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13" name="Text 10"/>
          <p:cNvSpPr/>
          <p:nvPr/>
        </p:nvSpPr>
        <p:spPr>
          <a:xfrm>
            <a:off x="875348" y="4997053"/>
            <a:ext cx="150138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387078" y="4920020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Real-Time Interaction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387078" y="5364361"/>
            <a:ext cx="3082171" cy="1314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 dynamic updates to the "Now Playing" display, ensuring seamless user feedback and interactivity.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4674751" y="4920020"/>
            <a:ext cx="462320" cy="462320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17" name="Text 14"/>
          <p:cNvSpPr/>
          <p:nvPr/>
        </p:nvSpPr>
        <p:spPr>
          <a:xfrm>
            <a:off x="4829413" y="4997053"/>
            <a:ext cx="152876" cy="308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5342573" y="4920020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User-Friendly GUI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5342573" y="5364361"/>
            <a:ext cx="3082171" cy="1972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Develop an intuitive and interactive graphical user interface (GUI) using Java Swing, providing a visually appealing and engaging user experience.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6A56C-C5D1-4F7D-619D-1E00EE4BE011}"/>
              </a:ext>
            </a:extLst>
          </p:cNvPr>
          <p:cNvSpPr/>
          <p:nvPr/>
        </p:nvSpPr>
        <p:spPr>
          <a:xfrm>
            <a:off x="9907929" y="138896"/>
            <a:ext cx="3877519" cy="509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C236AC-6BA2-8F96-60B4-AA9F71611475}"/>
              </a:ext>
            </a:extLst>
          </p:cNvPr>
          <p:cNvSpPr txBox="1"/>
          <p:nvPr/>
        </p:nvSpPr>
        <p:spPr>
          <a:xfrm>
            <a:off x="10469300" y="353302"/>
            <a:ext cx="348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INTERACTION ON THE 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67991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Code Overview: Song Class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Song Class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Represents individual songs as objects with attributes like title, artist, and duration, and pointers for list navigation. This class forms the basis of the linked list data structure.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Doubly Linked List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core data structure used to manage the playlist, enabling efficient forward and backward traversal, song addition, removal, and reordering. This approach allows dynamic playlist manipulation.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A8C3-3CEF-D2C3-E36B-7A653CFF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014" y="7534192"/>
            <a:ext cx="5310386" cy="695408"/>
          </a:xfrm>
          <a:prstGeom prst="rect">
            <a:avLst/>
          </a:prstGeom>
        </p:spPr>
      </p:pic>
      <p:pic>
        <p:nvPicPr>
          <p:cNvPr id="4098" name="Picture 2" descr="Double Arrow - Free arrows icons">
            <a:extLst>
              <a:ext uri="{FF2B5EF4-FFF2-40B4-BE49-F238E27FC236}">
                <a16:creationId xmlns:a16="http://schemas.microsoft.com/office/drawing/2014/main" id="{092053F2-E5C4-A74C-5170-EA4389894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480" y="460093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0978E1-C54E-7D6D-2EAA-61270EC7AA66}"/>
              </a:ext>
            </a:extLst>
          </p:cNvPr>
          <p:cNvSpPr txBox="1"/>
          <p:nvPr/>
        </p:nvSpPr>
        <p:spPr>
          <a:xfrm>
            <a:off x="6419253" y="6746948"/>
            <a:ext cx="12384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33E3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Song</a:t>
            </a:r>
            <a:endParaRPr lang="en-IN" sz="32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70295" y="537329"/>
            <a:ext cx="7524274" cy="610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Code Functions: Adding Songs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95" y="1440894"/>
            <a:ext cx="977027" cy="15631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40335" y="1636276"/>
            <a:ext cx="244256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Prompt User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440335" y="2058829"/>
            <a:ext cx="6506170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Prompts the user to enter song details (title, artist, duration) through input dialogs.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95" y="3004066"/>
            <a:ext cx="977027" cy="156317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40335" y="3199448"/>
            <a:ext cx="244256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Create Song Node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440335" y="3622000"/>
            <a:ext cx="6506170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Creates a new Song node using the input details, initializing pointers to null.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295" y="4567238"/>
            <a:ext cx="977027" cy="156317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40335" y="4762619"/>
            <a:ext cx="244256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Append to List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7440335" y="5185172"/>
            <a:ext cx="6506170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Appends the new node to the end of the doubly linked list, updating the tail pointer, ensuring list integrity.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295" y="6130409"/>
            <a:ext cx="977027" cy="156317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40335" y="6325791"/>
            <a:ext cx="2442567" cy="305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Update GUI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7440335" y="6748343"/>
            <a:ext cx="6506170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Refreshes the playlist display and "Now Playing" label, ensuring visual representation of the updated playlist.</a:t>
            </a:r>
            <a:endParaRPr lang="en-US" sz="1500" dirty="0"/>
          </a:p>
        </p:txBody>
      </p:sp>
      <p:pic>
        <p:nvPicPr>
          <p:cNvPr id="1028" name="Picture 4" descr="How To Upload A Song On Audiomack">
            <a:extLst>
              <a:ext uri="{FF2B5EF4-FFF2-40B4-BE49-F238E27FC236}">
                <a16:creationId xmlns:a16="http://schemas.microsoft.com/office/drawing/2014/main" id="{A8FBDDD2-8E92-4495-07E9-C928AD9E3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" r="6169"/>
          <a:stretch/>
        </p:blipFill>
        <p:spPr bwMode="auto">
          <a:xfrm>
            <a:off x="-393538" y="-157112"/>
            <a:ext cx="5764192" cy="840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F000F7-0BE0-01A1-2F6F-8255D7CE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0014" y="7534192"/>
            <a:ext cx="5310386" cy="695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5558" y="2856667"/>
            <a:ext cx="7830979" cy="5853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Code Functions: Removing Songs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55558" y="5869662"/>
            <a:ext cx="13319284" cy="22860"/>
          </a:xfrm>
          <a:prstGeom prst="roundRect">
            <a:avLst>
              <a:gd name="adj" fmla="val 122920"/>
            </a:avLst>
          </a:prstGeom>
          <a:solidFill>
            <a:srgbClr val="D6D3CC"/>
          </a:solidFill>
          <a:ln/>
        </p:spPr>
      </p:sp>
      <p:sp>
        <p:nvSpPr>
          <p:cNvPr id="5" name="Shape 2"/>
          <p:cNvSpPr/>
          <p:nvPr/>
        </p:nvSpPr>
        <p:spPr>
          <a:xfrm>
            <a:off x="3251716" y="5214104"/>
            <a:ext cx="22860" cy="655558"/>
          </a:xfrm>
          <a:prstGeom prst="roundRect">
            <a:avLst>
              <a:gd name="adj" fmla="val 122920"/>
            </a:avLst>
          </a:prstGeom>
          <a:solidFill>
            <a:srgbClr val="D6D3CC"/>
          </a:solidFill>
          <a:ln/>
        </p:spPr>
      </p:sp>
      <p:sp>
        <p:nvSpPr>
          <p:cNvPr id="6" name="Shape 3"/>
          <p:cNvSpPr/>
          <p:nvPr/>
        </p:nvSpPr>
        <p:spPr>
          <a:xfrm>
            <a:off x="3052405" y="5658922"/>
            <a:ext cx="421481" cy="421481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7" name="Text 4"/>
          <p:cNvSpPr/>
          <p:nvPr/>
        </p:nvSpPr>
        <p:spPr>
          <a:xfrm>
            <a:off x="3203019" y="5729168"/>
            <a:ext cx="120253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2092404" y="4022527"/>
            <a:ext cx="234160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Prompt User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42843" y="4427577"/>
            <a:ext cx="4840724" cy="599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Prompts the user to enter the title of the song to be removed.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5953006" y="5869662"/>
            <a:ext cx="22860" cy="655558"/>
          </a:xfrm>
          <a:prstGeom prst="roundRect">
            <a:avLst>
              <a:gd name="adj" fmla="val 122920"/>
            </a:avLst>
          </a:prstGeom>
          <a:solidFill>
            <a:srgbClr val="D6D3CC"/>
          </a:solidFill>
          <a:ln/>
        </p:spPr>
      </p:sp>
      <p:sp>
        <p:nvSpPr>
          <p:cNvPr id="11" name="Shape 8"/>
          <p:cNvSpPr/>
          <p:nvPr/>
        </p:nvSpPr>
        <p:spPr>
          <a:xfrm>
            <a:off x="5753695" y="5658922"/>
            <a:ext cx="421481" cy="421481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2" name="Text 9"/>
          <p:cNvSpPr/>
          <p:nvPr/>
        </p:nvSpPr>
        <p:spPr>
          <a:xfrm>
            <a:off x="5895380" y="5729168"/>
            <a:ext cx="137993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4793694" y="6712625"/>
            <a:ext cx="234160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Find Song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3544133" y="7117675"/>
            <a:ext cx="4840724" cy="599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Traverses the linked list to locate the song node matching the user input.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8654296" y="5214104"/>
            <a:ext cx="22860" cy="655558"/>
          </a:xfrm>
          <a:prstGeom prst="roundRect">
            <a:avLst>
              <a:gd name="adj" fmla="val 122920"/>
            </a:avLst>
          </a:prstGeom>
          <a:solidFill>
            <a:srgbClr val="D6D3CC"/>
          </a:solidFill>
          <a:ln/>
        </p:spPr>
      </p:sp>
      <p:sp>
        <p:nvSpPr>
          <p:cNvPr id="16" name="Shape 13"/>
          <p:cNvSpPr/>
          <p:nvPr/>
        </p:nvSpPr>
        <p:spPr>
          <a:xfrm>
            <a:off x="8454985" y="5658922"/>
            <a:ext cx="421481" cy="421481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7" name="Text 14"/>
          <p:cNvSpPr/>
          <p:nvPr/>
        </p:nvSpPr>
        <p:spPr>
          <a:xfrm>
            <a:off x="8597265" y="5729168"/>
            <a:ext cx="136803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7494984" y="3722965"/>
            <a:ext cx="234160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Update Pointers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6245423" y="4128016"/>
            <a:ext cx="4840724" cy="898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Adjusts the pointers (next, prev) of the neighboring nodes to maintain list integrity, removing the specified song node.</a:t>
            </a:r>
            <a:endParaRPr lang="en-US" sz="1450" dirty="0"/>
          </a:p>
        </p:txBody>
      </p:sp>
      <p:sp>
        <p:nvSpPr>
          <p:cNvPr id="20" name="Shape 17"/>
          <p:cNvSpPr/>
          <p:nvPr/>
        </p:nvSpPr>
        <p:spPr>
          <a:xfrm>
            <a:off x="11355586" y="5869662"/>
            <a:ext cx="22860" cy="655558"/>
          </a:xfrm>
          <a:prstGeom prst="roundRect">
            <a:avLst>
              <a:gd name="adj" fmla="val 122920"/>
            </a:avLst>
          </a:prstGeom>
          <a:solidFill>
            <a:srgbClr val="D6D3CC"/>
          </a:solidFill>
          <a:ln/>
        </p:spPr>
      </p:sp>
      <p:sp>
        <p:nvSpPr>
          <p:cNvPr id="21" name="Shape 18"/>
          <p:cNvSpPr/>
          <p:nvPr/>
        </p:nvSpPr>
        <p:spPr>
          <a:xfrm>
            <a:off x="11156275" y="5658922"/>
            <a:ext cx="421481" cy="421481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22" name="Text 19"/>
          <p:cNvSpPr/>
          <p:nvPr/>
        </p:nvSpPr>
        <p:spPr>
          <a:xfrm>
            <a:off x="11297245" y="5729168"/>
            <a:ext cx="139422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200" dirty="0"/>
          </a:p>
        </p:txBody>
      </p:sp>
      <p:sp>
        <p:nvSpPr>
          <p:cNvPr id="23" name="Text 20"/>
          <p:cNvSpPr/>
          <p:nvPr/>
        </p:nvSpPr>
        <p:spPr>
          <a:xfrm>
            <a:off x="10196274" y="6712625"/>
            <a:ext cx="234160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Update GUI</a:t>
            </a:r>
            <a:endParaRPr lang="en-US" sz="1800" dirty="0"/>
          </a:p>
        </p:txBody>
      </p:sp>
      <p:sp>
        <p:nvSpPr>
          <p:cNvPr id="24" name="Text 21"/>
          <p:cNvSpPr/>
          <p:nvPr/>
        </p:nvSpPr>
        <p:spPr>
          <a:xfrm>
            <a:off x="8946713" y="7117675"/>
            <a:ext cx="4840724" cy="599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Refreshes the playlist display and "Now Playing" label, ensuring visual representation of the updated playlist.</a:t>
            </a:r>
            <a:endParaRPr lang="en-US" sz="145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FFE37D3-8979-DB72-0F8A-1BA3724E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660" y="7825384"/>
            <a:ext cx="3086739" cy="4042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B4A4FCE-68F3-B7E6-45D7-9C08248F1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639" y="-537567"/>
            <a:ext cx="14644039" cy="3124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2881"/>
            <a:ext cx="96607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Code Functions: Navigating Songs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05182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Play Next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336030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Moves the current pointer to the next song in the playlist, ensuring smooth transitions between songs.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505182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85221" y="5845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Play Previous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485221" y="6336030"/>
            <a:ext cx="6351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Moves the current pointer to the previous song in the playlist, providing backward navigation through the list.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E2681F-5A9B-3CF6-9FC6-C19A41CB2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0014" y="7534192"/>
            <a:ext cx="5310386" cy="695408"/>
          </a:xfrm>
          <a:prstGeom prst="rect">
            <a:avLst/>
          </a:prstGeom>
        </p:spPr>
      </p:pic>
      <p:pic>
        <p:nvPicPr>
          <p:cNvPr id="2050" name="Picture 2" descr="Music Player UI, template, user Interface Design, text png | PNGWing">
            <a:extLst>
              <a:ext uri="{FF2B5EF4-FFF2-40B4-BE49-F238E27FC236}">
                <a16:creationId xmlns:a16="http://schemas.microsoft.com/office/drawing/2014/main" id="{BE7FB153-69AC-096D-A8F8-B1F1F315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86" y="-1770792"/>
            <a:ext cx="4590923" cy="460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97672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Code Functions: Reordering Songs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Move Song Up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Swaps the positions of the selected song and the one above it in the doubly linked list, adjusting pointers and updating the display.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Move Song Down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Swaps the positions of the selected song and the one below it in the doubly linked list, ensuring smooth reordering of the playlist.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2DD169-F2F8-19EF-109E-44F621C5A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014" y="7534192"/>
            <a:ext cx="5310386" cy="6954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683" y="554593"/>
            <a:ext cx="5186363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GUI: Swing Framework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23" y="1587818"/>
            <a:ext cx="1635800" cy="14839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6328" y="2320409"/>
            <a:ext cx="107871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5029795" y="2172295"/>
            <a:ext cx="799505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JFrame</a:t>
            </a:r>
            <a:endParaRPr lang="en-US" sz="1950" dirty="0"/>
          </a:p>
        </p:txBody>
      </p:sp>
      <p:sp>
        <p:nvSpPr>
          <p:cNvPr id="6" name="Shape 3"/>
          <p:cNvSpPr/>
          <p:nvPr/>
        </p:nvSpPr>
        <p:spPr>
          <a:xfrm>
            <a:off x="4878586" y="3087410"/>
            <a:ext cx="8995767" cy="11430"/>
          </a:xfrm>
          <a:prstGeom prst="roundRect">
            <a:avLst>
              <a:gd name="adj" fmla="val 264599"/>
            </a:avLst>
          </a:prstGeom>
          <a:solidFill>
            <a:srgbClr val="D6D3CC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583" y="3122176"/>
            <a:ext cx="3271599" cy="148399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48470" y="3662482"/>
            <a:ext cx="123706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5847755" y="3484959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JList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47755" y="3920966"/>
            <a:ext cx="3903226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Displays the playlist with the list of songs.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5696545" y="4621768"/>
            <a:ext cx="8177808" cy="11430"/>
          </a:xfrm>
          <a:prstGeom prst="roundRect">
            <a:avLst>
              <a:gd name="adj" fmla="val 264599"/>
            </a:avLst>
          </a:prstGeom>
          <a:solidFill>
            <a:srgbClr val="D6D3CC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23" y="4656534"/>
            <a:ext cx="4907518" cy="148399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48946" y="5196840"/>
            <a:ext cx="122753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1950" dirty="0"/>
          </a:p>
        </p:txBody>
      </p:sp>
      <p:sp>
        <p:nvSpPr>
          <p:cNvPr id="14" name="Text 9"/>
          <p:cNvSpPr/>
          <p:nvPr/>
        </p:nvSpPr>
        <p:spPr>
          <a:xfrm>
            <a:off x="6665714" y="4858107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JButton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665714" y="5294114"/>
            <a:ext cx="7057430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Provides buttons for control functions such as adding, removing, playing, and reordering songs.</a:t>
            </a:r>
            <a:endParaRPr lang="en-US" sz="1550" dirty="0"/>
          </a:p>
        </p:txBody>
      </p:sp>
      <p:sp>
        <p:nvSpPr>
          <p:cNvPr id="16" name="Shape 11"/>
          <p:cNvSpPr/>
          <p:nvPr/>
        </p:nvSpPr>
        <p:spPr>
          <a:xfrm>
            <a:off x="6514505" y="6156127"/>
            <a:ext cx="7359848" cy="11430"/>
          </a:xfrm>
          <a:prstGeom prst="roundRect">
            <a:avLst>
              <a:gd name="adj" fmla="val 264599"/>
            </a:avLst>
          </a:prstGeom>
          <a:solidFill>
            <a:srgbClr val="D6D3CC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64" y="6190893"/>
            <a:ext cx="6543318" cy="148399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947755" y="6731198"/>
            <a:ext cx="125016" cy="4032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1950" dirty="0"/>
          </a:p>
        </p:txBody>
      </p:sp>
      <p:sp>
        <p:nvSpPr>
          <p:cNvPr id="19" name="Text 13"/>
          <p:cNvSpPr/>
          <p:nvPr/>
        </p:nvSpPr>
        <p:spPr>
          <a:xfrm>
            <a:off x="7483554" y="6553676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JLabel</a:t>
            </a:r>
            <a:endParaRPr lang="en-US" sz="1950" dirty="0"/>
          </a:p>
        </p:txBody>
      </p:sp>
      <p:sp>
        <p:nvSpPr>
          <p:cNvPr id="20" name="Text 14"/>
          <p:cNvSpPr/>
          <p:nvPr/>
        </p:nvSpPr>
        <p:spPr>
          <a:xfrm>
            <a:off x="7483554" y="6989683"/>
            <a:ext cx="5084326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Displays information about the currently playing song.</a:t>
            </a:r>
            <a:endParaRPr lang="en-US" sz="15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45F4EA-9AE4-1410-D8CD-83BB0B2E8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0014" y="7534192"/>
            <a:ext cx="5310386" cy="695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1647" y="3449360"/>
            <a:ext cx="6387703" cy="706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Summary and Takeaways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1647" y="4495443"/>
            <a:ext cx="4198263" cy="3112889"/>
          </a:xfrm>
          <a:prstGeom prst="roundRect">
            <a:avLst>
              <a:gd name="adj" fmla="val 1090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1017746" y="4721542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Practical Application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17746" y="5210532"/>
            <a:ext cx="3746063" cy="2171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MUSIC PLAYER project demonstrates how data structures, like doubly linked lists, can be effectively used to manage dynamic data in real-world applications.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009" y="4495443"/>
            <a:ext cx="4198263" cy="3112889"/>
          </a:xfrm>
          <a:prstGeom prst="roundRect">
            <a:avLst>
              <a:gd name="adj" fmla="val 1090"/>
            </a:avLst>
          </a:prstGeom>
          <a:solidFill>
            <a:srgbClr val="F0EDE6"/>
          </a:solidFill>
          <a:ln/>
        </p:spPr>
      </p:sp>
      <p:sp>
        <p:nvSpPr>
          <p:cNvPr id="8" name="Text 5"/>
          <p:cNvSpPr/>
          <p:nvPr/>
        </p:nvSpPr>
        <p:spPr>
          <a:xfrm>
            <a:off x="5442109" y="4721542"/>
            <a:ext cx="294786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2109" y="5210532"/>
            <a:ext cx="3746063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application provides an intuitive and interactive user interface, making playlist management a smooth and engaging experience.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372" y="4495443"/>
            <a:ext cx="4198263" cy="3112889"/>
          </a:xfrm>
          <a:prstGeom prst="roundRect">
            <a:avLst>
              <a:gd name="adj" fmla="val 1090"/>
            </a:avLst>
          </a:prstGeom>
          <a:solidFill>
            <a:srgbClr val="F0EDE6"/>
          </a:solidFill>
          <a:ln/>
        </p:spPr>
      </p:sp>
      <p:sp>
        <p:nvSpPr>
          <p:cNvPr id="11" name="Text 8"/>
          <p:cNvSpPr/>
          <p:nvPr/>
        </p:nvSpPr>
        <p:spPr>
          <a:xfrm>
            <a:off x="9866471" y="4721542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Effective Design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471" y="5210532"/>
            <a:ext cx="3746063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project showcases effective software design principles and Java programming concepts, ensuring robust application functionality and maintainability.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74FDDA-2AAA-DC84-D0E4-474AD3C7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170" y="7656652"/>
            <a:ext cx="4375230" cy="572947"/>
          </a:xfrm>
          <a:prstGeom prst="rect">
            <a:avLst/>
          </a:prstGeom>
        </p:spPr>
      </p:pic>
      <p:pic>
        <p:nvPicPr>
          <p:cNvPr id="3074" name="Picture 2" descr="Pandora Music Photos, Images &amp; Pictures | Shutterstock">
            <a:extLst>
              <a:ext uri="{FF2B5EF4-FFF2-40B4-BE49-F238E27FC236}">
                <a16:creationId xmlns:a16="http://schemas.microsoft.com/office/drawing/2014/main" id="{E41AAC8B-D3C9-07AC-9972-7CF6A6DA8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22"/>
          <a:stretch/>
        </p:blipFill>
        <p:spPr bwMode="auto">
          <a:xfrm>
            <a:off x="36909" y="-1"/>
            <a:ext cx="14500894" cy="295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719</Words>
  <Application>Microsoft Office PowerPoint</Application>
  <PresentationFormat>Custom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Alice</vt:lpstr>
      <vt:lpstr>Arial</vt:lpstr>
      <vt:lpstr>ADLaM Display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Purab Gupta</cp:lastModifiedBy>
  <cp:revision>5</cp:revision>
  <dcterms:created xsi:type="dcterms:W3CDTF">2024-11-24T18:43:14Z</dcterms:created>
  <dcterms:modified xsi:type="dcterms:W3CDTF">2024-11-24T19:20:10Z</dcterms:modified>
</cp:coreProperties>
</file>