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66" r:id="rId11"/>
    <p:sldId id="270" r:id="rId12"/>
    <p:sldId id="271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00978"/>
            <a:ext cx="10993549" cy="966265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Generate sales leads from email conversation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using AI/ML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07914"/>
            <a:ext cx="10993546" cy="809267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7CEBFF"/>
                </a:solidFill>
              </a:rPr>
              <a:t>Name : roshan Kumar Gupta </a:t>
            </a:r>
          </a:p>
          <a:p>
            <a:r>
              <a:rPr lang="en-US" sz="1400" dirty="0">
                <a:solidFill>
                  <a:srgbClr val="7CEBFF"/>
                </a:solidFill>
              </a:rPr>
              <a:t>Bit Id :  2018hs70003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54E1-6D0F-4627-94CC-392AA2E8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6D8786-05D8-4421-98DB-42AF1FE80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436" y="1968161"/>
            <a:ext cx="8008084" cy="41876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422596-6F27-4CFC-984B-5A7B92DE310B}"/>
              </a:ext>
            </a:extLst>
          </p:cNvPr>
          <p:cNvSpPr txBox="1"/>
          <p:nvPr/>
        </p:nvSpPr>
        <p:spPr>
          <a:xfrm>
            <a:off x="9357063" y="3364637"/>
            <a:ext cx="23585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Solution Architecture of ML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20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0108-7A52-4FBD-B096-EDA038B7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to organization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28063-9132-4B91-8DE2-0D0AF122D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the time and effort for salesperson.</a:t>
            </a:r>
          </a:p>
          <a:p>
            <a:r>
              <a:rPr lang="en-US" dirty="0"/>
              <a:t>ML model to assist sales team.</a:t>
            </a:r>
          </a:p>
          <a:p>
            <a:r>
              <a:rPr lang="en-US" dirty="0"/>
              <a:t>Generate named entity recognition from emails</a:t>
            </a:r>
          </a:p>
          <a:p>
            <a:r>
              <a:rPr lang="en-US" dirty="0"/>
              <a:t>UI dashboard to display the model results and leads information.</a:t>
            </a:r>
          </a:p>
          <a:p>
            <a:r>
              <a:rPr lang="en-US" dirty="0"/>
              <a:t>Generate a template for user which can be used for sending a mail.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76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2F94-C696-4099-B10F-016DDD33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B4AE1-58F9-4B11-889F-0B28F56A9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The tech stack of this project includes python, anaconda package and UI5, An R&amp;D and brainstorming was carried out on ML algorithms and analytical UI.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This app can be used by sales to classify leads more quickly, give them vital information </a:t>
            </a:r>
            <a:r>
              <a:rPr lang="en-US" sz="1800" b="0" i="0" u="none" strike="noStrike" baseline="0">
                <a:latin typeface="CMR10"/>
              </a:rPr>
              <a:t>from mail,  </a:t>
            </a:r>
            <a:r>
              <a:rPr lang="en-US" sz="1800" b="0" i="0" u="none" strike="noStrike" baseline="0" dirty="0">
                <a:latin typeface="CMR10"/>
              </a:rPr>
              <a:t>decision making can be faster and reduce the manual work done by them using excel.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49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C417-32FD-4234-A525-5D5033F7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736CC-F0D3-460B-A3FE-8C6CF48CD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373200" cy="3678303"/>
          </a:xfrm>
        </p:spPr>
        <p:txBody>
          <a:bodyPr/>
          <a:lstStyle/>
          <a:p>
            <a:r>
              <a:rPr lang="en-US" sz="1800" b="0" i="0" u="none" strike="noStrike" baseline="0" dirty="0">
                <a:latin typeface="CMR10"/>
              </a:rPr>
              <a:t>The project is centered around the Natural language processing, uses sentiment classification on email.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The sales process, often known as the sales cycle, is the process by which your organization sells its product or service to clients</a:t>
            </a:r>
          </a:p>
          <a:p>
            <a:pPr algn="l"/>
            <a:r>
              <a:rPr lang="en-US" dirty="0">
                <a:latin typeface="CMR10"/>
              </a:rPr>
              <a:t>The sales team generates sales leads 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The </a:t>
            </a:r>
            <a:r>
              <a:rPr lang="en-US" dirty="0">
                <a:latin typeface="CMR10"/>
              </a:rPr>
              <a:t>sales team approaches the leads who can become prospect.</a:t>
            </a:r>
            <a:endParaRPr lang="en-US" sz="1800" b="0" i="0" u="none" strike="noStrike" baseline="0" dirty="0">
              <a:latin typeface="CMR1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5EDA3-549C-4193-A887-B2690FC84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638" y="2547556"/>
            <a:ext cx="3071167" cy="265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2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C417-32FD-4234-A525-5D5033F7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736CC-F0D3-460B-A3FE-8C6CF48CD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R10"/>
              </a:rPr>
              <a:t>The sales teams conducts webinar, product session, advertisement etc.</a:t>
            </a:r>
          </a:p>
          <a:p>
            <a:r>
              <a:rPr lang="en-US" dirty="0">
                <a:latin typeface="CMR10"/>
              </a:rPr>
              <a:t>They receive feedback from the audience in email.</a:t>
            </a:r>
          </a:p>
          <a:p>
            <a:r>
              <a:rPr lang="en-US" dirty="0">
                <a:latin typeface="CMR10"/>
              </a:rPr>
              <a:t>Sales team manually checks the each mail and classify the leads.</a:t>
            </a:r>
          </a:p>
          <a:p>
            <a:r>
              <a:rPr lang="en-US" dirty="0">
                <a:latin typeface="CMR10"/>
              </a:rPr>
              <a:t>Its manual work done in excel.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1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A0A9-75B2-4943-AA6E-B22EA90A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5CF09-0F24-4A08-BB72-DB4E1D78C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the time and effort of sales people</a:t>
            </a:r>
          </a:p>
          <a:p>
            <a:r>
              <a:rPr lang="en-US" dirty="0"/>
              <a:t>Allow sales team to make business decision quickly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69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73E9-276A-4705-ADE4-A387DEF4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5A91-A73E-44F2-B72F-F7F05705D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model trained on sales dataset to classify leads</a:t>
            </a:r>
          </a:p>
          <a:p>
            <a:r>
              <a:rPr lang="en-US" dirty="0"/>
              <a:t>Rest API to make inference via remote call.</a:t>
            </a:r>
          </a:p>
          <a:p>
            <a:r>
              <a:rPr lang="en-US" dirty="0"/>
              <a:t>UI app for configuration, analytics and representation of leads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35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73E9-276A-4705-ADE4-A387DEF4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0E0D7A-BAD5-47CC-93A3-E047A731C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436" y="1977039"/>
            <a:ext cx="8362765" cy="43438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DAAB75-DD37-4845-9923-C01549B69215}"/>
              </a:ext>
            </a:extLst>
          </p:cNvPr>
          <p:cNvSpPr txBox="1"/>
          <p:nvPr/>
        </p:nvSpPr>
        <p:spPr>
          <a:xfrm>
            <a:off x="9357063" y="3364637"/>
            <a:ext cx="23585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Email Configuration page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00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73E9-276A-4705-ADE4-A387DEF4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AAB75-DD37-4845-9923-C01549B69215}"/>
              </a:ext>
            </a:extLst>
          </p:cNvPr>
          <p:cNvSpPr txBox="1"/>
          <p:nvPr/>
        </p:nvSpPr>
        <p:spPr>
          <a:xfrm>
            <a:off x="9357063" y="3364637"/>
            <a:ext cx="23585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Excel uploader page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D8C53D-6BFD-4A2E-A598-5959B617C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436" y="2264182"/>
            <a:ext cx="8294703" cy="3985698"/>
          </a:xfrm>
        </p:spPr>
      </p:pic>
    </p:spTree>
    <p:extLst>
      <p:ext uri="{BB962C8B-B14F-4D97-AF65-F5344CB8AC3E}">
        <p14:creationId xmlns:p14="http://schemas.microsoft.com/office/powerpoint/2010/main" val="414797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73E9-276A-4705-ADE4-A387DEF4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AAB75-DD37-4845-9923-C01549B69215}"/>
              </a:ext>
            </a:extLst>
          </p:cNvPr>
          <p:cNvSpPr txBox="1"/>
          <p:nvPr/>
        </p:nvSpPr>
        <p:spPr>
          <a:xfrm>
            <a:off x="9357063" y="3364637"/>
            <a:ext cx="23585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Analytics tab with charts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83F492-8D55-47C4-BD9D-B897965C3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436" y="2154592"/>
            <a:ext cx="8023589" cy="4001252"/>
          </a:xfrm>
        </p:spPr>
      </p:pic>
    </p:spTree>
    <p:extLst>
      <p:ext uri="{BB962C8B-B14F-4D97-AF65-F5344CB8AC3E}">
        <p14:creationId xmlns:p14="http://schemas.microsoft.com/office/powerpoint/2010/main" val="310553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73E9-276A-4705-ADE4-A387DEF4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AAB75-DD37-4845-9923-C01549B69215}"/>
              </a:ext>
            </a:extLst>
          </p:cNvPr>
          <p:cNvSpPr txBox="1"/>
          <p:nvPr/>
        </p:nvSpPr>
        <p:spPr>
          <a:xfrm>
            <a:off x="9357063" y="3364637"/>
            <a:ext cx="23585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Tab for lead information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C4CF6E4-520F-4216-83AD-110E43C0A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436" y="2358779"/>
            <a:ext cx="8188170" cy="3797065"/>
          </a:xfrm>
        </p:spPr>
      </p:pic>
    </p:spTree>
    <p:extLst>
      <p:ext uri="{BB962C8B-B14F-4D97-AF65-F5344CB8AC3E}">
        <p14:creationId xmlns:p14="http://schemas.microsoft.com/office/powerpoint/2010/main" val="345335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89</TotalTime>
  <Words>336</Words>
  <Application>Microsoft Office PowerPoint</Application>
  <PresentationFormat>Widescreen</PresentationFormat>
  <Paragraphs>58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CMR10</vt:lpstr>
      <vt:lpstr>Gill Sans MT</vt:lpstr>
      <vt:lpstr>Wingdings 2</vt:lpstr>
      <vt:lpstr>Dividend</vt:lpstr>
      <vt:lpstr>Generate sales leads from email conversation using AI/ML </vt:lpstr>
      <vt:lpstr>Introduction</vt:lpstr>
      <vt:lpstr>Problem Statement</vt:lpstr>
      <vt:lpstr>Objective of project</vt:lpstr>
      <vt:lpstr>Proposed Solution</vt:lpstr>
      <vt:lpstr>Proposed Solution</vt:lpstr>
      <vt:lpstr>Proposed Solution</vt:lpstr>
      <vt:lpstr>Proposed Solution</vt:lpstr>
      <vt:lpstr>Proposed Solution</vt:lpstr>
      <vt:lpstr>Solution Architecture</vt:lpstr>
      <vt:lpstr>Benefit to organization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 sales leads from email conversation using AI/ML</dc:title>
  <dc:creator>Gupta, Roshan Kumar</dc:creator>
  <cp:lastModifiedBy>Gupta, Roshan Kumar</cp:lastModifiedBy>
  <cp:revision>22</cp:revision>
  <dcterms:created xsi:type="dcterms:W3CDTF">2022-06-16T06:00:19Z</dcterms:created>
  <dcterms:modified xsi:type="dcterms:W3CDTF">2022-06-16T13:32:41Z</dcterms:modified>
</cp:coreProperties>
</file>