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74" r:id="rId7"/>
    <p:sldId id="275" r:id="rId8"/>
    <p:sldId id="258" r:id="rId9"/>
    <p:sldId id="262" r:id="rId10"/>
    <p:sldId id="266" r:id="rId11"/>
    <p:sldId id="264" r:id="rId12"/>
    <p:sldId id="267" r:id="rId13"/>
    <p:sldId id="269" r:id="rId14"/>
    <p:sldId id="268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2C7FA-6749-49D2-B7DF-4C9D3801A02F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E0C53EE0-2CAE-4C50-BA78-F833A8557FAA}">
      <dgm:prSet/>
      <dgm:spPr/>
      <dgm:t>
        <a:bodyPr/>
        <a:lstStyle/>
        <a:p>
          <a:r>
            <a:rPr lang="en-GB" dirty="0"/>
            <a:t>Working with </a:t>
          </a:r>
          <a:r>
            <a:rPr lang="en-GB" dirty="0" err="1"/>
            <a:t>BlueJ</a:t>
          </a:r>
          <a:r>
            <a:rPr lang="en-GB" dirty="0"/>
            <a:t> as compared to other Java application as </a:t>
          </a:r>
          <a:r>
            <a:rPr lang="en-GB" dirty="0" err="1"/>
            <a:t>Netbeans</a:t>
          </a:r>
          <a:r>
            <a:rPr lang="en-GB" dirty="0"/>
            <a:t>, Eclipse.</a:t>
          </a:r>
          <a:endParaRPr lang="en-US" dirty="0"/>
        </a:p>
      </dgm:t>
    </dgm:pt>
    <dgm:pt modelId="{A1BE8A11-6268-432C-8179-F6720686B405}" type="parTrans" cxnId="{21D7EA32-1904-4F60-8FB3-14EE7AD15BA4}">
      <dgm:prSet/>
      <dgm:spPr/>
      <dgm:t>
        <a:bodyPr/>
        <a:lstStyle/>
        <a:p>
          <a:endParaRPr lang="en-US"/>
        </a:p>
      </dgm:t>
    </dgm:pt>
    <dgm:pt modelId="{94FDCD18-22C4-4A18-9B31-AC8391933B21}" type="sibTrans" cxnId="{21D7EA32-1904-4F60-8FB3-14EE7AD15BA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B6421FD-24ED-4129-97A5-8B32ED56B232}">
      <dgm:prSet/>
      <dgm:spPr/>
      <dgm:t>
        <a:bodyPr/>
        <a:lstStyle/>
        <a:p>
          <a:r>
            <a:rPr lang="en-GB" dirty="0"/>
            <a:t>Handling exceptions </a:t>
          </a:r>
          <a:endParaRPr lang="en-US" dirty="0"/>
        </a:p>
      </dgm:t>
    </dgm:pt>
    <dgm:pt modelId="{846AFFE1-F65D-4618-882E-265B1AC06EF5}" type="parTrans" cxnId="{63510764-1ED2-4793-AD2C-8B00F6CBE8B1}">
      <dgm:prSet/>
      <dgm:spPr/>
      <dgm:t>
        <a:bodyPr/>
        <a:lstStyle/>
        <a:p>
          <a:endParaRPr lang="en-US"/>
        </a:p>
      </dgm:t>
    </dgm:pt>
    <dgm:pt modelId="{A6CAD49D-B7AD-4300-A400-3C6733D71704}" type="sibTrans" cxnId="{63510764-1ED2-4793-AD2C-8B00F6CBE8B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724BB2D-8E5F-406C-AE81-0A638952785E}">
      <dgm:prSet/>
      <dgm:spPr/>
      <dgm:t>
        <a:bodyPr/>
        <a:lstStyle/>
        <a:p>
          <a:r>
            <a:rPr lang="en-GB" dirty="0"/>
            <a:t>Coming with an efficiency algorithm that considers all variables and give justified solution </a:t>
          </a:r>
          <a:endParaRPr lang="en-US" dirty="0"/>
        </a:p>
      </dgm:t>
    </dgm:pt>
    <dgm:pt modelId="{182EA9E7-1124-4018-9CD9-03CF05A1EE73}" type="parTrans" cxnId="{055EAF81-8DD4-490A-A569-5BBBD6A932C4}">
      <dgm:prSet/>
      <dgm:spPr/>
      <dgm:t>
        <a:bodyPr/>
        <a:lstStyle/>
        <a:p>
          <a:endParaRPr lang="en-US"/>
        </a:p>
      </dgm:t>
    </dgm:pt>
    <dgm:pt modelId="{03307387-5259-49C9-B5E6-706BF0F0E944}" type="sibTrans" cxnId="{055EAF81-8DD4-490A-A569-5BBBD6A932C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946081C-30BE-4ECB-B082-48241D524DB0}" type="pres">
      <dgm:prSet presAssocID="{0362C7FA-6749-49D2-B7DF-4C9D3801A02F}" presName="Name0" presStyleCnt="0">
        <dgm:presLayoutVars>
          <dgm:animLvl val="lvl"/>
          <dgm:resizeHandles val="exact"/>
        </dgm:presLayoutVars>
      </dgm:prSet>
      <dgm:spPr/>
    </dgm:pt>
    <dgm:pt modelId="{4C1A56A1-62B5-408F-8F0E-ED7887F34E14}" type="pres">
      <dgm:prSet presAssocID="{E0C53EE0-2CAE-4C50-BA78-F833A8557FAA}" presName="compositeNode" presStyleCnt="0">
        <dgm:presLayoutVars>
          <dgm:bulletEnabled val="1"/>
        </dgm:presLayoutVars>
      </dgm:prSet>
      <dgm:spPr/>
    </dgm:pt>
    <dgm:pt modelId="{0971279B-F689-4F1A-AC26-D303CA141590}" type="pres">
      <dgm:prSet presAssocID="{E0C53EE0-2CAE-4C50-BA78-F833A8557FAA}" presName="bgRect" presStyleLbl="bgAccFollowNode1" presStyleIdx="0" presStyleCnt="3"/>
      <dgm:spPr/>
    </dgm:pt>
    <dgm:pt modelId="{2AF048A9-C6F9-4E84-B392-A359A6AA53CA}" type="pres">
      <dgm:prSet presAssocID="{94FDCD18-22C4-4A18-9B31-AC8391933B2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F2350BF-E4B8-4EC9-BE15-8C0B598F6C0C}" type="pres">
      <dgm:prSet presAssocID="{E0C53EE0-2CAE-4C50-BA78-F833A8557FAA}" presName="bottomLine" presStyleLbl="alignNode1" presStyleIdx="1" presStyleCnt="6">
        <dgm:presLayoutVars/>
      </dgm:prSet>
      <dgm:spPr/>
    </dgm:pt>
    <dgm:pt modelId="{1FA9F7A2-5595-4132-B574-D446DE39CFC8}" type="pres">
      <dgm:prSet presAssocID="{E0C53EE0-2CAE-4C50-BA78-F833A8557FAA}" presName="nodeText" presStyleLbl="bgAccFollowNode1" presStyleIdx="0" presStyleCnt="3">
        <dgm:presLayoutVars>
          <dgm:bulletEnabled val="1"/>
        </dgm:presLayoutVars>
      </dgm:prSet>
      <dgm:spPr/>
    </dgm:pt>
    <dgm:pt modelId="{5C88CF2B-C420-4FFA-94FF-E4307C879ED4}" type="pres">
      <dgm:prSet presAssocID="{94FDCD18-22C4-4A18-9B31-AC8391933B21}" presName="sibTrans" presStyleCnt="0"/>
      <dgm:spPr/>
    </dgm:pt>
    <dgm:pt modelId="{796D2201-4EA0-4B03-A16D-74C901AA887A}" type="pres">
      <dgm:prSet presAssocID="{1B6421FD-24ED-4129-97A5-8B32ED56B232}" presName="compositeNode" presStyleCnt="0">
        <dgm:presLayoutVars>
          <dgm:bulletEnabled val="1"/>
        </dgm:presLayoutVars>
      </dgm:prSet>
      <dgm:spPr/>
    </dgm:pt>
    <dgm:pt modelId="{829D39E0-C403-41BF-B235-24128181AA1A}" type="pres">
      <dgm:prSet presAssocID="{1B6421FD-24ED-4129-97A5-8B32ED56B232}" presName="bgRect" presStyleLbl="bgAccFollowNode1" presStyleIdx="1" presStyleCnt="3"/>
      <dgm:spPr/>
    </dgm:pt>
    <dgm:pt modelId="{BB05EA92-EB99-49E6-BBD0-1EFB868120E3}" type="pres">
      <dgm:prSet presAssocID="{A6CAD49D-B7AD-4300-A400-3C6733D7170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BEA58AE-F0FB-4058-9BE6-9B7B1A62A918}" type="pres">
      <dgm:prSet presAssocID="{1B6421FD-24ED-4129-97A5-8B32ED56B232}" presName="bottomLine" presStyleLbl="alignNode1" presStyleIdx="3" presStyleCnt="6">
        <dgm:presLayoutVars/>
      </dgm:prSet>
      <dgm:spPr/>
    </dgm:pt>
    <dgm:pt modelId="{4894049C-2C1D-4025-BD50-6D4EABA952D2}" type="pres">
      <dgm:prSet presAssocID="{1B6421FD-24ED-4129-97A5-8B32ED56B232}" presName="nodeText" presStyleLbl="bgAccFollowNode1" presStyleIdx="1" presStyleCnt="3">
        <dgm:presLayoutVars>
          <dgm:bulletEnabled val="1"/>
        </dgm:presLayoutVars>
      </dgm:prSet>
      <dgm:spPr/>
    </dgm:pt>
    <dgm:pt modelId="{17DA5E58-6422-45DC-97E8-22BAC13FA768}" type="pres">
      <dgm:prSet presAssocID="{A6CAD49D-B7AD-4300-A400-3C6733D71704}" presName="sibTrans" presStyleCnt="0"/>
      <dgm:spPr/>
    </dgm:pt>
    <dgm:pt modelId="{1C97CED3-7842-4B0D-9AE1-B4FDCFBAED6A}" type="pres">
      <dgm:prSet presAssocID="{D724BB2D-8E5F-406C-AE81-0A638952785E}" presName="compositeNode" presStyleCnt="0">
        <dgm:presLayoutVars>
          <dgm:bulletEnabled val="1"/>
        </dgm:presLayoutVars>
      </dgm:prSet>
      <dgm:spPr/>
    </dgm:pt>
    <dgm:pt modelId="{BCFFD5B0-4C38-4C6C-9B4E-805E2C632920}" type="pres">
      <dgm:prSet presAssocID="{D724BB2D-8E5F-406C-AE81-0A638952785E}" presName="bgRect" presStyleLbl="bgAccFollowNode1" presStyleIdx="2" presStyleCnt="3"/>
      <dgm:spPr/>
    </dgm:pt>
    <dgm:pt modelId="{1C2D2301-B733-4402-B59C-9BB14D002171}" type="pres">
      <dgm:prSet presAssocID="{03307387-5259-49C9-B5E6-706BF0F0E94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C7AA825-0DE4-4EB7-AE2F-7CE95CA1EC07}" type="pres">
      <dgm:prSet presAssocID="{D724BB2D-8E5F-406C-AE81-0A638952785E}" presName="bottomLine" presStyleLbl="alignNode1" presStyleIdx="5" presStyleCnt="6">
        <dgm:presLayoutVars/>
      </dgm:prSet>
      <dgm:spPr/>
    </dgm:pt>
    <dgm:pt modelId="{03131FA4-DC89-4806-BD95-5A514F02F089}" type="pres">
      <dgm:prSet presAssocID="{D724BB2D-8E5F-406C-AE81-0A638952785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1D7EA32-1904-4F60-8FB3-14EE7AD15BA4}" srcId="{0362C7FA-6749-49D2-B7DF-4C9D3801A02F}" destId="{E0C53EE0-2CAE-4C50-BA78-F833A8557FAA}" srcOrd="0" destOrd="0" parTransId="{A1BE8A11-6268-432C-8179-F6720686B405}" sibTransId="{94FDCD18-22C4-4A18-9B31-AC8391933B21}"/>
    <dgm:cxn modelId="{8EED673F-58FC-4E49-BD9F-B595B3CC77E3}" type="presOf" srcId="{D724BB2D-8E5F-406C-AE81-0A638952785E}" destId="{03131FA4-DC89-4806-BD95-5A514F02F089}" srcOrd="1" destOrd="0" presId="urn:microsoft.com/office/officeart/2016/7/layout/BasicLinearProcessNumbered"/>
    <dgm:cxn modelId="{63510764-1ED2-4793-AD2C-8B00F6CBE8B1}" srcId="{0362C7FA-6749-49D2-B7DF-4C9D3801A02F}" destId="{1B6421FD-24ED-4129-97A5-8B32ED56B232}" srcOrd="1" destOrd="0" parTransId="{846AFFE1-F65D-4618-882E-265B1AC06EF5}" sibTransId="{A6CAD49D-B7AD-4300-A400-3C6733D71704}"/>
    <dgm:cxn modelId="{32155851-9ADB-47AF-A00C-2A95AC035558}" type="presOf" srcId="{E0C53EE0-2CAE-4C50-BA78-F833A8557FAA}" destId="{0971279B-F689-4F1A-AC26-D303CA141590}" srcOrd="0" destOrd="0" presId="urn:microsoft.com/office/officeart/2016/7/layout/BasicLinearProcessNumbered"/>
    <dgm:cxn modelId="{055EAF81-8DD4-490A-A569-5BBBD6A932C4}" srcId="{0362C7FA-6749-49D2-B7DF-4C9D3801A02F}" destId="{D724BB2D-8E5F-406C-AE81-0A638952785E}" srcOrd="2" destOrd="0" parTransId="{182EA9E7-1124-4018-9CD9-03CF05A1EE73}" sibTransId="{03307387-5259-49C9-B5E6-706BF0F0E944}"/>
    <dgm:cxn modelId="{79263185-2E2D-4D86-B9A3-D33EFCE3A560}" type="presOf" srcId="{1B6421FD-24ED-4129-97A5-8B32ED56B232}" destId="{829D39E0-C403-41BF-B235-24128181AA1A}" srcOrd="0" destOrd="0" presId="urn:microsoft.com/office/officeart/2016/7/layout/BasicLinearProcessNumbered"/>
    <dgm:cxn modelId="{17C8EA9A-B345-4424-8BC2-944CCEADA554}" type="presOf" srcId="{03307387-5259-49C9-B5E6-706BF0F0E944}" destId="{1C2D2301-B733-4402-B59C-9BB14D002171}" srcOrd="0" destOrd="0" presId="urn:microsoft.com/office/officeart/2016/7/layout/BasicLinearProcessNumbered"/>
    <dgm:cxn modelId="{C85D1EA9-8A40-429F-A93F-AF043A856FC8}" type="presOf" srcId="{D724BB2D-8E5F-406C-AE81-0A638952785E}" destId="{BCFFD5B0-4C38-4C6C-9B4E-805E2C632920}" srcOrd="0" destOrd="0" presId="urn:microsoft.com/office/officeart/2016/7/layout/BasicLinearProcessNumbered"/>
    <dgm:cxn modelId="{64DFF2CD-2FF5-46BD-A42B-3FD06FDE3D5B}" type="presOf" srcId="{A6CAD49D-B7AD-4300-A400-3C6733D71704}" destId="{BB05EA92-EB99-49E6-BBD0-1EFB868120E3}" srcOrd="0" destOrd="0" presId="urn:microsoft.com/office/officeart/2016/7/layout/BasicLinearProcessNumbered"/>
    <dgm:cxn modelId="{CF6303D0-83F5-499F-893A-57A6B0E4F436}" type="presOf" srcId="{94FDCD18-22C4-4A18-9B31-AC8391933B21}" destId="{2AF048A9-C6F9-4E84-B392-A359A6AA53CA}" srcOrd="0" destOrd="0" presId="urn:microsoft.com/office/officeart/2016/7/layout/BasicLinearProcessNumbered"/>
    <dgm:cxn modelId="{2E0221DC-A193-4B26-9CBB-0C56D54AC523}" type="presOf" srcId="{E0C53EE0-2CAE-4C50-BA78-F833A8557FAA}" destId="{1FA9F7A2-5595-4132-B574-D446DE39CFC8}" srcOrd="1" destOrd="0" presId="urn:microsoft.com/office/officeart/2016/7/layout/BasicLinearProcessNumbered"/>
    <dgm:cxn modelId="{92AA3AE1-D68E-4FE0-BB0D-2A9A131841EE}" type="presOf" srcId="{0362C7FA-6749-49D2-B7DF-4C9D3801A02F}" destId="{1946081C-30BE-4ECB-B082-48241D524DB0}" srcOrd="0" destOrd="0" presId="urn:microsoft.com/office/officeart/2016/7/layout/BasicLinearProcessNumbered"/>
    <dgm:cxn modelId="{D494E6E3-63D9-417B-8ECA-FBCC911DAF5E}" type="presOf" srcId="{1B6421FD-24ED-4129-97A5-8B32ED56B232}" destId="{4894049C-2C1D-4025-BD50-6D4EABA952D2}" srcOrd="1" destOrd="0" presId="urn:microsoft.com/office/officeart/2016/7/layout/BasicLinearProcessNumbered"/>
    <dgm:cxn modelId="{B0EF2A5A-D6AB-41BD-ABDB-0FC6BC591D14}" type="presParOf" srcId="{1946081C-30BE-4ECB-B082-48241D524DB0}" destId="{4C1A56A1-62B5-408F-8F0E-ED7887F34E14}" srcOrd="0" destOrd="0" presId="urn:microsoft.com/office/officeart/2016/7/layout/BasicLinearProcessNumbered"/>
    <dgm:cxn modelId="{8025AD7A-EF86-43D2-A74C-E5874FF4C068}" type="presParOf" srcId="{4C1A56A1-62B5-408F-8F0E-ED7887F34E14}" destId="{0971279B-F689-4F1A-AC26-D303CA141590}" srcOrd="0" destOrd="0" presId="urn:microsoft.com/office/officeart/2016/7/layout/BasicLinearProcessNumbered"/>
    <dgm:cxn modelId="{A07CD07A-79BA-4568-9FCA-34C2FCB79AC3}" type="presParOf" srcId="{4C1A56A1-62B5-408F-8F0E-ED7887F34E14}" destId="{2AF048A9-C6F9-4E84-B392-A359A6AA53CA}" srcOrd="1" destOrd="0" presId="urn:microsoft.com/office/officeart/2016/7/layout/BasicLinearProcessNumbered"/>
    <dgm:cxn modelId="{07E5694A-64FA-4C7C-B6AC-FE03646F61B7}" type="presParOf" srcId="{4C1A56A1-62B5-408F-8F0E-ED7887F34E14}" destId="{1F2350BF-E4B8-4EC9-BE15-8C0B598F6C0C}" srcOrd="2" destOrd="0" presId="urn:microsoft.com/office/officeart/2016/7/layout/BasicLinearProcessNumbered"/>
    <dgm:cxn modelId="{F3AF645A-6CCB-483E-8718-F676A26F982F}" type="presParOf" srcId="{4C1A56A1-62B5-408F-8F0E-ED7887F34E14}" destId="{1FA9F7A2-5595-4132-B574-D446DE39CFC8}" srcOrd="3" destOrd="0" presId="urn:microsoft.com/office/officeart/2016/7/layout/BasicLinearProcessNumbered"/>
    <dgm:cxn modelId="{0E72F389-048E-49A5-A20E-4FFF9FEA6A44}" type="presParOf" srcId="{1946081C-30BE-4ECB-B082-48241D524DB0}" destId="{5C88CF2B-C420-4FFA-94FF-E4307C879ED4}" srcOrd="1" destOrd="0" presId="urn:microsoft.com/office/officeart/2016/7/layout/BasicLinearProcessNumbered"/>
    <dgm:cxn modelId="{A4B226FC-FA52-4440-94E7-3A5E79BDD324}" type="presParOf" srcId="{1946081C-30BE-4ECB-B082-48241D524DB0}" destId="{796D2201-4EA0-4B03-A16D-74C901AA887A}" srcOrd="2" destOrd="0" presId="urn:microsoft.com/office/officeart/2016/7/layout/BasicLinearProcessNumbered"/>
    <dgm:cxn modelId="{F36E703A-F4A9-421F-99D3-B51DC0759A70}" type="presParOf" srcId="{796D2201-4EA0-4B03-A16D-74C901AA887A}" destId="{829D39E0-C403-41BF-B235-24128181AA1A}" srcOrd="0" destOrd="0" presId="urn:microsoft.com/office/officeart/2016/7/layout/BasicLinearProcessNumbered"/>
    <dgm:cxn modelId="{8C51950F-3F03-4D65-838C-71167A89357F}" type="presParOf" srcId="{796D2201-4EA0-4B03-A16D-74C901AA887A}" destId="{BB05EA92-EB99-49E6-BBD0-1EFB868120E3}" srcOrd="1" destOrd="0" presId="urn:microsoft.com/office/officeart/2016/7/layout/BasicLinearProcessNumbered"/>
    <dgm:cxn modelId="{BF18008F-B48A-400F-9267-3557A3F64DFD}" type="presParOf" srcId="{796D2201-4EA0-4B03-A16D-74C901AA887A}" destId="{4BEA58AE-F0FB-4058-9BE6-9B7B1A62A918}" srcOrd="2" destOrd="0" presId="urn:microsoft.com/office/officeart/2016/7/layout/BasicLinearProcessNumbered"/>
    <dgm:cxn modelId="{70F1EDF5-B22F-4A32-BFEC-3CB290E4B169}" type="presParOf" srcId="{796D2201-4EA0-4B03-A16D-74C901AA887A}" destId="{4894049C-2C1D-4025-BD50-6D4EABA952D2}" srcOrd="3" destOrd="0" presId="urn:microsoft.com/office/officeart/2016/7/layout/BasicLinearProcessNumbered"/>
    <dgm:cxn modelId="{891E4AE8-9EDF-43B1-ABC8-CA7DBA6BBF48}" type="presParOf" srcId="{1946081C-30BE-4ECB-B082-48241D524DB0}" destId="{17DA5E58-6422-45DC-97E8-22BAC13FA768}" srcOrd="3" destOrd="0" presId="urn:microsoft.com/office/officeart/2016/7/layout/BasicLinearProcessNumbered"/>
    <dgm:cxn modelId="{34175E1B-3AB7-4C10-A831-D1D8018C2695}" type="presParOf" srcId="{1946081C-30BE-4ECB-B082-48241D524DB0}" destId="{1C97CED3-7842-4B0D-9AE1-B4FDCFBAED6A}" srcOrd="4" destOrd="0" presId="urn:microsoft.com/office/officeart/2016/7/layout/BasicLinearProcessNumbered"/>
    <dgm:cxn modelId="{3E4DA0F1-9CC4-4BB0-9C16-EB397268CD68}" type="presParOf" srcId="{1C97CED3-7842-4B0D-9AE1-B4FDCFBAED6A}" destId="{BCFFD5B0-4C38-4C6C-9B4E-805E2C632920}" srcOrd="0" destOrd="0" presId="urn:microsoft.com/office/officeart/2016/7/layout/BasicLinearProcessNumbered"/>
    <dgm:cxn modelId="{FEC4FDF1-D6CD-4F54-82D0-31382C42516E}" type="presParOf" srcId="{1C97CED3-7842-4B0D-9AE1-B4FDCFBAED6A}" destId="{1C2D2301-B733-4402-B59C-9BB14D002171}" srcOrd="1" destOrd="0" presId="urn:microsoft.com/office/officeart/2016/7/layout/BasicLinearProcessNumbered"/>
    <dgm:cxn modelId="{43A68033-A677-40E4-A6AD-585CAEE8F291}" type="presParOf" srcId="{1C97CED3-7842-4B0D-9AE1-B4FDCFBAED6A}" destId="{8C7AA825-0DE4-4EB7-AE2F-7CE95CA1EC07}" srcOrd="2" destOrd="0" presId="urn:microsoft.com/office/officeart/2016/7/layout/BasicLinearProcessNumbered"/>
    <dgm:cxn modelId="{5012D86D-88FC-431B-A442-7850585A508E}" type="presParOf" srcId="{1C97CED3-7842-4B0D-9AE1-B4FDCFBAED6A}" destId="{03131FA4-DC89-4806-BD95-5A514F02F08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95C16A-FA4F-45A2-A3AC-91E7F0E152A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1937F-81B7-4747-949A-22ADBD7675B0}">
      <dgm:prSet/>
      <dgm:spPr/>
      <dgm:t>
        <a:bodyPr/>
        <a:lstStyle/>
        <a:p>
          <a:r>
            <a:rPr lang="en-IN" dirty="0"/>
            <a:t>Proper planning is required before commencing the development/design</a:t>
          </a:r>
          <a:endParaRPr lang="en-US" dirty="0"/>
        </a:p>
      </dgm:t>
    </dgm:pt>
    <dgm:pt modelId="{1BA43801-AEBC-44B4-BDC5-716F8E63CF87}" type="parTrans" cxnId="{17F32F91-00ED-422B-9D0F-6A27E96EF3B3}">
      <dgm:prSet/>
      <dgm:spPr/>
      <dgm:t>
        <a:bodyPr/>
        <a:lstStyle/>
        <a:p>
          <a:endParaRPr lang="en-US"/>
        </a:p>
      </dgm:t>
    </dgm:pt>
    <dgm:pt modelId="{144B9A03-3AD8-487E-8BF8-BD072459D6AE}" type="sibTrans" cxnId="{17F32F91-00ED-422B-9D0F-6A27E96EF3B3}">
      <dgm:prSet/>
      <dgm:spPr/>
      <dgm:t>
        <a:bodyPr/>
        <a:lstStyle/>
        <a:p>
          <a:endParaRPr lang="en-US"/>
        </a:p>
      </dgm:t>
    </dgm:pt>
    <dgm:pt modelId="{6FCED505-3EBE-4908-9077-5A1B57D40553}">
      <dgm:prSet/>
      <dgm:spPr/>
      <dgm:t>
        <a:bodyPr/>
        <a:lstStyle/>
        <a:p>
          <a:r>
            <a:rPr lang="en-IN" dirty="0"/>
            <a:t>Test Cases should be run under both normal and extreme conditions to handle exceptions.</a:t>
          </a:r>
          <a:endParaRPr lang="en-US" dirty="0"/>
        </a:p>
      </dgm:t>
    </dgm:pt>
    <dgm:pt modelId="{549CB837-1BC1-44A5-B68F-304B4D8078FE}" type="parTrans" cxnId="{A2BCD39A-1308-4B09-9F00-3E2BC91CD887}">
      <dgm:prSet/>
      <dgm:spPr/>
      <dgm:t>
        <a:bodyPr/>
        <a:lstStyle/>
        <a:p>
          <a:endParaRPr lang="en-US"/>
        </a:p>
      </dgm:t>
    </dgm:pt>
    <dgm:pt modelId="{2F99299F-38A9-460E-A73F-FB8CB7A1ADA2}" type="sibTrans" cxnId="{A2BCD39A-1308-4B09-9F00-3E2BC91CD887}">
      <dgm:prSet/>
      <dgm:spPr/>
      <dgm:t>
        <a:bodyPr/>
        <a:lstStyle/>
        <a:p>
          <a:endParaRPr lang="en-US"/>
        </a:p>
      </dgm:t>
    </dgm:pt>
    <dgm:pt modelId="{6F9018FC-98AE-4F60-9519-CEAA3597DE81}">
      <dgm:prSet/>
      <dgm:spPr/>
      <dgm:t>
        <a:bodyPr/>
        <a:lstStyle/>
        <a:p>
          <a:r>
            <a:rPr lang="en-US" dirty="0"/>
            <a:t>Determine complexity to effectively predict capacity and manage efficiency in different environment's.</a:t>
          </a:r>
        </a:p>
      </dgm:t>
    </dgm:pt>
    <dgm:pt modelId="{CC564C07-C9A4-4B59-8132-6CABA870BB4E}" type="parTrans" cxnId="{6863EBE2-BAB1-4A10-9E7A-EAA757E40765}">
      <dgm:prSet/>
      <dgm:spPr/>
      <dgm:t>
        <a:bodyPr/>
        <a:lstStyle/>
        <a:p>
          <a:endParaRPr lang="en-US"/>
        </a:p>
      </dgm:t>
    </dgm:pt>
    <dgm:pt modelId="{4264FB53-BA86-4E5A-BAD1-1983C27A81AA}" type="sibTrans" cxnId="{6863EBE2-BAB1-4A10-9E7A-EAA757E40765}">
      <dgm:prSet/>
      <dgm:spPr/>
      <dgm:t>
        <a:bodyPr/>
        <a:lstStyle/>
        <a:p>
          <a:endParaRPr lang="en-US"/>
        </a:p>
      </dgm:t>
    </dgm:pt>
    <dgm:pt modelId="{B3A0BD6C-7F7A-426D-9306-2DB944D4F5E8}" type="pres">
      <dgm:prSet presAssocID="{1B95C16A-FA4F-45A2-A3AC-91E7F0E152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79B3DE-A0B7-4184-891B-A7126EF9D20A}" type="pres">
      <dgm:prSet presAssocID="{86E1937F-81B7-4747-949A-22ADBD7675B0}" presName="hierRoot1" presStyleCnt="0"/>
      <dgm:spPr/>
    </dgm:pt>
    <dgm:pt modelId="{F8A360FD-8823-416C-87F1-828672B25040}" type="pres">
      <dgm:prSet presAssocID="{86E1937F-81B7-4747-949A-22ADBD7675B0}" presName="composite" presStyleCnt="0"/>
      <dgm:spPr/>
    </dgm:pt>
    <dgm:pt modelId="{E9028F1F-68FA-4181-B701-30E0B9723F54}" type="pres">
      <dgm:prSet presAssocID="{86E1937F-81B7-4747-949A-22ADBD7675B0}" presName="background" presStyleLbl="node0" presStyleIdx="0" presStyleCnt="3"/>
      <dgm:spPr/>
    </dgm:pt>
    <dgm:pt modelId="{02BE01ED-4CED-4F7A-BBAF-605D7A1BA002}" type="pres">
      <dgm:prSet presAssocID="{86E1937F-81B7-4747-949A-22ADBD7675B0}" presName="text" presStyleLbl="fgAcc0" presStyleIdx="0" presStyleCnt="3">
        <dgm:presLayoutVars>
          <dgm:chPref val="3"/>
        </dgm:presLayoutVars>
      </dgm:prSet>
      <dgm:spPr/>
    </dgm:pt>
    <dgm:pt modelId="{D3894CC7-60D6-40D7-ACAE-8DD664B6B950}" type="pres">
      <dgm:prSet presAssocID="{86E1937F-81B7-4747-949A-22ADBD7675B0}" presName="hierChild2" presStyleCnt="0"/>
      <dgm:spPr/>
    </dgm:pt>
    <dgm:pt modelId="{60C5B934-C02F-49F0-BC74-7CB3855DDDA3}" type="pres">
      <dgm:prSet presAssocID="{6FCED505-3EBE-4908-9077-5A1B57D40553}" presName="hierRoot1" presStyleCnt="0"/>
      <dgm:spPr/>
    </dgm:pt>
    <dgm:pt modelId="{38EDF2AC-2565-4A17-B166-BFD3228EBC24}" type="pres">
      <dgm:prSet presAssocID="{6FCED505-3EBE-4908-9077-5A1B57D40553}" presName="composite" presStyleCnt="0"/>
      <dgm:spPr/>
    </dgm:pt>
    <dgm:pt modelId="{D8F4F43A-206E-4772-9D47-0387CBD3D831}" type="pres">
      <dgm:prSet presAssocID="{6FCED505-3EBE-4908-9077-5A1B57D40553}" presName="background" presStyleLbl="node0" presStyleIdx="1" presStyleCnt="3"/>
      <dgm:spPr/>
    </dgm:pt>
    <dgm:pt modelId="{97B5D59D-7407-412A-961A-92A5B09E5DC3}" type="pres">
      <dgm:prSet presAssocID="{6FCED505-3EBE-4908-9077-5A1B57D40553}" presName="text" presStyleLbl="fgAcc0" presStyleIdx="1" presStyleCnt="3">
        <dgm:presLayoutVars>
          <dgm:chPref val="3"/>
        </dgm:presLayoutVars>
      </dgm:prSet>
      <dgm:spPr/>
    </dgm:pt>
    <dgm:pt modelId="{AFCAD121-20FF-4B62-8B67-DD4334E95F33}" type="pres">
      <dgm:prSet presAssocID="{6FCED505-3EBE-4908-9077-5A1B57D40553}" presName="hierChild2" presStyleCnt="0"/>
      <dgm:spPr/>
    </dgm:pt>
    <dgm:pt modelId="{31D1902F-53B7-40D9-B409-1679987F01DB}" type="pres">
      <dgm:prSet presAssocID="{6F9018FC-98AE-4F60-9519-CEAA3597DE81}" presName="hierRoot1" presStyleCnt="0"/>
      <dgm:spPr/>
    </dgm:pt>
    <dgm:pt modelId="{3556E857-CC3A-4757-BD11-E904591D7261}" type="pres">
      <dgm:prSet presAssocID="{6F9018FC-98AE-4F60-9519-CEAA3597DE81}" presName="composite" presStyleCnt="0"/>
      <dgm:spPr/>
    </dgm:pt>
    <dgm:pt modelId="{76815EC5-FD10-4C83-ABF5-6B02DCBDE6F2}" type="pres">
      <dgm:prSet presAssocID="{6F9018FC-98AE-4F60-9519-CEAA3597DE81}" presName="background" presStyleLbl="node0" presStyleIdx="2" presStyleCnt="3"/>
      <dgm:spPr/>
    </dgm:pt>
    <dgm:pt modelId="{5A1C0DD2-C697-4E09-B11A-D1625D9DC4F7}" type="pres">
      <dgm:prSet presAssocID="{6F9018FC-98AE-4F60-9519-CEAA3597DE81}" presName="text" presStyleLbl="fgAcc0" presStyleIdx="2" presStyleCnt="3">
        <dgm:presLayoutVars>
          <dgm:chPref val="3"/>
        </dgm:presLayoutVars>
      </dgm:prSet>
      <dgm:spPr/>
    </dgm:pt>
    <dgm:pt modelId="{272525DC-DBCC-4FDB-8427-4042396C47B1}" type="pres">
      <dgm:prSet presAssocID="{6F9018FC-98AE-4F60-9519-CEAA3597DE81}" presName="hierChild2" presStyleCnt="0"/>
      <dgm:spPr/>
    </dgm:pt>
  </dgm:ptLst>
  <dgm:cxnLst>
    <dgm:cxn modelId="{B646A305-5520-4EE1-90CF-E80D22BDCCEC}" type="presOf" srcId="{1B95C16A-FA4F-45A2-A3AC-91E7F0E152A1}" destId="{B3A0BD6C-7F7A-426D-9306-2DB944D4F5E8}" srcOrd="0" destOrd="0" presId="urn:microsoft.com/office/officeart/2005/8/layout/hierarchy1"/>
    <dgm:cxn modelId="{554BAB8B-5BFE-4F6D-8050-A28B6A870968}" type="presOf" srcId="{86E1937F-81B7-4747-949A-22ADBD7675B0}" destId="{02BE01ED-4CED-4F7A-BBAF-605D7A1BA002}" srcOrd="0" destOrd="0" presId="urn:microsoft.com/office/officeart/2005/8/layout/hierarchy1"/>
    <dgm:cxn modelId="{17F32F91-00ED-422B-9D0F-6A27E96EF3B3}" srcId="{1B95C16A-FA4F-45A2-A3AC-91E7F0E152A1}" destId="{86E1937F-81B7-4747-949A-22ADBD7675B0}" srcOrd="0" destOrd="0" parTransId="{1BA43801-AEBC-44B4-BDC5-716F8E63CF87}" sibTransId="{144B9A03-3AD8-487E-8BF8-BD072459D6AE}"/>
    <dgm:cxn modelId="{A2BCD39A-1308-4B09-9F00-3E2BC91CD887}" srcId="{1B95C16A-FA4F-45A2-A3AC-91E7F0E152A1}" destId="{6FCED505-3EBE-4908-9077-5A1B57D40553}" srcOrd="1" destOrd="0" parTransId="{549CB837-1BC1-44A5-B68F-304B4D8078FE}" sibTransId="{2F99299F-38A9-460E-A73F-FB8CB7A1ADA2}"/>
    <dgm:cxn modelId="{0C429BC7-666C-49F2-B517-BB11C3569C42}" type="presOf" srcId="{6FCED505-3EBE-4908-9077-5A1B57D40553}" destId="{97B5D59D-7407-412A-961A-92A5B09E5DC3}" srcOrd="0" destOrd="0" presId="urn:microsoft.com/office/officeart/2005/8/layout/hierarchy1"/>
    <dgm:cxn modelId="{6863EBE2-BAB1-4A10-9E7A-EAA757E40765}" srcId="{1B95C16A-FA4F-45A2-A3AC-91E7F0E152A1}" destId="{6F9018FC-98AE-4F60-9519-CEAA3597DE81}" srcOrd="2" destOrd="0" parTransId="{CC564C07-C9A4-4B59-8132-6CABA870BB4E}" sibTransId="{4264FB53-BA86-4E5A-BAD1-1983C27A81AA}"/>
    <dgm:cxn modelId="{19183FF7-7AF8-47E2-8EA7-F0EF34B5A9DC}" type="presOf" srcId="{6F9018FC-98AE-4F60-9519-CEAA3597DE81}" destId="{5A1C0DD2-C697-4E09-B11A-D1625D9DC4F7}" srcOrd="0" destOrd="0" presId="urn:microsoft.com/office/officeart/2005/8/layout/hierarchy1"/>
    <dgm:cxn modelId="{E1E35B28-EB56-4F23-81FC-0E1133B8F211}" type="presParOf" srcId="{B3A0BD6C-7F7A-426D-9306-2DB944D4F5E8}" destId="{C579B3DE-A0B7-4184-891B-A7126EF9D20A}" srcOrd="0" destOrd="0" presId="urn:microsoft.com/office/officeart/2005/8/layout/hierarchy1"/>
    <dgm:cxn modelId="{B962597F-BE5A-40DE-8E58-F862AB55B93C}" type="presParOf" srcId="{C579B3DE-A0B7-4184-891B-A7126EF9D20A}" destId="{F8A360FD-8823-416C-87F1-828672B25040}" srcOrd="0" destOrd="0" presId="urn:microsoft.com/office/officeart/2005/8/layout/hierarchy1"/>
    <dgm:cxn modelId="{2B2F99BB-3CA7-4CF4-A354-841B2CDA3BF6}" type="presParOf" srcId="{F8A360FD-8823-416C-87F1-828672B25040}" destId="{E9028F1F-68FA-4181-B701-30E0B9723F54}" srcOrd="0" destOrd="0" presId="urn:microsoft.com/office/officeart/2005/8/layout/hierarchy1"/>
    <dgm:cxn modelId="{AA1CE792-698A-41A5-9A1C-ACDFEC1EF1AC}" type="presParOf" srcId="{F8A360FD-8823-416C-87F1-828672B25040}" destId="{02BE01ED-4CED-4F7A-BBAF-605D7A1BA002}" srcOrd="1" destOrd="0" presId="urn:microsoft.com/office/officeart/2005/8/layout/hierarchy1"/>
    <dgm:cxn modelId="{CB61492D-0C91-402C-B385-D80965A8C13B}" type="presParOf" srcId="{C579B3DE-A0B7-4184-891B-A7126EF9D20A}" destId="{D3894CC7-60D6-40D7-ACAE-8DD664B6B950}" srcOrd="1" destOrd="0" presId="urn:microsoft.com/office/officeart/2005/8/layout/hierarchy1"/>
    <dgm:cxn modelId="{F455DA47-79E1-4CFD-AB0F-3BE819A47F9D}" type="presParOf" srcId="{B3A0BD6C-7F7A-426D-9306-2DB944D4F5E8}" destId="{60C5B934-C02F-49F0-BC74-7CB3855DDDA3}" srcOrd="1" destOrd="0" presId="urn:microsoft.com/office/officeart/2005/8/layout/hierarchy1"/>
    <dgm:cxn modelId="{D411B85E-E689-4A9A-9E1C-BD3CFAF88043}" type="presParOf" srcId="{60C5B934-C02F-49F0-BC74-7CB3855DDDA3}" destId="{38EDF2AC-2565-4A17-B166-BFD3228EBC24}" srcOrd="0" destOrd="0" presId="urn:microsoft.com/office/officeart/2005/8/layout/hierarchy1"/>
    <dgm:cxn modelId="{A83731D8-A26E-408A-802A-FF684FA96166}" type="presParOf" srcId="{38EDF2AC-2565-4A17-B166-BFD3228EBC24}" destId="{D8F4F43A-206E-4772-9D47-0387CBD3D831}" srcOrd="0" destOrd="0" presId="urn:microsoft.com/office/officeart/2005/8/layout/hierarchy1"/>
    <dgm:cxn modelId="{BA724483-06D3-47F7-B365-4FCF66B8020B}" type="presParOf" srcId="{38EDF2AC-2565-4A17-B166-BFD3228EBC24}" destId="{97B5D59D-7407-412A-961A-92A5B09E5DC3}" srcOrd="1" destOrd="0" presId="urn:microsoft.com/office/officeart/2005/8/layout/hierarchy1"/>
    <dgm:cxn modelId="{A23257C9-95FD-4643-A2D3-DFEDD777EF9D}" type="presParOf" srcId="{60C5B934-C02F-49F0-BC74-7CB3855DDDA3}" destId="{AFCAD121-20FF-4B62-8B67-DD4334E95F33}" srcOrd="1" destOrd="0" presId="urn:microsoft.com/office/officeart/2005/8/layout/hierarchy1"/>
    <dgm:cxn modelId="{DD65F729-77B4-49C8-9C5F-69F81B88D1D0}" type="presParOf" srcId="{B3A0BD6C-7F7A-426D-9306-2DB944D4F5E8}" destId="{31D1902F-53B7-40D9-B409-1679987F01DB}" srcOrd="2" destOrd="0" presId="urn:microsoft.com/office/officeart/2005/8/layout/hierarchy1"/>
    <dgm:cxn modelId="{B58DA5D3-9AFA-4A30-9909-8013E736C20C}" type="presParOf" srcId="{31D1902F-53B7-40D9-B409-1679987F01DB}" destId="{3556E857-CC3A-4757-BD11-E904591D7261}" srcOrd="0" destOrd="0" presId="urn:microsoft.com/office/officeart/2005/8/layout/hierarchy1"/>
    <dgm:cxn modelId="{9DD89621-404A-4AA6-8533-5BD947AC6FA1}" type="presParOf" srcId="{3556E857-CC3A-4757-BD11-E904591D7261}" destId="{76815EC5-FD10-4C83-ABF5-6B02DCBDE6F2}" srcOrd="0" destOrd="0" presId="urn:microsoft.com/office/officeart/2005/8/layout/hierarchy1"/>
    <dgm:cxn modelId="{FF84E97C-99FB-4D93-BE57-DCB66376BF6A}" type="presParOf" srcId="{3556E857-CC3A-4757-BD11-E904591D7261}" destId="{5A1C0DD2-C697-4E09-B11A-D1625D9DC4F7}" srcOrd="1" destOrd="0" presId="urn:microsoft.com/office/officeart/2005/8/layout/hierarchy1"/>
    <dgm:cxn modelId="{49C7B579-C87F-41B8-8FC2-8D63C9625F35}" type="presParOf" srcId="{31D1902F-53B7-40D9-B409-1679987F01DB}" destId="{272525DC-DBCC-4FDB-8427-4042396C47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1279B-F689-4F1A-AC26-D303CA141590}">
      <dsp:nvSpPr>
        <dsp:cNvPr id="0" name=""/>
        <dsp:cNvSpPr/>
      </dsp:nvSpPr>
      <dsp:spPr>
        <a:xfrm>
          <a:off x="0" y="0"/>
          <a:ext cx="3406675" cy="33833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5598" tIns="330200" rIns="26559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Working with </a:t>
          </a:r>
          <a:r>
            <a:rPr lang="en-GB" sz="1900" kern="1200" dirty="0" err="1"/>
            <a:t>BlueJ</a:t>
          </a:r>
          <a:r>
            <a:rPr lang="en-GB" sz="1900" kern="1200" dirty="0"/>
            <a:t> as compared to other Java application as </a:t>
          </a:r>
          <a:r>
            <a:rPr lang="en-GB" sz="1900" kern="1200" dirty="0" err="1"/>
            <a:t>Netbeans</a:t>
          </a:r>
          <a:r>
            <a:rPr lang="en-GB" sz="1900" kern="1200" dirty="0"/>
            <a:t>, Eclipse.</a:t>
          </a:r>
          <a:endParaRPr lang="en-US" sz="1900" kern="1200" dirty="0"/>
        </a:p>
      </dsp:txBody>
      <dsp:txXfrm>
        <a:off x="0" y="1285654"/>
        <a:ext cx="3406675" cy="2029980"/>
      </dsp:txXfrm>
    </dsp:sp>
    <dsp:sp modelId="{2AF048A9-C6F9-4E84-B392-A359A6AA53CA}">
      <dsp:nvSpPr>
        <dsp:cNvPr id="0" name=""/>
        <dsp:cNvSpPr/>
      </dsp:nvSpPr>
      <dsp:spPr>
        <a:xfrm>
          <a:off x="1195842" y="338330"/>
          <a:ext cx="1014990" cy="101499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9133" tIns="12700" rIns="7913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4484" y="486972"/>
        <a:ext cx="717706" cy="717706"/>
      </dsp:txXfrm>
    </dsp:sp>
    <dsp:sp modelId="{1F2350BF-E4B8-4EC9-BE15-8C0B598F6C0C}">
      <dsp:nvSpPr>
        <dsp:cNvPr id="0" name=""/>
        <dsp:cNvSpPr/>
      </dsp:nvSpPr>
      <dsp:spPr>
        <a:xfrm>
          <a:off x="0" y="3383229"/>
          <a:ext cx="3406675" cy="72"/>
        </a:xfrm>
        <a:prstGeom prst="rect">
          <a:avLst/>
        </a:prstGeom>
        <a:gradFill rotWithShape="0">
          <a:gsLst>
            <a:gs pos="0">
              <a:schemeClr val="accent4">
                <a:hueOff val="2765712"/>
                <a:satOff val="788"/>
                <a:lumOff val="2274"/>
                <a:alphaOff val="0"/>
                <a:tint val="98000"/>
                <a:lumMod val="114000"/>
              </a:schemeClr>
            </a:gs>
            <a:gs pos="100000">
              <a:schemeClr val="accent4">
                <a:hueOff val="2765712"/>
                <a:satOff val="788"/>
                <a:lumOff val="227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2765712"/>
              <a:satOff val="788"/>
              <a:lumOff val="227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9D39E0-C403-41BF-B235-24128181AA1A}">
      <dsp:nvSpPr>
        <dsp:cNvPr id="0" name=""/>
        <dsp:cNvSpPr/>
      </dsp:nvSpPr>
      <dsp:spPr>
        <a:xfrm>
          <a:off x="3747343" y="0"/>
          <a:ext cx="3406675" cy="3383301"/>
        </a:xfrm>
        <a:prstGeom prst="rect">
          <a:avLst/>
        </a:prstGeom>
        <a:solidFill>
          <a:schemeClr val="accent4">
            <a:tint val="40000"/>
            <a:alpha val="90000"/>
            <a:hueOff val="7036825"/>
            <a:satOff val="4152"/>
            <a:lumOff val="932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7036825"/>
              <a:satOff val="4152"/>
              <a:lumOff val="93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5598" tIns="330200" rIns="26559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Handling exceptions </a:t>
          </a:r>
          <a:endParaRPr lang="en-US" sz="1900" kern="1200" dirty="0"/>
        </a:p>
      </dsp:txBody>
      <dsp:txXfrm>
        <a:off x="3747343" y="1285654"/>
        <a:ext cx="3406675" cy="2029980"/>
      </dsp:txXfrm>
    </dsp:sp>
    <dsp:sp modelId="{BB05EA92-EB99-49E6-BBD0-1EFB868120E3}">
      <dsp:nvSpPr>
        <dsp:cNvPr id="0" name=""/>
        <dsp:cNvSpPr/>
      </dsp:nvSpPr>
      <dsp:spPr>
        <a:xfrm>
          <a:off x="4943185" y="338330"/>
          <a:ext cx="1014990" cy="1014990"/>
        </a:xfrm>
        <a:prstGeom prst="ellipse">
          <a:avLst/>
        </a:prstGeom>
        <a:gradFill rotWithShape="0">
          <a:gsLst>
            <a:gs pos="0">
              <a:schemeClr val="accent4">
                <a:hueOff val="5531423"/>
                <a:satOff val="1576"/>
                <a:lumOff val="4549"/>
                <a:alphaOff val="0"/>
                <a:tint val="98000"/>
                <a:lumMod val="114000"/>
              </a:schemeClr>
            </a:gs>
            <a:gs pos="100000">
              <a:schemeClr val="accent4">
                <a:hueOff val="5531423"/>
                <a:satOff val="1576"/>
                <a:lumOff val="454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5531423"/>
              <a:satOff val="1576"/>
              <a:lumOff val="4549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9133" tIns="12700" rIns="7913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1827" y="486972"/>
        <a:ext cx="717706" cy="717706"/>
      </dsp:txXfrm>
    </dsp:sp>
    <dsp:sp modelId="{4BEA58AE-F0FB-4058-9BE6-9B7B1A62A918}">
      <dsp:nvSpPr>
        <dsp:cNvPr id="0" name=""/>
        <dsp:cNvSpPr/>
      </dsp:nvSpPr>
      <dsp:spPr>
        <a:xfrm>
          <a:off x="3747343" y="3383229"/>
          <a:ext cx="3406675" cy="72"/>
        </a:xfrm>
        <a:prstGeom prst="rect">
          <a:avLst/>
        </a:prstGeom>
        <a:gradFill rotWithShape="0">
          <a:gsLst>
            <a:gs pos="0">
              <a:schemeClr val="accent4">
                <a:hueOff val="8297135"/>
                <a:satOff val="2365"/>
                <a:lumOff val="6823"/>
                <a:alphaOff val="0"/>
                <a:tint val="98000"/>
                <a:lumMod val="114000"/>
              </a:schemeClr>
            </a:gs>
            <a:gs pos="100000">
              <a:schemeClr val="accent4">
                <a:hueOff val="8297135"/>
                <a:satOff val="2365"/>
                <a:lumOff val="682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8297135"/>
              <a:satOff val="2365"/>
              <a:lumOff val="6823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FFD5B0-4C38-4C6C-9B4E-805E2C632920}">
      <dsp:nvSpPr>
        <dsp:cNvPr id="0" name=""/>
        <dsp:cNvSpPr/>
      </dsp:nvSpPr>
      <dsp:spPr>
        <a:xfrm>
          <a:off x="7494686" y="0"/>
          <a:ext cx="3406675" cy="3383301"/>
        </a:xfrm>
        <a:prstGeom prst="rect">
          <a:avLst/>
        </a:prstGeom>
        <a:solidFill>
          <a:schemeClr val="accent4">
            <a:tint val="40000"/>
            <a:alpha val="90000"/>
            <a:hueOff val="14073650"/>
            <a:satOff val="8304"/>
            <a:lumOff val="1863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14073650"/>
              <a:satOff val="8304"/>
              <a:lumOff val="186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5598" tIns="330200" rIns="26559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Coming with an efficiency algorithm that considers all variables and give justified solution </a:t>
          </a:r>
          <a:endParaRPr lang="en-US" sz="1900" kern="1200" dirty="0"/>
        </a:p>
      </dsp:txBody>
      <dsp:txXfrm>
        <a:off x="7494686" y="1285654"/>
        <a:ext cx="3406675" cy="2029980"/>
      </dsp:txXfrm>
    </dsp:sp>
    <dsp:sp modelId="{1C2D2301-B733-4402-B59C-9BB14D002171}">
      <dsp:nvSpPr>
        <dsp:cNvPr id="0" name=""/>
        <dsp:cNvSpPr/>
      </dsp:nvSpPr>
      <dsp:spPr>
        <a:xfrm>
          <a:off x="8690529" y="338330"/>
          <a:ext cx="1014990" cy="1014990"/>
        </a:xfrm>
        <a:prstGeom prst="ellipse">
          <a:avLst/>
        </a:prstGeom>
        <a:gradFill rotWithShape="0">
          <a:gsLst>
            <a:gs pos="0">
              <a:schemeClr val="accent4">
                <a:hueOff val="11062846"/>
                <a:satOff val="3153"/>
                <a:lumOff val="9098"/>
                <a:alphaOff val="0"/>
                <a:tint val="98000"/>
                <a:lumMod val="114000"/>
              </a:schemeClr>
            </a:gs>
            <a:gs pos="100000">
              <a:schemeClr val="accent4">
                <a:hueOff val="11062846"/>
                <a:satOff val="3153"/>
                <a:lumOff val="909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1062846"/>
              <a:satOff val="3153"/>
              <a:lumOff val="9098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9133" tIns="12700" rIns="7913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9171" y="486972"/>
        <a:ext cx="717706" cy="717706"/>
      </dsp:txXfrm>
    </dsp:sp>
    <dsp:sp modelId="{8C7AA825-0DE4-4EB7-AE2F-7CE95CA1EC07}">
      <dsp:nvSpPr>
        <dsp:cNvPr id="0" name=""/>
        <dsp:cNvSpPr/>
      </dsp:nvSpPr>
      <dsp:spPr>
        <a:xfrm>
          <a:off x="7494686" y="3383229"/>
          <a:ext cx="3406675" cy="72"/>
        </a:xfrm>
        <a:prstGeom prst="rect">
          <a:avLst/>
        </a:prstGeom>
        <a:gradFill rotWithShape="0">
          <a:gsLst>
            <a:gs pos="0">
              <a:schemeClr val="accent4">
                <a:hueOff val="13828557"/>
                <a:satOff val="3941"/>
                <a:lumOff val="11372"/>
                <a:alphaOff val="0"/>
                <a:tint val="98000"/>
                <a:lumMod val="114000"/>
              </a:schemeClr>
            </a:gs>
            <a:gs pos="100000">
              <a:schemeClr val="accent4">
                <a:hueOff val="13828557"/>
                <a:satOff val="3941"/>
                <a:lumOff val="1137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3828557"/>
              <a:satOff val="3941"/>
              <a:lumOff val="11372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28F1F-68FA-4181-B701-30E0B9723F54}">
      <dsp:nvSpPr>
        <dsp:cNvPr id="0" name=""/>
        <dsp:cNvSpPr/>
      </dsp:nvSpPr>
      <dsp:spPr>
        <a:xfrm>
          <a:off x="0" y="556375"/>
          <a:ext cx="3066008" cy="19469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E01ED-4CED-4F7A-BBAF-605D7A1BA002}">
      <dsp:nvSpPr>
        <dsp:cNvPr id="0" name=""/>
        <dsp:cNvSpPr/>
      </dsp:nvSpPr>
      <dsp:spPr>
        <a:xfrm>
          <a:off x="340667" y="880010"/>
          <a:ext cx="3066008" cy="1946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Proper planning is required before commencing the development/design</a:t>
          </a:r>
          <a:endParaRPr lang="en-US" sz="1900" kern="1200" dirty="0"/>
        </a:p>
      </dsp:txBody>
      <dsp:txXfrm>
        <a:off x="397690" y="937033"/>
        <a:ext cx="2951962" cy="1832869"/>
      </dsp:txXfrm>
    </dsp:sp>
    <dsp:sp modelId="{D8F4F43A-206E-4772-9D47-0387CBD3D831}">
      <dsp:nvSpPr>
        <dsp:cNvPr id="0" name=""/>
        <dsp:cNvSpPr/>
      </dsp:nvSpPr>
      <dsp:spPr>
        <a:xfrm>
          <a:off x="3747343" y="556375"/>
          <a:ext cx="3066008" cy="19469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B5D59D-7407-412A-961A-92A5B09E5DC3}">
      <dsp:nvSpPr>
        <dsp:cNvPr id="0" name=""/>
        <dsp:cNvSpPr/>
      </dsp:nvSpPr>
      <dsp:spPr>
        <a:xfrm>
          <a:off x="4088010" y="880010"/>
          <a:ext cx="3066008" cy="1946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Test Cases should be run under both normal and extreme conditions to handle exceptions.</a:t>
          </a:r>
          <a:endParaRPr lang="en-US" sz="1900" kern="1200" dirty="0"/>
        </a:p>
      </dsp:txBody>
      <dsp:txXfrm>
        <a:off x="4145033" y="937033"/>
        <a:ext cx="2951962" cy="1832869"/>
      </dsp:txXfrm>
    </dsp:sp>
    <dsp:sp modelId="{76815EC5-FD10-4C83-ABF5-6B02DCBDE6F2}">
      <dsp:nvSpPr>
        <dsp:cNvPr id="0" name=""/>
        <dsp:cNvSpPr/>
      </dsp:nvSpPr>
      <dsp:spPr>
        <a:xfrm>
          <a:off x="7494686" y="556375"/>
          <a:ext cx="3066008" cy="19469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C0DD2-C697-4E09-B11A-D1625D9DC4F7}">
      <dsp:nvSpPr>
        <dsp:cNvPr id="0" name=""/>
        <dsp:cNvSpPr/>
      </dsp:nvSpPr>
      <dsp:spPr>
        <a:xfrm>
          <a:off x="7835353" y="880010"/>
          <a:ext cx="3066008" cy="1946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complexity to effectively predict capacity and manage efficiency in different environment's.</a:t>
          </a:r>
        </a:p>
      </dsp:txBody>
      <dsp:txXfrm>
        <a:off x="7892376" y="937033"/>
        <a:ext cx="2951962" cy="1832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0602-DDC8-445B-ADFB-A9F3F3050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308652"/>
          </a:xfrm>
        </p:spPr>
        <p:txBody>
          <a:bodyPr/>
          <a:lstStyle/>
          <a:p>
            <a:r>
              <a:rPr lang="en-GB" dirty="0" err="1"/>
              <a:t>MyPizza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9E360-82A8-44F7-B670-EEBC71640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56453"/>
            <a:ext cx="8825658" cy="2882347"/>
          </a:xfrm>
        </p:spPr>
        <p:txBody>
          <a:bodyPr/>
          <a:lstStyle/>
          <a:p>
            <a:r>
              <a:rPr lang="en-GB" dirty="0"/>
              <a:t>David Boyle - 12521727</a:t>
            </a:r>
          </a:p>
          <a:p>
            <a:r>
              <a:rPr lang="en-GB" dirty="0" err="1"/>
              <a:t>Rajit</a:t>
            </a:r>
            <a:r>
              <a:rPr lang="en-GB" dirty="0"/>
              <a:t> Patel - 17233634</a:t>
            </a:r>
          </a:p>
          <a:p>
            <a:r>
              <a:rPr lang="en-GB" dirty="0" err="1"/>
              <a:t>Sujtih</a:t>
            </a:r>
            <a:r>
              <a:rPr lang="en-GB" dirty="0"/>
              <a:t> Daniel - 17232193</a:t>
            </a:r>
          </a:p>
          <a:p>
            <a:r>
              <a:rPr lang="en-GB" dirty="0"/>
              <a:t>AMAR ICHANGMATH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60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05ADBF-52E5-486B-8817-5C461E2339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B288424-CED5-417C-AA8E-69B0ABC81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Freeform 7">
            <a:extLst>
              <a:ext uri="{FF2B5EF4-FFF2-40B4-BE49-F238E27FC236}">
                <a16:creationId xmlns:a16="http://schemas.microsoft.com/office/drawing/2014/main" id="{17F23BF3-D36E-422E-B77D-8797735350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0B1EBF3A-7243-4546-B373-AB69CDB1A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F9A6F5-2443-4119-9CB4-BF22F3120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452" y="3562395"/>
            <a:ext cx="6508325" cy="297908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34E5C6-557B-4BB2-B9AA-E3D01EEF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4D53-17E1-4DA9-A3D8-6FF18B058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8452" y="1410459"/>
            <a:ext cx="6495847" cy="188514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The idea is simple: instead of defining the Car, the Moped and Bicycle classes completely independently,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We first defined a class(Vehicle) that contains everything these three have in common. So now vehicle is </a:t>
            </a:r>
            <a:r>
              <a:rPr lang="en-US" dirty="0" err="1">
                <a:solidFill>
                  <a:schemeClr val="bg1"/>
                </a:solidFill>
              </a:rPr>
              <a:t>SuperClass</a:t>
            </a:r>
            <a:r>
              <a:rPr lang="en-US" dirty="0">
                <a:solidFill>
                  <a:schemeClr val="bg1"/>
                </a:solidFill>
              </a:rPr>
              <a:t> and the Car, Moped and Bicycle is Sub-class. 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Thus, inheritance allows us to create the classes that are quite similar, while avoiding the need to write the identical part twice.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7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43EF-6396-4442-9F65-B7C023B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B6B5-6D32-48B9-B778-A0D4405D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Polymorphism is the capability of a method to do different things based on the object that it is acting upon. In other words, polymorphism allows you define one interface and have multiple implementations.</a:t>
            </a:r>
          </a:p>
          <a:p>
            <a:r>
              <a:rPr lang="en-GB" dirty="0"/>
              <a:t>Created object of Class Vehicle of different form to achieve certain goals from Efficiency class.</a:t>
            </a:r>
          </a:p>
          <a:p>
            <a:r>
              <a:rPr lang="en-GB" dirty="0"/>
              <a:t>while calculating individual efficiency for each instance of vehicle and created again different object form of Class vehicle </a:t>
            </a:r>
          </a:p>
        </p:txBody>
      </p:sp>
    </p:spTree>
    <p:extLst>
      <p:ext uri="{BB962C8B-B14F-4D97-AF65-F5344CB8AC3E}">
        <p14:creationId xmlns:p14="http://schemas.microsoft.com/office/powerpoint/2010/main" val="73306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7AEC-2790-48F1-89D4-E208A089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and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C154-D3C0-488F-8AA7-BD225C05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Coupling refers to the interconnectedness of classes</a:t>
            </a:r>
          </a:p>
          <a:p>
            <a:r>
              <a:rPr lang="en-GB" dirty="0"/>
              <a:t>Application, if we think from future prospectus if any new type of vehicle is been added there is no need to change much in any of the class</a:t>
            </a:r>
          </a:p>
          <a:p>
            <a:r>
              <a:rPr lang="en-GB" b="1" dirty="0"/>
              <a:t>Cohesion refers to what the class can do</a:t>
            </a:r>
          </a:p>
          <a:p>
            <a:r>
              <a:rPr lang="en-GB" dirty="0"/>
              <a:t>application we have methods such as </a:t>
            </a:r>
            <a:r>
              <a:rPr lang="en-GB" dirty="0" err="1"/>
              <a:t>calculateEfficiency</a:t>
            </a:r>
            <a:r>
              <a:rPr lang="en-GB" dirty="0"/>
              <a:t>() which just calculate efficiency and </a:t>
            </a:r>
            <a:r>
              <a:rPr lang="en-GB" dirty="0" err="1"/>
              <a:t>compareVehicleEfficiency</a:t>
            </a:r>
            <a:r>
              <a:rPr lang="en-GB" dirty="0"/>
              <a:t>() which just compare the efficiency and gives the best efficient vehicle</a:t>
            </a:r>
          </a:p>
        </p:txBody>
      </p:sp>
    </p:spTree>
    <p:extLst>
      <p:ext uri="{BB962C8B-B14F-4D97-AF65-F5344CB8AC3E}">
        <p14:creationId xmlns:p14="http://schemas.microsoft.com/office/powerpoint/2010/main" val="381045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5310-54DE-445D-B016-D60C0C08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1E57-9D09-47C1-9F87-08698E41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Challenges Encountered</a:t>
            </a:r>
          </a:p>
          <a:p>
            <a:r>
              <a:rPr lang="en-GB" dirty="0"/>
              <a:t>2.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2483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904AED29-F962-4396-BDB1-751E9376C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76250A30-57A4-4633-8279-629424B39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AD164B0-269D-4BFF-9191-D43FD07B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D8834-D885-4165-A074-F41FDCDE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7A47264-44A0-4E9B-AA38-A4F9DE011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431035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85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04AED29-F962-4396-BDB1-751E9376C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6250A30-57A4-4633-8279-629424B39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EAD164B0-269D-4BFF-9191-D43FD07B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1001F-6475-485A-93B6-D0721663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3CCB19-2EEC-4870-8DE2-D65B939AF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42901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56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25F8-536C-4B13-9E61-D5E3D2BC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0F71-E8C7-4762-817F-B73465FE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application can help the </a:t>
            </a:r>
            <a:r>
              <a:rPr lang="en-GB" dirty="0" err="1"/>
              <a:t>MyPizza</a:t>
            </a:r>
            <a:r>
              <a:rPr lang="en-GB" dirty="0"/>
              <a:t> client to help in deciding the most efficient Vehicle and thus helping them in making decisions for introducing new vehicles.</a:t>
            </a:r>
          </a:p>
          <a:p>
            <a:r>
              <a:rPr lang="en-GB" dirty="0"/>
              <a:t>Also help in minimizing cost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53368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F862-4D89-432C-BD96-3C472D86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60A5-C65D-4E43-BDEF-621D261E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2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CAF0-6377-4749-B7A8-5A672F25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3FE7-2EC4-4E10-A9DB-B49D0314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r>
              <a:rPr lang="en-GB" dirty="0"/>
              <a:t>1. Planning</a:t>
            </a:r>
          </a:p>
          <a:p>
            <a:r>
              <a:rPr lang="en-GB" dirty="0"/>
              <a:t>2. Architecture</a:t>
            </a:r>
          </a:p>
          <a:p>
            <a:r>
              <a:rPr lang="en-GB" dirty="0"/>
              <a:t>3. Design</a:t>
            </a:r>
          </a:p>
          <a:p>
            <a:r>
              <a:rPr lang="en-GB" dirty="0"/>
              <a:t>5. Testing</a:t>
            </a:r>
          </a:p>
        </p:txBody>
      </p:sp>
    </p:spTree>
    <p:extLst>
      <p:ext uri="{BB962C8B-B14F-4D97-AF65-F5344CB8AC3E}">
        <p14:creationId xmlns:p14="http://schemas.microsoft.com/office/powerpoint/2010/main" val="32481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7405-DFD5-4352-86E4-7308B202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75D6-CD9E-4D67-9F35-A67A26DB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r>
              <a:rPr lang="en-GB" dirty="0"/>
              <a:t>1. Understanding requirements of the application to be created</a:t>
            </a:r>
          </a:p>
          <a:p>
            <a:r>
              <a:rPr lang="en-GB" dirty="0"/>
              <a:t>2. Understand the sequence and flow of events.</a:t>
            </a:r>
          </a:p>
          <a:p>
            <a:r>
              <a:rPr lang="en-GB" dirty="0"/>
              <a:t>3. Brainstorm on different approaches, DFD’s, Flowchart.</a:t>
            </a:r>
          </a:p>
          <a:p>
            <a:r>
              <a:rPr lang="en-GB" dirty="0"/>
              <a:t>4. Determine different classes and Methods to be used.</a:t>
            </a:r>
          </a:p>
          <a:p>
            <a:r>
              <a:rPr lang="en-GB" dirty="0"/>
              <a:t>5. Determine algorithm on Efficiency and different formulae.</a:t>
            </a:r>
          </a:p>
          <a:p>
            <a:r>
              <a:rPr lang="en-GB" dirty="0"/>
              <a:t>6. Planning on a user friendly UI Design. </a:t>
            </a:r>
          </a:p>
        </p:txBody>
      </p:sp>
    </p:spTree>
    <p:extLst>
      <p:ext uri="{BB962C8B-B14F-4D97-AF65-F5344CB8AC3E}">
        <p14:creationId xmlns:p14="http://schemas.microsoft.com/office/powerpoint/2010/main" val="227357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7AC8-5827-4496-B42A-186BD888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0F822-E4ED-4824-A450-4E8E0DB84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70" y="1223889"/>
            <a:ext cx="10663310" cy="5416061"/>
          </a:xfrm>
        </p:spPr>
      </p:pic>
    </p:spTree>
    <p:extLst>
      <p:ext uri="{BB962C8B-B14F-4D97-AF65-F5344CB8AC3E}">
        <p14:creationId xmlns:p14="http://schemas.microsoft.com/office/powerpoint/2010/main" val="33156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A41FDE-DCFF-432F-BE1C-B36B647F6B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405597A-C569-41A9-B4C6-7B9FEA28D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55392" y="1025441"/>
            <a:ext cx="6275584" cy="481231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2ADB8-BF30-42D3-89DB-BC149F64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802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F44A-E855-4563-A97D-612B735A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Classes</a:t>
            </a:r>
          </a:p>
        </p:txBody>
      </p:sp>
      <p:pic>
        <p:nvPicPr>
          <p:cNvPr id="5" name="Content Placeholder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B43AB8F7-18C1-4B82-B207-187BE7E55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68" y="1999923"/>
            <a:ext cx="3095646" cy="468695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CCAB8F-5BBD-4065-9753-A5D04E7F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99" y="1999922"/>
            <a:ext cx="433694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303E-3044-429E-BBAE-61466D78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AC143EB-D91B-40FA-8B13-A91A4330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56" y="1963923"/>
            <a:ext cx="5446641" cy="4686953"/>
          </a:xfrm>
        </p:spPr>
      </p:pic>
      <p:pic>
        <p:nvPicPr>
          <p:cNvPr id="7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892D508-9913-40B4-A40E-AB1EB105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63" y="1963924"/>
            <a:ext cx="4178105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9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45">
            <a:extLst>
              <a:ext uri="{FF2B5EF4-FFF2-40B4-BE49-F238E27FC236}">
                <a16:creationId xmlns:a16="http://schemas.microsoft.com/office/drawing/2014/main" id="{C9134821-5D8B-4373-BA74-CFE9AB35A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3" name="Picture 47">
            <a:extLst>
              <a:ext uri="{FF2B5EF4-FFF2-40B4-BE49-F238E27FC236}">
                <a16:creationId xmlns:a16="http://schemas.microsoft.com/office/drawing/2014/main" id="{5965195F-79F5-4911-907D-13CB3F534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4" name="Oval 49">
            <a:extLst>
              <a:ext uri="{FF2B5EF4-FFF2-40B4-BE49-F238E27FC236}">
                <a16:creationId xmlns:a16="http://schemas.microsoft.com/office/drawing/2014/main" id="{8A610DC7-FE1B-47B9-8452-CFC389786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5" name="Picture 51">
            <a:extLst>
              <a:ext uri="{FF2B5EF4-FFF2-40B4-BE49-F238E27FC236}">
                <a16:creationId xmlns:a16="http://schemas.microsoft.com/office/drawing/2014/main" id="{2742ADC1-2286-40B7-A3C6-D6C3362FA0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6" name="Picture 53">
            <a:extLst>
              <a:ext uri="{FF2B5EF4-FFF2-40B4-BE49-F238E27FC236}">
                <a16:creationId xmlns:a16="http://schemas.microsoft.com/office/drawing/2014/main" id="{C878FBDC-78F2-4D49-8DB3-1A48CA9F7F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7" name="Rectangle 55">
            <a:extLst>
              <a:ext uri="{FF2B5EF4-FFF2-40B4-BE49-F238E27FC236}">
                <a16:creationId xmlns:a16="http://schemas.microsoft.com/office/drawing/2014/main" id="{DC9A0934-0C2C-4565-9290-A345B19BD9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57">
            <a:extLst>
              <a:ext uri="{FF2B5EF4-FFF2-40B4-BE49-F238E27FC236}">
                <a16:creationId xmlns:a16="http://schemas.microsoft.com/office/drawing/2014/main" id="{0D4359AF-7256-4C60-9759-E796CFF400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59">
            <a:extLst>
              <a:ext uri="{FF2B5EF4-FFF2-40B4-BE49-F238E27FC236}">
                <a16:creationId xmlns:a16="http://schemas.microsoft.com/office/drawing/2014/main" id="{8F9D937A-C73E-4D45-976D-9158816077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61">
            <a:extLst>
              <a:ext uri="{FF2B5EF4-FFF2-40B4-BE49-F238E27FC236}">
                <a16:creationId xmlns:a16="http://schemas.microsoft.com/office/drawing/2014/main" id="{340782AB-F63E-4996-ACC3-9F141BEAD4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16">
            <a:extLst>
              <a:ext uri="{FF2B5EF4-FFF2-40B4-BE49-F238E27FC236}">
                <a16:creationId xmlns:a16="http://schemas.microsoft.com/office/drawing/2014/main" id="{EFF73443-A1E0-4E5D-8332-FD14F24223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6" name="Freeform 5">
            <a:extLst>
              <a:ext uri="{FF2B5EF4-FFF2-40B4-BE49-F238E27FC236}">
                <a16:creationId xmlns:a16="http://schemas.microsoft.com/office/drawing/2014/main" id="{90681C35-61CA-4FDB-8327-1EFEC0462D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81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52A75DF-0EAB-4F28-8F3B-BBDDBBC08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211015"/>
            <a:ext cx="10792954" cy="378720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3D54C-5039-43DC-AE03-596A51B1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0883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3778-FB67-41AD-BBD4-C868F8B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Orientation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B1C5-1A35-43DB-8E70-A69E31D3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2052918"/>
            <a:ext cx="9294479" cy="4195481"/>
          </a:xfrm>
        </p:spPr>
        <p:txBody>
          <a:bodyPr/>
          <a:lstStyle/>
          <a:p>
            <a:r>
              <a:rPr lang="en-GB" dirty="0"/>
              <a:t>1. Inheritance</a:t>
            </a:r>
          </a:p>
          <a:p>
            <a:r>
              <a:rPr lang="en-GB" dirty="0"/>
              <a:t>2. Polymorphism</a:t>
            </a:r>
          </a:p>
          <a:p>
            <a:r>
              <a:rPr lang="en-GB" dirty="0"/>
              <a:t>3. Coupling/Cohesion</a:t>
            </a:r>
          </a:p>
        </p:txBody>
      </p:sp>
    </p:spTree>
    <p:extLst>
      <p:ext uri="{BB962C8B-B14F-4D97-AF65-F5344CB8AC3E}">
        <p14:creationId xmlns:p14="http://schemas.microsoft.com/office/powerpoint/2010/main" val="232786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422</TotalTime>
  <Words>453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MyPizza</vt:lpstr>
      <vt:lpstr>Approach</vt:lpstr>
      <vt:lpstr>Planning</vt:lpstr>
      <vt:lpstr>Architecture</vt:lpstr>
      <vt:lpstr>Design</vt:lpstr>
      <vt:lpstr>Creation of Classes</vt:lpstr>
      <vt:lpstr>PowerPoint Presentation</vt:lpstr>
      <vt:lpstr>Testing</vt:lpstr>
      <vt:lpstr>Object Orientation Concepts</vt:lpstr>
      <vt:lpstr>Inheritance</vt:lpstr>
      <vt:lpstr>Polymorphism</vt:lpstr>
      <vt:lpstr>Coupling and Cohesion</vt:lpstr>
      <vt:lpstr>Understanding</vt:lpstr>
      <vt:lpstr>Challenges</vt:lpstr>
      <vt:lpstr>Lessons Learned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KANKATHARAYIL, SUJITH DANIEL</dc:creator>
  <cp:lastModifiedBy>KANKATHARAYIL, SUJITH DANIEL</cp:lastModifiedBy>
  <cp:revision>29</cp:revision>
  <dcterms:created xsi:type="dcterms:W3CDTF">2018-04-10T14:14:08Z</dcterms:created>
  <dcterms:modified xsi:type="dcterms:W3CDTF">2018-04-11T16:51:14Z</dcterms:modified>
</cp:coreProperties>
</file>