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7"/>
  </p:notesMasterIdLst>
  <p:handoutMasterIdLst>
    <p:handoutMasterId r:id="rId8"/>
  </p:handoutMasterIdLst>
  <p:sldIdLst>
    <p:sldId id="1240" r:id="rId2"/>
    <p:sldId id="1241" r:id="rId3"/>
    <p:sldId id="1229" r:id="rId4"/>
    <p:sldId id="1232" r:id="rId5"/>
    <p:sldId id="1238" r:id="rId6"/>
  </p:sldIdLst>
  <p:sldSz cx="12192000" cy="6858000"/>
  <p:notesSz cx="7104063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68" userDrawn="1">
          <p15:clr>
            <a:srgbClr val="A4A3A4"/>
          </p15:clr>
        </p15:guide>
        <p15:guide id="2" pos="5784" userDrawn="1">
          <p15:clr>
            <a:srgbClr val="A4A3A4"/>
          </p15:clr>
        </p15:guide>
        <p15:guide id="3" pos="1032" userDrawn="1">
          <p15:clr>
            <a:srgbClr val="A4A3A4"/>
          </p15:clr>
        </p15:guide>
        <p15:guide id="4" orient="horz" pos="2160" userDrawn="1">
          <p15:clr>
            <a:srgbClr val="A4A3A4"/>
          </p15:clr>
        </p15:guide>
        <p15:guide id="6" pos="336" userDrawn="1">
          <p15:clr>
            <a:srgbClr val="A4A3A4"/>
          </p15:clr>
        </p15:guide>
        <p15:guide id="7" pos="2208" userDrawn="1">
          <p15:clr>
            <a:srgbClr val="A4A3A4"/>
          </p15:clr>
        </p15:guide>
        <p15:guide id="8" orient="horz" pos="3744" userDrawn="1">
          <p15:clr>
            <a:srgbClr val="A4A3A4"/>
          </p15:clr>
        </p15:guide>
        <p15:guide id="10" pos="3840" userDrawn="1">
          <p15:clr>
            <a:srgbClr val="A4A3A4"/>
          </p15:clr>
        </p15:guide>
        <p15:guide id="11" orient="horz" pos="3336" userDrawn="1">
          <p15:clr>
            <a:srgbClr val="A4A3A4"/>
          </p15:clr>
        </p15:guide>
        <p15:guide id="12" pos="1536" userDrawn="1">
          <p15:clr>
            <a:srgbClr val="A4A3A4"/>
          </p15:clr>
        </p15:guide>
        <p15:guide id="13" orient="horz" pos="1728" userDrawn="1">
          <p15:clr>
            <a:srgbClr val="A4A3A4"/>
          </p15:clr>
        </p15:guide>
        <p15:guide id="14" pos="110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TEC" initials="A" lastIdx="0" clrIdx="0">
    <p:extLst>
      <p:ext uri="{19B8F6BF-5375-455C-9EA6-DF929625EA0E}">
        <p15:presenceInfo xmlns:p15="http://schemas.microsoft.com/office/powerpoint/2012/main" userId="ATEC" providerId="None"/>
      </p:ext>
    </p:extLst>
  </p:cmAuthor>
  <p:cmAuthor id="2" name="Ambika Parambath" initials="AP" lastIdx="11" clrIdx="1">
    <p:extLst>
      <p:ext uri="{19B8F6BF-5375-455C-9EA6-DF929625EA0E}">
        <p15:presenceInfo xmlns:p15="http://schemas.microsoft.com/office/powerpoint/2012/main" userId="S-1-5-21-2414005191-2431363525-1628603290-1221548" providerId="AD"/>
      </p:ext>
    </p:extLst>
  </p:cmAuthor>
  <p:cmAuthor id="3" name="INBANDSSF000" initials="I" lastIdx="8" clrIdx="2">
    <p:extLst>
      <p:ext uri="{19B8F6BF-5375-455C-9EA6-DF929625EA0E}">
        <p15:presenceInfo xmlns:p15="http://schemas.microsoft.com/office/powerpoint/2012/main" userId="INBANDSSF000" providerId="None"/>
      </p:ext>
    </p:extLst>
  </p:cmAuthor>
  <p:cmAuthor id="4" name="Mansi" initials="M" lastIdx="1" clrIdx="3">
    <p:extLst>
      <p:ext uri="{19B8F6BF-5375-455C-9EA6-DF929625EA0E}">
        <p15:presenceInfo xmlns:p15="http://schemas.microsoft.com/office/powerpoint/2012/main" userId="S-1-5-21-2969552640-3196595318-3676942738-3112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FFFF99"/>
    <a:srgbClr val="0266B2"/>
    <a:srgbClr val="FF0000"/>
    <a:srgbClr val="66FF66"/>
    <a:srgbClr val="98F967"/>
    <a:srgbClr val="66FF99"/>
    <a:srgbClr val="00FF99"/>
    <a:srgbClr val="B6FB93"/>
    <a:srgbClr val="D1D3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79" autoAdjust="0"/>
    <p:restoredTop sz="99822" autoAdjust="0"/>
  </p:normalViewPr>
  <p:slideViewPr>
    <p:cSldViewPr snapToGrid="0">
      <p:cViewPr varScale="1">
        <p:scale>
          <a:sx n="115" d="100"/>
          <a:sy n="115" d="100"/>
        </p:scale>
        <p:origin x="156" y="114"/>
      </p:cViewPr>
      <p:guideLst>
        <p:guide orient="horz" pos="768"/>
        <p:guide pos="5784"/>
        <p:guide pos="1032"/>
        <p:guide orient="horz" pos="2160"/>
        <p:guide pos="336"/>
        <p:guide pos="2208"/>
        <p:guide orient="horz" pos="3744"/>
        <p:guide pos="3840"/>
        <p:guide orient="horz" pos="3336"/>
        <p:guide pos="1536"/>
        <p:guide orient="horz" pos="1728"/>
        <p:guide pos="1104"/>
      </p:guideLst>
    </p:cSldViewPr>
  </p:slideViewPr>
  <p:notesTextViewPr>
    <p:cViewPr>
      <p:scale>
        <a:sx n="25" d="100"/>
        <a:sy n="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3" d="100"/>
          <a:sy n="83" d="100"/>
        </p:scale>
        <p:origin x="3828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2"/>
            <a:ext cx="3078427" cy="513507"/>
          </a:xfrm>
          <a:prstGeom prst="rect">
            <a:avLst/>
          </a:prstGeom>
        </p:spPr>
        <p:txBody>
          <a:bodyPr vert="horz" lIns="100935" tIns="50468" rIns="100935" bIns="50468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993" y="2"/>
            <a:ext cx="3078427" cy="513507"/>
          </a:xfrm>
          <a:prstGeom prst="rect">
            <a:avLst/>
          </a:prstGeom>
        </p:spPr>
        <p:txBody>
          <a:bodyPr vert="horz" lIns="100935" tIns="50468" rIns="100935" bIns="50468" rtlCol="0"/>
          <a:lstStyle>
            <a:lvl1pPr algn="r">
              <a:defRPr sz="1300"/>
            </a:lvl1pPr>
          </a:lstStyle>
          <a:p>
            <a:fld id="{AA77FE7C-6C16-484A-BA07-54AEC4031076}" type="datetimeFigureOut">
              <a:rPr lang="en-US" smtClean="0"/>
              <a:t>4/23/2024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9721109"/>
            <a:ext cx="3078427" cy="513506"/>
          </a:xfrm>
          <a:prstGeom prst="rect">
            <a:avLst/>
          </a:prstGeom>
        </p:spPr>
        <p:txBody>
          <a:bodyPr vert="horz" lIns="100935" tIns="50468" rIns="100935" bIns="50468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366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2"/>
            <a:ext cx="3078427" cy="513507"/>
          </a:xfrm>
          <a:prstGeom prst="rect">
            <a:avLst/>
          </a:prstGeom>
        </p:spPr>
        <p:txBody>
          <a:bodyPr vert="horz" lIns="100935" tIns="50468" rIns="100935" bIns="50468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993" y="2"/>
            <a:ext cx="3078427" cy="513507"/>
          </a:xfrm>
          <a:prstGeom prst="rect">
            <a:avLst/>
          </a:prstGeom>
        </p:spPr>
        <p:txBody>
          <a:bodyPr vert="horz" lIns="100935" tIns="50468" rIns="100935" bIns="50468" rtlCol="0"/>
          <a:lstStyle>
            <a:lvl1pPr algn="r">
              <a:defRPr sz="1300"/>
            </a:lvl1pPr>
          </a:lstStyle>
          <a:p>
            <a:fld id="{6BEE779C-1441-42DA-8F53-FA515E0FD5A5}" type="datetimeFigureOut">
              <a:rPr lang="en-US" smtClean="0"/>
              <a:t>4/23/2024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81113"/>
            <a:ext cx="6138863" cy="34528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00935" tIns="50468" rIns="100935" bIns="50468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407" y="4925409"/>
            <a:ext cx="5683250" cy="4029879"/>
          </a:xfrm>
          <a:prstGeom prst="rect">
            <a:avLst/>
          </a:prstGeom>
        </p:spPr>
        <p:txBody>
          <a:bodyPr vert="horz" lIns="100935" tIns="50468" rIns="100935" bIns="50468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9721109"/>
            <a:ext cx="3078427" cy="513506"/>
          </a:xfrm>
          <a:prstGeom prst="rect">
            <a:avLst/>
          </a:prstGeom>
        </p:spPr>
        <p:txBody>
          <a:bodyPr vert="horz" lIns="100935" tIns="50468" rIns="100935" bIns="50468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993" y="9721109"/>
            <a:ext cx="3078427" cy="513506"/>
          </a:xfrm>
          <a:prstGeom prst="rect">
            <a:avLst/>
          </a:prstGeom>
        </p:spPr>
        <p:txBody>
          <a:bodyPr vert="horz" lIns="100935" tIns="50468" rIns="100935" bIns="50468" rtlCol="0" anchor="b"/>
          <a:lstStyle>
            <a:lvl1pPr algn="r">
              <a:defRPr sz="1300"/>
            </a:lvl1pPr>
          </a:lstStyle>
          <a:p>
            <a:fld id="{08B6295A-6268-468D-B294-A3D95DBDC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832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 cstate="email">
              <a:alphaModFix amt="52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dirty="0"/>
              <a:t> </a:t>
            </a:r>
          </a:p>
        </p:txBody>
      </p:sp>
      <p:sp>
        <p:nvSpPr>
          <p:cNvPr id="40" name="Rectangle 39"/>
          <p:cNvSpPr/>
          <p:nvPr userDrawn="1"/>
        </p:nvSpPr>
        <p:spPr>
          <a:xfrm>
            <a:off x="1" y="6763589"/>
            <a:ext cx="12192000" cy="9441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858830"/>
            <a:ext cx="10515600" cy="1325563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5336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 cstate="email">
              <a:alphaModFix amt="52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dirty="0"/>
              <a:t> </a:t>
            </a:r>
          </a:p>
        </p:txBody>
      </p:sp>
      <p:pic>
        <p:nvPicPr>
          <p:cNvPr id="56" name="Picture 1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695130" y="265113"/>
            <a:ext cx="993775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Slide Number Placeholder 5"/>
          <p:cNvSpPr txBox="1">
            <a:spLocks/>
          </p:cNvSpPr>
          <p:nvPr userDrawn="1"/>
        </p:nvSpPr>
        <p:spPr>
          <a:xfrm>
            <a:off x="10088009" y="6528453"/>
            <a:ext cx="1866241" cy="2743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DIN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51DAFC2-1192-4F63-A889-33A8967BB7AA}" type="slidenum">
              <a:rPr lang="en-IN" smtClean="0"/>
              <a:pPr/>
              <a:t>‹#›</a:t>
            </a:fld>
            <a:r>
              <a:rPr lang="en-IN" dirty="0" smtClean="0"/>
              <a:t> of 12</a:t>
            </a:r>
            <a:endParaRPr lang="en-IN" dirty="0"/>
          </a:p>
        </p:txBody>
      </p:sp>
      <p:sp>
        <p:nvSpPr>
          <p:cNvPr id="44" name="Rectangle 43"/>
          <p:cNvSpPr/>
          <p:nvPr userDrawn="1"/>
        </p:nvSpPr>
        <p:spPr>
          <a:xfrm>
            <a:off x="0" y="6764338"/>
            <a:ext cx="12192000" cy="9366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 dirty="0"/>
          </a:p>
        </p:txBody>
      </p:sp>
      <p:sp>
        <p:nvSpPr>
          <p:cNvPr id="47" name="Content Placeholder 48"/>
          <p:cNvSpPr>
            <a:spLocks noGrp="1"/>
          </p:cNvSpPr>
          <p:nvPr>
            <p:ph sz="quarter" idx="10"/>
          </p:nvPr>
        </p:nvSpPr>
        <p:spPr>
          <a:xfrm>
            <a:off x="733245" y="979487"/>
            <a:ext cx="11085693" cy="5534025"/>
          </a:xfrm>
        </p:spPr>
        <p:txBody>
          <a:bodyPr>
            <a:normAutofit/>
          </a:bodyPr>
          <a:lstStyle>
            <a:lvl1pPr marL="285750" indent="-285750" algn="l" rtl="0" eaLnBrk="0" fontAlgn="base" hangingPunct="0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latin typeface="DIN" pitchFamily="2" charset="0"/>
              </a:defRPr>
            </a:lvl2pPr>
            <a:lvl3pPr>
              <a:defRPr>
                <a:latin typeface="DIN" pitchFamily="2" charset="0"/>
              </a:defRPr>
            </a:lvl3pPr>
            <a:lvl4pPr>
              <a:defRPr>
                <a:latin typeface="DIN" pitchFamily="2" charset="0"/>
              </a:defRPr>
            </a:lvl4pPr>
            <a:lvl5pPr>
              <a:defRPr>
                <a:latin typeface="DIN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8" name="Title 49"/>
          <p:cNvSpPr>
            <a:spLocks noGrp="1"/>
          </p:cNvSpPr>
          <p:nvPr>
            <p:ph type="title" hasCustomPrompt="1"/>
          </p:nvPr>
        </p:nvSpPr>
        <p:spPr>
          <a:xfrm>
            <a:off x="733245" y="306388"/>
            <a:ext cx="7206379" cy="461962"/>
          </a:xfrm>
        </p:spPr>
        <p:txBody>
          <a:bodyPr>
            <a:noAutofit/>
          </a:bodyPr>
          <a:lstStyle>
            <a:lvl1pPr>
              <a:defRPr sz="2400">
                <a:latin typeface="+mn-lt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12" name="Freeform 9"/>
          <p:cNvSpPr>
            <a:spLocks/>
          </p:cNvSpPr>
          <p:nvPr userDrawn="1"/>
        </p:nvSpPr>
        <p:spPr bwMode="auto">
          <a:xfrm>
            <a:off x="10856913" y="515092"/>
            <a:ext cx="1334829" cy="85828"/>
          </a:xfrm>
          <a:custGeom>
            <a:avLst/>
            <a:gdLst>
              <a:gd name="T0" fmla="*/ 0 w 2114"/>
              <a:gd name="T1" fmla="*/ 0 h 67"/>
              <a:gd name="T2" fmla="*/ 0 w 2114"/>
              <a:gd name="T3" fmla="*/ 0 h 67"/>
              <a:gd name="T4" fmla="*/ 46 w 2114"/>
              <a:gd name="T5" fmla="*/ 33 h 67"/>
              <a:gd name="T6" fmla="*/ 0 w 2114"/>
              <a:gd name="T7" fmla="*/ 65 h 67"/>
              <a:gd name="T8" fmla="*/ 0 w 2114"/>
              <a:gd name="T9" fmla="*/ 67 h 67"/>
              <a:gd name="T10" fmla="*/ 2114 w 2114"/>
              <a:gd name="T11" fmla="*/ 67 h 67"/>
              <a:gd name="T12" fmla="*/ 2114 w 2114"/>
              <a:gd name="T13" fmla="*/ 0 h 67"/>
              <a:gd name="T14" fmla="*/ 0 w 2114"/>
              <a:gd name="T15" fmla="*/ 0 h 67"/>
              <a:gd name="connsiteX0" fmla="*/ 0 w 10000"/>
              <a:gd name="connsiteY0" fmla="*/ 0 h 10000"/>
              <a:gd name="connsiteX1" fmla="*/ 0 w 10000"/>
              <a:gd name="connsiteY1" fmla="*/ 0 h 10000"/>
              <a:gd name="connsiteX2" fmla="*/ 218 w 10000"/>
              <a:gd name="connsiteY2" fmla="*/ 4925 h 10000"/>
              <a:gd name="connsiteX3" fmla="*/ 0 w 10000"/>
              <a:gd name="connsiteY3" fmla="*/ 9701 h 10000"/>
              <a:gd name="connsiteX4" fmla="*/ 0 w 10000"/>
              <a:gd name="connsiteY4" fmla="*/ 10000 h 10000"/>
              <a:gd name="connsiteX5" fmla="*/ 10000 w 10000"/>
              <a:gd name="connsiteY5" fmla="*/ 10000 h 10000"/>
              <a:gd name="connsiteX6" fmla="*/ 4481 w 10000"/>
              <a:gd name="connsiteY6" fmla="*/ 0 h 10000"/>
              <a:gd name="connsiteX7" fmla="*/ 0 w 10000"/>
              <a:gd name="connsiteY7" fmla="*/ 0 h 10000"/>
              <a:gd name="connsiteX0" fmla="*/ 0 w 4481"/>
              <a:gd name="connsiteY0" fmla="*/ 0 h 10000"/>
              <a:gd name="connsiteX1" fmla="*/ 0 w 4481"/>
              <a:gd name="connsiteY1" fmla="*/ 0 h 10000"/>
              <a:gd name="connsiteX2" fmla="*/ 218 w 4481"/>
              <a:gd name="connsiteY2" fmla="*/ 4925 h 10000"/>
              <a:gd name="connsiteX3" fmla="*/ 0 w 4481"/>
              <a:gd name="connsiteY3" fmla="*/ 9701 h 10000"/>
              <a:gd name="connsiteX4" fmla="*/ 0 w 4481"/>
              <a:gd name="connsiteY4" fmla="*/ 10000 h 10000"/>
              <a:gd name="connsiteX5" fmla="*/ 4475 w 4481"/>
              <a:gd name="connsiteY5" fmla="*/ 10000 h 10000"/>
              <a:gd name="connsiteX6" fmla="*/ 4481 w 4481"/>
              <a:gd name="connsiteY6" fmla="*/ 0 h 10000"/>
              <a:gd name="connsiteX7" fmla="*/ 0 w 4481"/>
              <a:gd name="connsiteY7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81" h="10000">
                <a:moveTo>
                  <a:pt x="0" y="0"/>
                </a:moveTo>
                <a:lnTo>
                  <a:pt x="0" y="0"/>
                </a:lnTo>
                <a:cubicBezTo>
                  <a:pt x="73" y="1642"/>
                  <a:pt x="145" y="3283"/>
                  <a:pt x="218" y="4925"/>
                </a:cubicBezTo>
                <a:cubicBezTo>
                  <a:pt x="145" y="6517"/>
                  <a:pt x="73" y="8109"/>
                  <a:pt x="0" y="9701"/>
                </a:cubicBezTo>
                <a:lnTo>
                  <a:pt x="0" y="10000"/>
                </a:lnTo>
                <a:lnTo>
                  <a:pt x="4475" y="10000"/>
                </a:lnTo>
                <a:cubicBezTo>
                  <a:pt x="4477" y="6667"/>
                  <a:pt x="4479" y="3333"/>
                  <a:pt x="4481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0266B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grpSp>
        <p:nvGrpSpPr>
          <p:cNvPr id="41" name="Group 40"/>
          <p:cNvGrpSpPr/>
          <p:nvPr userDrawn="1"/>
        </p:nvGrpSpPr>
        <p:grpSpPr>
          <a:xfrm>
            <a:off x="8101678" y="515092"/>
            <a:ext cx="1437351" cy="85828"/>
            <a:chOff x="8042146" y="526088"/>
            <a:chExt cx="1437351" cy="82022"/>
          </a:xfrm>
          <a:solidFill>
            <a:srgbClr val="0266B2"/>
          </a:solidFill>
        </p:grpSpPr>
        <p:sp>
          <p:nvSpPr>
            <p:cNvPr id="42" name="Freeform 9"/>
            <p:cNvSpPr>
              <a:spLocks/>
            </p:cNvSpPr>
            <p:nvPr userDrawn="1"/>
          </p:nvSpPr>
          <p:spPr bwMode="auto">
            <a:xfrm flipH="1">
              <a:off x="8144668" y="526088"/>
              <a:ext cx="1334829" cy="82022"/>
            </a:xfrm>
            <a:custGeom>
              <a:avLst/>
              <a:gdLst>
                <a:gd name="T0" fmla="*/ 0 w 2114"/>
                <a:gd name="T1" fmla="*/ 0 h 67"/>
                <a:gd name="T2" fmla="*/ 0 w 2114"/>
                <a:gd name="T3" fmla="*/ 0 h 67"/>
                <a:gd name="T4" fmla="*/ 46 w 2114"/>
                <a:gd name="T5" fmla="*/ 33 h 67"/>
                <a:gd name="T6" fmla="*/ 0 w 2114"/>
                <a:gd name="T7" fmla="*/ 65 h 67"/>
                <a:gd name="T8" fmla="*/ 0 w 2114"/>
                <a:gd name="T9" fmla="*/ 67 h 67"/>
                <a:gd name="T10" fmla="*/ 2114 w 2114"/>
                <a:gd name="T11" fmla="*/ 67 h 67"/>
                <a:gd name="T12" fmla="*/ 2114 w 2114"/>
                <a:gd name="T13" fmla="*/ 0 h 67"/>
                <a:gd name="T14" fmla="*/ 0 w 2114"/>
                <a:gd name="T15" fmla="*/ 0 h 67"/>
                <a:gd name="connsiteX0" fmla="*/ 0 w 10000"/>
                <a:gd name="connsiteY0" fmla="*/ 0 h 10000"/>
                <a:gd name="connsiteX1" fmla="*/ 0 w 10000"/>
                <a:gd name="connsiteY1" fmla="*/ 0 h 10000"/>
                <a:gd name="connsiteX2" fmla="*/ 218 w 10000"/>
                <a:gd name="connsiteY2" fmla="*/ 4925 h 10000"/>
                <a:gd name="connsiteX3" fmla="*/ 0 w 10000"/>
                <a:gd name="connsiteY3" fmla="*/ 9701 h 10000"/>
                <a:gd name="connsiteX4" fmla="*/ 0 w 10000"/>
                <a:gd name="connsiteY4" fmla="*/ 10000 h 10000"/>
                <a:gd name="connsiteX5" fmla="*/ 10000 w 10000"/>
                <a:gd name="connsiteY5" fmla="*/ 10000 h 10000"/>
                <a:gd name="connsiteX6" fmla="*/ 4481 w 10000"/>
                <a:gd name="connsiteY6" fmla="*/ 0 h 10000"/>
                <a:gd name="connsiteX7" fmla="*/ 0 w 10000"/>
                <a:gd name="connsiteY7" fmla="*/ 0 h 10000"/>
                <a:gd name="connsiteX0" fmla="*/ 0 w 4481"/>
                <a:gd name="connsiteY0" fmla="*/ 0 h 10000"/>
                <a:gd name="connsiteX1" fmla="*/ 0 w 4481"/>
                <a:gd name="connsiteY1" fmla="*/ 0 h 10000"/>
                <a:gd name="connsiteX2" fmla="*/ 218 w 4481"/>
                <a:gd name="connsiteY2" fmla="*/ 4925 h 10000"/>
                <a:gd name="connsiteX3" fmla="*/ 0 w 4481"/>
                <a:gd name="connsiteY3" fmla="*/ 9701 h 10000"/>
                <a:gd name="connsiteX4" fmla="*/ 0 w 4481"/>
                <a:gd name="connsiteY4" fmla="*/ 10000 h 10000"/>
                <a:gd name="connsiteX5" fmla="*/ 4475 w 4481"/>
                <a:gd name="connsiteY5" fmla="*/ 10000 h 10000"/>
                <a:gd name="connsiteX6" fmla="*/ 4481 w 4481"/>
                <a:gd name="connsiteY6" fmla="*/ 0 h 10000"/>
                <a:gd name="connsiteX7" fmla="*/ 0 w 4481"/>
                <a:gd name="connsiteY7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81" h="10000">
                  <a:moveTo>
                    <a:pt x="0" y="0"/>
                  </a:moveTo>
                  <a:lnTo>
                    <a:pt x="0" y="0"/>
                  </a:lnTo>
                  <a:cubicBezTo>
                    <a:pt x="73" y="1642"/>
                    <a:pt x="145" y="3283"/>
                    <a:pt x="218" y="4925"/>
                  </a:cubicBezTo>
                  <a:cubicBezTo>
                    <a:pt x="145" y="6517"/>
                    <a:pt x="73" y="8109"/>
                    <a:pt x="0" y="9701"/>
                  </a:cubicBezTo>
                  <a:lnTo>
                    <a:pt x="0" y="10000"/>
                  </a:lnTo>
                  <a:lnTo>
                    <a:pt x="4475" y="10000"/>
                  </a:lnTo>
                  <a:cubicBezTo>
                    <a:pt x="4477" y="6667"/>
                    <a:pt x="4479" y="3333"/>
                    <a:pt x="4481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43" name="Freeform 9"/>
            <p:cNvSpPr>
              <a:spLocks/>
            </p:cNvSpPr>
            <p:nvPr userDrawn="1"/>
          </p:nvSpPr>
          <p:spPr bwMode="auto">
            <a:xfrm>
              <a:off x="8042146" y="526088"/>
              <a:ext cx="1334829" cy="82022"/>
            </a:xfrm>
            <a:custGeom>
              <a:avLst/>
              <a:gdLst>
                <a:gd name="T0" fmla="*/ 0 w 2114"/>
                <a:gd name="T1" fmla="*/ 0 h 67"/>
                <a:gd name="T2" fmla="*/ 0 w 2114"/>
                <a:gd name="T3" fmla="*/ 0 h 67"/>
                <a:gd name="T4" fmla="*/ 46 w 2114"/>
                <a:gd name="T5" fmla="*/ 33 h 67"/>
                <a:gd name="T6" fmla="*/ 0 w 2114"/>
                <a:gd name="T7" fmla="*/ 65 h 67"/>
                <a:gd name="T8" fmla="*/ 0 w 2114"/>
                <a:gd name="T9" fmla="*/ 67 h 67"/>
                <a:gd name="T10" fmla="*/ 2114 w 2114"/>
                <a:gd name="T11" fmla="*/ 67 h 67"/>
                <a:gd name="T12" fmla="*/ 2114 w 2114"/>
                <a:gd name="T13" fmla="*/ 0 h 67"/>
                <a:gd name="T14" fmla="*/ 0 w 2114"/>
                <a:gd name="T15" fmla="*/ 0 h 67"/>
                <a:gd name="connsiteX0" fmla="*/ 0 w 10000"/>
                <a:gd name="connsiteY0" fmla="*/ 0 h 10000"/>
                <a:gd name="connsiteX1" fmla="*/ 0 w 10000"/>
                <a:gd name="connsiteY1" fmla="*/ 0 h 10000"/>
                <a:gd name="connsiteX2" fmla="*/ 218 w 10000"/>
                <a:gd name="connsiteY2" fmla="*/ 4925 h 10000"/>
                <a:gd name="connsiteX3" fmla="*/ 0 w 10000"/>
                <a:gd name="connsiteY3" fmla="*/ 9701 h 10000"/>
                <a:gd name="connsiteX4" fmla="*/ 0 w 10000"/>
                <a:gd name="connsiteY4" fmla="*/ 10000 h 10000"/>
                <a:gd name="connsiteX5" fmla="*/ 10000 w 10000"/>
                <a:gd name="connsiteY5" fmla="*/ 10000 h 10000"/>
                <a:gd name="connsiteX6" fmla="*/ 4481 w 10000"/>
                <a:gd name="connsiteY6" fmla="*/ 0 h 10000"/>
                <a:gd name="connsiteX7" fmla="*/ 0 w 10000"/>
                <a:gd name="connsiteY7" fmla="*/ 0 h 10000"/>
                <a:gd name="connsiteX0" fmla="*/ 0 w 4481"/>
                <a:gd name="connsiteY0" fmla="*/ 0 h 10000"/>
                <a:gd name="connsiteX1" fmla="*/ 0 w 4481"/>
                <a:gd name="connsiteY1" fmla="*/ 0 h 10000"/>
                <a:gd name="connsiteX2" fmla="*/ 218 w 4481"/>
                <a:gd name="connsiteY2" fmla="*/ 4925 h 10000"/>
                <a:gd name="connsiteX3" fmla="*/ 0 w 4481"/>
                <a:gd name="connsiteY3" fmla="*/ 9701 h 10000"/>
                <a:gd name="connsiteX4" fmla="*/ 0 w 4481"/>
                <a:gd name="connsiteY4" fmla="*/ 10000 h 10000"/>
                <a:gd name="connsiteX5" fmla="*/ 4475 w 4481"/>
                <a:gd name="connsiteY5" fmla="*/ 10000 h 10000"/>
                <a:gd name="connsiteX6" fmla="*/ 4481 w 4481"/>
                <a:gd name="connsiteY6" fmla="*/ 0 h 10000"/>
                <a:gd name="connsiteX7" fmla="*/ 0 w 4481"/>
                <a:gd name="connsiteY7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81" h="10000">
                  <a:moveTo>
                    <a:pt x="0" y="0"/>
                  </a:moveTo>
                  <a:lnTo>
                    <a:pt x="0" y="0"/>
                  </a:lnTo>
                  <a:cubicBezTo>
                    <a:pt x="73" y="1642"/>
                    <a:pt x="145" y="3283"/>
                    <a:pt x="218" y="4925"/>
                  </a:cubicBezTo>
                  <a:cubicBezTo>
                    <a:pt x="145" y="6517"/>
                    <a:pt x="73" y="8109"/>
                    <a:pt x="0" y="9701"/>
                  </a:cubicBezTo>
                  <a:lnTo>
                    <a:pt x="0" y="10000"/>
                  </a:lnTo>
                  <a:lnTo>
                    <a:pt x="4475" y="10000"/>
                  </a:lnTo>
                  <a:cubicBezTo>
                    <a:pt x="4477" y="6667"/>
                    <a:pt x="4479" y="3333"/>
                    <a:pt x="4481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baseline="-25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921244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 cstate="email">
              <a:alphaModFix amt="52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dirty="0"/>
              <a:t> </a:t>
            </a:r>
          </a:p>
        </p:txBody>
      </p:sp>
      <p:sp>
        <p:nvSpPr>
          <p:cNvPr id="48" name="Freeform 47"/>
          <p:cNvSpPr>
            <a:spLocks/>
          </p:cNvSpPr>
          <p:nvPr userDrawn="1"/>
        </p:nvSpPr>
        <p:spPr bwMode="auto">
          <a:xfrm>
            <a:off x="6531429" y="515144"/>
            <a:ext cx="3007601" cy="85776"/>
          </a:xfrm>
          <a:custGeom>
            <a:avLst/>
            <a:gdLst>
              <a:gd name="T0" fmla="*/ 0 w 5058661"/>
              <a:gd name="T1" fmla="*/ 0 h 85828"/>
              <a:gd name="T2" fmla="*/ 825482 w 5058661"/>
              <a:gd name="T3" fmla="*/ 0 h 85828"/>
              <a:gd name="T4" fmla="*/ 1334829 w 5058661"/>
              <a:gd name="T5" fmla="*/ 0 h 85828"/>
              <a:gd name="T6" fmla="*/ 1777988 w 5058661"/>
              <a:gd name="T7" fmla="*/ 0 h 85828"/>
              <a:gd name="T8" fmla="*/ 2160311 w 5058661"/>
              <a:gd name="T9" fmla="*/ 0 h 85828"/>
              <a:gd name="T10" fmla="*/ 2501802 w 5058661"/>
              <a:gd name="T11" fmla="*/ 0 h 85828"/>
              <a:gd name="T12" fmla="*/ 3112817 w 5058661"/>
              <a:gd name="T13" fmla="*/ 0 h 85828"/>
              <a:gd name="T14" fmla="*/ 3723832 w 5058661"/>
              <a:gd name="T15" fmla="*/ 0 h 85828"/>
              <a:gd name="T16" fmla="*/ 3911502 w 5058661"/>
              <a:gd name="T17" fmla="*/ 0 h 85828"/>
              <a:gd name="T18" fmla="*/ 5058661 w 5058661"/>
              <a:gd name="T19" fmla="*/ 0 h 85828"/>
              <a:gd name="T20" fmla="*/ 4993722 w 5058661"/>
              <a:gd name="T21" fmla="*/ 42270 h 85828"/>
              <a:gd name="T22" fmla="*/ 5058661 w 5058661"/>
              <a:gd name="T23" fmla="*/ 83262 h 85828"/>
              <a:gd name="T24" fmla="*/ 5058661 w 5058661"/>
              <a:gd name="T25" fmla="*/ 85828 h 85828"/>
              <a:gd name="T26" fmla="*/ 3911502 w 5058661"/>
              <a:gd name="T27" fmla="*/ 85828 h 85828"/>
              <a:gd name="T28" fmla="*/ 3725620 w 5058661"/>
              <a:gd name="T29" fmla="*/ 85828 h 85828"/>
              <a:gd name="T30" fmla="*/ 3111030 w 5058661"/>
              <a:gd name="T31" fmla="*/ 85828 h 85828"/>
              <a:gd name="T32" fmla="*/ 2501802 w 5058661"/>
              <a:gd name="T33" fmla="*/ 85828 h 85828"/>
              <a:gd name="T34" fmla="*/ 2158524 w 5058661"/>
              <a:gd name="T35" fmla="*/ 85828 h 85828"/>
              <a:gd name="T36" fmla="*/ 1777988 w 5058661"/>
              <a:gd name="T37" fmla="*/ 85828 h 85828"/>
              <a:gd name="T38" fmla="*/ 1333041 w 5058661"/>
              <a:gd name="T39" fmla="*/ 85828 h 85828"/>
              <a:gd name="T40" fmla="*/ 825482 w 5058661"/>
              <a:gd name="T41" fmla="*/ 85828 h 85828"/>
              <a:gd name="T42" fmla="*/ 0 w 5058661"/>
              <a:gd name="T43" fmla="*/ 85828 h 85828"/>
              <a:gd name="T44" fmla="*/ 0 w 5058661"/>
              <a:gd name="T45" fmla="*/ 83262 h 85828"/>
              <a:gd name="T46" fmla="*/ 64939 w 5058661"/>
              <a:gd name="T47" fmla="*/ 42270 h 85828"/>
              <a:gd name="T48" fmla="*/ 0 w 5058661"/>
              <a:gd name="T49" fmla="*/ 0 h 85828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5058661" h="85828">
                <a:moveTo>
                  <a:pt x="0" y="0"/>
                </a:moveTo>
                <a:lnTo>
                  <a:pt x="825482" y="0"/>
                </a:lnTo>
                <a:lnTo>
                  <a:pt x="1334829" y="0"/>
                </a:lnTo>
                <a:lnTo>
                  <a:pt x="1777988" y="0"/>
                </a:lnTo>
                <a:lnTo>
                  <a:pt x="2160311" y="0"/>
                </a:lnTo>
                <a:lnTo>
                  <a:pt x="2501802" y="0"/>
                </a:lnTo>
                <a:lnTo>
                  <a:pt x="3112817" y="0"/>
                </a:lnTo>
                <a:lnTo>
                  <a:pt x="3723832" y="0"/>
                </a:lnTo>
                <a:lnTo>
                  <a:pt x="3911502" y="0"/>
                </a:lnTo>
                <a:lnTo>
                  <a:pt x="5058661" y="0"/>
                </a:lnTo>
                <a:cubicBezTo>
                  <a:pt x="5036915" y="14093"/>
                  <a:pt x="5015467" y="28177"/>
                  <a:pt x="4993722" y="42270"/>
                </a:cubicBezTo>
                <a:cubicBezTo>
                  <a:pt x="5015467" y="55934"/>
                  <a:pt x="5036915" y="69598"/>
                  <a:pt x="5058661" y="83262"/>
                </a:cubicBezTo>
                <a:lnTo>
                  <a:pt x="5058661" y="85828"/>
                </a:lnTo>
                <a:lnTo>
                  <a:pt x="3911502" y="85828"/>
                </a:lnTo>
                <a:lnTo>
                  <a:pt x="3725620" y="85828"/>
                </a:lnTo>
                <a:lnTo>
                  <a:pt x="3111030" y="85828"/>
                </a:lnTo>
                <a:lnTo>
                  <a:pt x="2501802" y="85828"/>
                </a:lnTo>
                <a:lnTo>
                  <a:pt x="2158524" y="85828"/>
                </a:lnTo>
                <a:lnTo>
                  <a:pt x="1777988" y="85828"/>
                </a:lnTo>
                <a:lnTo>
                  <a:pt x="1333041" y="85828"/>
                </a:lnTo>
                <a:lnTo>
                  <a:pt x="825482" y="85828"/>
                </a:lnTo>
                <a:lnTo>
                  <a:pt x="0" y="85828"/>
                </a:lnTo>
                <a:lnTo>
                  <a:pt x="0" y="83262"/>
                </a:lnTo>
                <a:cubicBezTo>
                  <a:pt x="21745" y="69598"/>
                  <a:pt x="43193" y="55934"/>
                  <a:pt x="64939" y="42270"/>
                </a:cubicBezTo>
                <a:cubicBezTo>
                  <a:pt x="43193" y="28177"/>
                  <a:pt x="21745" y="14093"/>
                  <a:pt x="0" y="0"/>
                </a:cubicBezTo>
                <a:close/>
              </a:path>
            </a:pathLst>
          </a:custGeom>
          <a:solidFill>
            <a:srgbClr val="0266B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pic>
        <p:nvPicPr>
          <p:cNvPr id="52" name="Picture 1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695130" y="265113"/>
            <a:ext cx="993775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2" name="Group 41"/>
          <p:cNvGrpSpPr/>
          <p:nvPr userDrawn="1"/>
        </p:nvGrpSpPr>
        <p:grpSpPr>
          <a:xfrm>
            <a:off x="8101678" y="518847"/>
            <a:ext cx="1437351" cy="82022"/>
            <a:chOff x="8042146" y="526088"/>
            <a:chExt cx="1437351" cy="82022"/>
          </a:xfrm>
        </p:grpSpPr>
        <p:sp>
          <p:nvSpPr>
            <p:cNvPr id="43" name="Freeform 9"/>
            <p:cNvSpPr>
              <a:spLocks/>
            </p:cNvSpPr>
            <p:nvPr userDrawn="1"/>
          </p:nvSpPr>
          <p:spPr bwMode="auto">
            <a:xfrm flipH="1">
              <a:off x="8144668" y="526088"/>
              <a:ext cx="1334829" cy="82022"/>
            </a:xfrm>
            <a:custGeom>
              <a:avLst/>
              <a:gdLst>
                <a:gd name="T0" fmla="*/ 0 w 2114"/>
                <a:gd name="T1" fmla="*/ 0 h 67"/>
                <a:gd name="T2" fmla="*/ 0 w 2114"/>
                <a:gd name="T3" fmla="*/ 0 h 67"/>
                <a:gd name="T4" fmla="*/ 46 w 2114"/>
                <a:gd name="T5" fmla="*/ 33 h 67"/>
                <a:gd name="T6" fmla="*/ 0 w 2114"/>
                <a:gd name="T7" fmla="*/ 65 h 67"/>
                <a:gd name="T8" fmla="*/ 0 w 2114"/>
                <a:gd name="T9" fmla="*/ 67 h 67"/>
                <a:gd name="T10" fmla="*/ 2114 w 2114"/>
                <a:gd name="T11" fmla="*/ 67 h 67"/>
                <a:gd name="T12" fmla="*/ 2114 w 2114"/>
                <a:gd name="T13" fmla="*/ 0 h 67"/>
                <a:gd name="T14" fmla="*/ 0 w 2114"/>
                <a:gd name="T15" fmla="*/ 0 h 67"/>
                <a:gd name="connsiteX0" fmla="*/ 0 w 10000"/>
                <a:gd name="connsiteY0" fmla="*/ 0 h 10000"/>
                <a:gd name="connsiteX1" fmla="*/ 0 w 10000"/>
                <a:gd name="connsiteY1" fmla="*/ 0 h 10000"/>
                <a:gd name="connsiteX2" fmla="*/ 218 w 10000"/>
                <a:gd name="connsiteY2" fmla="*/ 4925 h 10000"/>
                <a:gd name="connsiteX3" fmla="*/ 0 w 10000"/>
                <a:gd name="connsiteY3" fmla="*/ 9701 h 10000"/>
                <a:gd name="connsiteX4" fmla="*/ 0 w 10000"/>
                <a:gd name="connsiteY4" fmla="*/ 10000 h 10000"/>
                <a:gd name="connsiteX5" fmla="*/ 10000 w 10000"/>
                <a:gd name="connsiteY5" fmla="*/ 10000 h 10000"/>
                <a:gd name="connsiteX6" fmla="*/ 4481 w 10000"/>
                <a:gd name="connsiteY6" fmla="*/ 0 h 10000"/>
                <a:gd name="connsiteX7" fmla="*/ 0 w 10000"/>
                <a:gd name="connsiteY7" fmla="*/ 0 h 10000"/>
                <a:gd name="connsiteX0" fmla="*/ 0 w 4481"/>
                <a:gd name="connsiteY0" fmla="*/ 0 h 10000"/>
                <a:gd name="connsiteX1" fmla="*/ 0 w 4481"/>
                <a:gd name="connsiteY1" fmla="*/ 0 h 10000"/>
                <a:gd name="connsiteX2" fmla="*/ 218 w 4481"/>
                <a:gd name="connsiteY2" fmla="*/ 4925 h 10000"/>
                <a:gd name="connsiteX3" fmla="*/ 0 w 4481"/>
                <a:gd name="connsiteY3" fmla="*/ 9701 h 10000"/>
                <a:gd name="connsiteX4" fmla="*/ 0 w 4481"/>
                <a:gd name="connsiteY4" fmla="*/ 10000 h 10000"/>
                <a:gd name="connsiteX5" fmla="*/ 4475 w 4481"/>
                <a:gd name="connsiteY5" fmla="*/ 10000 h 10000"/>
                <a:gd name="connsiteX6" fmla="*/ 4481 w 4481"/>
                <a:gd name="connsiteY6" fmla="*/ 0 h 10000"/>
                <a:gd name="connsiteX7" fmla="*/ 0 w 4481"/>
                <a:gd name="connsiteY7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81" h="10000">
                  <a:moveTo>
                    <a:pt x="0" y="0"/>
                  </a:moveTo>
                  <a:lnTo>
                    <a:pt x="0" y="0"/>
                  </a:lnTo>
                  <a:cubicBezTo>
                    <a:pt x="73" y="1642"/>
                    <a:pt x="145" y="3283"/>
                    <a:pt x="218" y="4925"/>
                  </a:cubicBezTo>
                  <a:cubicBezTo>
                    <a:pt x="145" y="6517"/>
                    <a:pt x="73" y="8109"/>
                    <a:pt x="0" y="9701"/>
                  </a:cubicBezTo>
                  <a:lnTo>
                    <a:pt x="0" y="10000"/>
                  </a:lnTo>
                  <a:lnTo>
                    <a:pt x="4475" y="10000"/>
                  </a:lnTo>
                  <a:cubicBezTo>
                    <a:pt x="4477" y="6667"/>
                    <a:pt x="4479" y="3333"/>
                    <a:pt x="4481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266B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44" name="Freeform 9"/>
            <p:cNvSpPr>
              <a:spLocks/>
            </p:cNvSpPr>
            <p:nvPr userDrawn="1"/>
          </p:nvSpPr>
          <p:spPr bwMode="auto">
            <a:xfrm>
              <a:off x="8042146" y="526088"/>
              <a:ext cx="1334829" cy="82022"/>
            </a:xfrm>
            <a:custGeom>
              <a:avLst/>
              <a:gdLst>
                <a:gd name="T0" fmla="*/ 0 w 2114"/>
                <a:gd name="T1" fmla="*/ 0 h 67"/>
                <a:gd name="T2" fmla="*/ 0 w 2114"/>
                <a:gd name="T3" fmla="*/ 0 h 67"/>
                <a:gd name="T4" fmla="*/ 46 w 2114"/>
                <a:gd name="T5" fmla="*/ 33 h 67"/>
                <a:gd name="T6" fmla="*/ 0 w 2114"/>
                <a:gd name="T7" fmla="*/ 65 h 67"/>
                <a:gd name="T8" fmla="*/ 0 w 2114"/>
                <a:gd name="T9" fmla="*/ 67 h 67"/>
                <a:gd name="T10" fmla="*/ 2114 w 2114"/>
                <a:gd name="T11" fmla="*/ 67 h 67"/>
                <a:gd name="T12" fmla="*/ 2114 w 2114"/>
                <a:gd name="T13" fmla="*/ 0 h 67"/>
                <a:gd name="T14" fmla="*/ 0 w 2114"/>
                <a:gd name="T15" fmla="*/ 0 h 67"/>
                <a:gd name="connsiteX0" fmla="*/ 0 w 10000"/>
                <a:gd name="connsiteY0" fmla="*/ 0 h 10000"/>
                <a:gd name="connsiteX1" fmla="*/ 0 w 10000"/>
                <a:gd name="connsiteY1" fmla="*/ 0 h 10000"/>
                <a:gd name="connsiteX2" fmla="*/ 218 w 10000"/>
                <a:gd name="connsiteY2" fmla="*/ 4925 h 10000"/>
                <a:gd name="connsiteX3" fmla="*/ 0 w 10000"/>
                <a:gd name="connsiteY3" fmla="*/ 9701 h 10000"/>
                <a:gd name="connsiteX4" fmla="*/ 0 w 10000"/>
                <a:gd name="connsiteY4" fmla="*/ 10000 h 10000"/>
                <a:gd name="connsiteX5" fmla="*/ 10000 w 10000"/>
                <a:gd name="connsiteY5" fmla="*/ 10000 h 10000"/>
                <a:gd name="connsiteX6" fmla="*/ 4481 w 10000"/>
                <a:gd name="connsiteY6" fmla="*/ 0 h 10000"/>
                <a:gd name="connsiteX7" fmla="*/ 0 w 10000"/>
                <a:gd name="connsiteY7" fmla="*/ 0 h 10000"/>
                <a:gd name="connsiteX0" fmla="*/ 0 w 4481"/>
                <a:gd name="connsiteY0" fmla="*/ 0 h 10000"/>
                <a:gd name="connsiteX1" fmla="*/ 0 w 4481"/>
                <a:gd name="connsiteY1" fmla="*/ 0 h 10000"/>
                <a:gd name="connsiteX2" fmla="*/ 218 w 4481"/>
                <a:gd name="connsiteY2" fmla="*/ 4925 h 10000"/>
                <a:gd name="connsiteX3" fmla="*/ 0 w 4481"/>
                <a:gd name="connsiteY3" fmla="*/ 9701 h 10000"/>
                <a:gd name="connsiteX4" fmla="*/ 0 w 4481"/>
                <a:gd name="connsiteY4" fmla="*/ 10000 h 10000"/>
                <a:gd name="connsiteX5" fmla="*/ 4475 w 4481"/>
                <a:gd name="connsiteY5" fmla="*/ 10000 h 10000"/>
                <a:gd name="connsiteX6" fmla="*/ 4481 w 4481"/>
                <a:gd name="connsiteY6" fmla="*/ 0 h 10000"/>
                <a:gd name="connsiteX7" fmla="*/ 0 w 4481"/>
                <a:gd name="connsiteY7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81" h="10000">
                  <a:moveTo>
                    <a:pt x="0" y="0"/>
                  </a:moveTo>
                  <a:lnTo>
                    <a:pt x="0" y="0"/>
                  </a:lnTo>
                  <a:cubicBezTo>
                    <a:pt x="73" y="1642"/>
                    <a:pt x="145" y="3283"/>
                    <a:pt x="218" y="4925"/>
                  </a:cubicBezTo>
                  <a:cubicBezTo>
                    <a:pt x="145" y="6517"/>
                    <a:pt x="73" y="8109"/>
                    <a:pt x="0" y="9701"/>
                  </a:cubicBezTo>
                  <a:lnTo>
                    <a:pt x="0" y="10000"/>
                  </a:lnTo>
                  <a:lnTo>
                    <a:pt x="4475" y="10000"/>
                  </a:lnTo>
                  <a:cubicBezTo>
                    <a:pt x="4477" y="6667"/>
                    <a:pt x="4479" y="3333"/>
                    <a:pt x="4481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266B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baseline="-25000" dirty="0"/>
            </a:p>
          </p:txBody>
        </p:sp>
      </p:grpSp>
      <p:sp>
        <p:nvSpPr>
          <p:cNvPr id="55" name="Slide Number Placeholder 5"/>
          <p:cNvSpPr txBox="1">
            <a:spLocks/>
          </p:cNvSpPr>
          <p:nvPr userDrawn="1"/>
        </p:nvSpPr>
        <p:spPr>
          <a:xfrm>
            <a:off x="10088009" y="6528453"/>
            <a:ext cx="1866241" cy="2743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DIN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51DAFC2-1192-4F63-A889-33A8967BB7AA}" type="slidenum">
              <a:rPr lang="en-IN" smtClean="0"/>
              <a:pPr/>
              <a:t>‹#›</a:t>
            </a:fld>
            <a:r>
              <a:rPr lang="en-IN" dirty="0" smtClean="0"/>
              <a:t> of 12</a:t>
            </a:r>
            <a:endParaRPr lang="en-IN" dirty="0"/>
          </a:p>
        </p:txBody>
      </p:sp>
      <p:sp>
        <p:nvSpPr>
          <p:cNvPr id="45" name="Rectangle 44"/>
          <p:cNvSpPr/>
          <p:nvPr userDrawn="1"/>
        </p:nvSpPr>
        <p:spPr>
          <a:xfrm>
            <a:off x="0" y="6764338"/>
            <a:ext cx="12192000" cy="9366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 dirty="0"/>
          </a:p>
        </p:txBody>
      </p:sp>
      <p:sp>
        <p:nvSpPr>
          <p:cNvPr id="54" name="Content Placeholder 48"/>
          <p:cNvSpPr>
            <a:spLocks noGrp="1"/>
          </p:cNvSpPr>
          <p:nvPr>
            <p:ph sz="quarter" idx="10"/>
          </p:nvPr>
        </p:nvSpPr>
        <p:spPr>
          <a:xfrm>
            <a:off x="733245" y="979487"/>
            <a:ext cx="11085693" cy="5534025"/>
          </a:xfrm>
        </p:spPr>
        <p:txBody>
          <a:bodyPr>
            <a:normAutofit/>
          </a:bodyPr>
          <a:lstStyle>
            <a:lvl1pPr marL="285750" indent="-285750" algn="l" rtl="0" eaLnBrk="0" fontAlgn="base" hangingPunct="0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latin typeface="DIN" pitchFamily="2" charset="0"/>
              </a:defRPr>
            </a:lvl2pPr>
            <a:lvl3pPr>
              <a:defRPr>
                <a:latin typeface="DIN" pitchFamily="2" charset="0"/>
              </a:defRPr>
            </a:lvl3pPr>
            <a:lvl4pPr>
              <a:defRPr>
                <a:latin typeface="DIN" pitchFamily="2" charset="0"/>
              </a:defRPr>
            </a:lvl4pPr>
            <a:lvl5pPr>
              <a:defRPr>
                <a:latin typeface="DIN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6" name="Title 49"/>
          <p:cNvSpPr>
            <a:spLocks noGrp="1"/>
          </p:cNvSpPr>
          <p:nvPr>
            <p:ph type="title" hasCustomPrompt="1"/>
          </p:nvPr>
        </p:nvSpPr>
        <p:spPr>
          <a:xfrm>
            <a:off x="733246" y="306388"/>
            <a:ext cx="3643900" cy="461962"/>
          </a:xfr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kern="1200" dirty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14" name="Freeform 9"/>
          <p:cNvSpPr>
            <a:spLocks/>
          </p:cNvSpPr>
          <p:nvPr userDrawn="1"/>
        </p:nvSpPr>
        <p:spPr bwMode="auto">
          <a:xfrm>
            <a:off x="10856913" y="515092"/>
            <a:ext cx="1334829" cy="85828"/>
          </a:xfrm>
          <a:custGeom>
            <a:avLst/>
            <a:gdLst>
              <a:gd name="T0" fmla="*/ 0 w 2114"/>
              <a:gd name="T1" fmla="*/ 0 h 67"/>
              <a:gd name="T2" fmla="*/ 0 w 2114"/>
              <a:gd name="T3" fmla="*/ 0 h 67"/>
              <a:gd name="T4" fmla="*/ 46 w 2114"/>
              <a:gd name="T5" fmla="*/ 33 h 67"/>
              <a:gd name="T6" fmla="*/ 0 w 2114"/>
              <a:gd name="T7" fmla="*/ 65 h 67"/>
              <a:gd name="T8" fmla="*/ 0 w 2114"/>
              <a:gd name="T9" fmla="*/ 67 h 67"/>
              <a:gd name="T10" fmla="*/ 2114 w 2114"/>
              <a:gd name="T11" fmla="*/ 67 h 67"/>
              <a:gd name="T12" fmla="*/ 2114 w 2114"/>
              <a:gd name="T13" fmla="*/ 0 h 67"/>
              <a:gd name="T14" fmla="*/ 0 w 2114"/>
              <a:gd name="T15" fmla="*/ 0 h 67"/>
              <a:gd name="connsiteX0" fmla="*/ 0 w 10000"/>
              <a:gd name="connsiteY0" fmla="*/ 0 h 10000"/>
              <a:gd name="connsiteX1" fmla="*/ 0 w 10000"/>
              <a:gd name="connsiteY1" fmla="*/ 0 h 10000"/>
              <a:gd name="connsiteX2" fmla="*/ 218 w 10000"/>
              <a:gd name="connsiteY2" fmla="*/ 4925 h 10000"/>
              <a:gd name="connsiteX3" fmla="*/ 0 w 10000"/>
              <a:gd name="connsiteY3" fmla="*/ 9701 h 10000"/>
              <a:gd name="connsiteX4" fmla="*/ 0 w 10000"/>
              <a:gd name="connsiteY4" fmla="*/ 10000 h 10000"/>
              <a:gd name="connsiteX5" fmla="*/ 10000 w 10000"/>
              <a:gd name="connsiteY5" fmla="*/ 10000 h 10000"/>
              <a:gd name="connsiteX6" fmla="*/ 4481 w 10000"/>
              <a:gd name="connsiteY6" fmla="*/ 0 h 10000"/>
              <a:gd name="connsiteX7" fmla="*/ 0 w 10000"/>
              <a:gd name="connsiteY7" fmla="*/ 0 h 10000"/>
              <a:gd name="connsiteX0" fmla="*/ 0 w 4481"/>
              <a:gd name="connsiteY0" fmla="*/ 0 h 10000"/>
              <a:gd name="connsiteX1" fmla="*/ 0 w 4481"/>
              <a:gd name="connsiteY1" fmla="*/ 0 h 10000"/>
              <a:gd name="connsiteX2" fmla="*/ 218 w 4481"/>
              <a:gd name="connsiteY2" fmla="*/ 4925 h 10000"/>
              <a:gd name="connsiteX3" fmla="*/ 0 w 4481"/>
              <a:gd name="connsiteY3" fmla="*/ 9701 h 10000"/>
              <a:gd name="connsiteX4" fmla="*/ 0 w 4481"/>
              <a:gd name="connsiteY4" fmla="*/ 10000 h 10000"/>
              <a:gd name="connsiteX5" fmla="*/ 4475 w 4481"/>
              <a:gd name="connsiteY5" fmla="*/ 10000 h 10000"/>
              <a:gd name="connsiteX6" fmla="*/ 4481 w 4481"/>
              <a:gd name="connsiteY6" fmla="*/ 0 h 10000"/>
              <a:gd name="connsiteX7" fmla="*/ 0 w 4481"/>
              <a:gd name="connsiteY7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81" h="10000">
                <a:moveTo>
                  <a:pt x="0" y="0"/>
                </a:moveTo>
                <a:lnTo>
                  <a:pt x="0" y="0"/>
                </a:lnTo>
                <a:cubicBezTo>
                  <a:pt x="73" y="1642"/>
                  <a:pt x="145" y="3283"/>
                  <a:pt x="218" y="4925"/>
                </a:cubicBezTo>
                <a:cubicBezTo>
                  <a:pt x="145" y="6517"/>
                  <a:pt x="73" y="8109"/>
                  <a:pt x="0" y="9701"/>
                </a:cubicBezTo>
                <a:lnTo>
                  <a:pt x="0" y="10000"/>
                </a:lnTo>
                <a:lnTo>
                  <a:pt x="4475" y="10000"/>
                </a:lnTo>
                <a:cubicBezTo>
                  <a:pt x="4477" y="6667"/>
                  <a:pt x="4479" y="3333"/>
                  <a:pt x="4481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0266B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8021802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053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40718B-BE40-43A8-AD86-E24BCAD25010}" type="datetimeFigureOut">
              <a:rPr lang="en-IN" smtClean="0"/>
              <a:t>23-04-2024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DIN" pitchFamily="2" charset="0"/>
              </a:defRPr>
            </a:lvl1pPr>
          </a:lstStyle>
          <a:p>
            <a:fld id="{151DAFC2-1192-4F63-A889-33A8967BB7AA}" type="slidenum">
              <a:rPr lang="en-IN" smtClean="0"/>
              <a:pPr/>
              <a:t>‹#›</a:t>
            </a:fld>
            <a:r>
              <a:rPr lang="en-IN" dirty="0" smtClean="0"/>
              <a:t> of 12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02779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90" r:id="rId2"/>
    <p:sldLayoutId id="2147483699" r:id="rId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file:///\\70.0.0.61\5.%20data%20share\51.%20Mansi%20Singh-DS\Work%20files\MHSF\IMPORTANT%20DOCS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Oval 44"/>
          <p:cNvSpPr/>
          <p:nvPr/>
        </p:nvSpPr>
        <p:spPr>
          <a:xfrm>
            <a:off x="4590428" y="98433"/>
            <a:ext cx="2993038" cy="2993038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7" name="Oval 46"/>
          <p:cNvSpPr/>
          <p:nvPr/>
        </p:nvSpPr>
        <p:spPr>
          <a:xfrm>
            <a:off x="4766084" y="274089"/>
            <a:ext cx="2641726" cy="2641726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735188" y="2561909"/>
            <a:ext cx="2749480" cy="748663"/>
          </a:xfrm>
          <a:prstGeom prst="rect">
            <a:avLst/>
          </a:prstGeom>
          <a:solidFill>
            <a:srgbClr val="0266B2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2" name="Freeform 9"/>
          <p:cNvSpPr>
            <a:spLocks/>
          </p:cNvSpPr>
          <p:nvPr/>
        </p:nvSpPr>
        <p:spPr bwMode="auto">
          <a:xfrm flipH="1">
            <a:off x="4735188" y="3255515"/>
            <a:ext cx="1286649" cy="110114"/>
          </a:xfrm>
          <a:custGeom>
            <a:avLst/>
            <a:gdLst>
              <a:gd name="T0" fmla="*/ 0 w 2114"/>
              <a:gd name="T1" fmla="*/ 0 h 67"/>
              <a:gd name="T2" fmla="*/ 0 w 2114"/>
              <a:gd name="T3" fmla="*/ 0 h 67"/>
              <a:gd name="T4" fmla="*/ 46 w 2114"/>
              <a:gd name="T5" fmla="*/ 33 h 67"/>
              <a:gd name="T6" fmla="*/ 0 w 2114"/>
              <a:gd name="T7" fmla="*/ 65 h 67"/>
              <a:gd name="T8" fmla="*/ 0 w 2114"/>
              <a:gd name="T9" fmla="*/ 67 h 67"/>
              <a:gd name="T10" fmla="*/ 2114 w 2114"/>
              <a:gd name="T11" fmla="*/ 67 h 67"/>
              <a:gd name="T12" fmla="*/ 2114 w 2114"/>
              <a:gd name="T13" fmla="*/ 0 h 67"/>
              <a:gd name="T14" fmla="*/ 0 w 2114"/>
              <a:gd name="T15" fmla="*/ 0 h 67"/>
              <a:gd name="connsiteX0" fmla="*/ 0 w 10000"/>
              <a:gd name="connsiteY0" fmla="*/ 0 h 10000"/>
              <a:gd name="connsiteX1" fmla="*/ 0 w 10000"/>
              <a:gd name="connsiteY1" fmla="*/ 0 h 10000"/>
              <a:gd name="connsiteX2" fmla="*/ 218 w 10000"/>
              <a:gd name="connsiteY2" fmla="*/ 4925 h 10000"/>
              <a:gd name="connsiteX3" fmla="*/ 0 w 10000"/>
              <a:gd name="connsiteY3" fmla="*/ 9701 h 10000"/>
              <a:gd name="connsiteX4" fmla="*/ 0 w 10000"/>
              <a:gd name="connsiteY4" fmla="*/ 10000 h 10000"/>
              <a:gd name="connsiteX5" fmla="*/ 10000 w 10000"/>
              <a:gd name="connsiteY5" fmla="*/ 10000 h 10000"/>
              <a:gd name="connsiteX6" fmla="*/ 4481 w 10000"/>
              <a:gd name="connsiteY6" fmla="*/ 0 h 10000"/>
              <a:gd name="connsiteX7" fmla="*/ 0 w 10000"/>
              <a:gd name="connsiteY7" fmla="*/ 0 h 10000"/>
              <a:gd name="connsiteX0" fmla="*/ 0 w 4481"/>
              <a:gd name="connsiteY0" fmla="*/ 0 h 10000"/>
              <a:gd name="connsiteX1" fmla="*/ 0 w 4481"/>
              <a:gd name="connsiteY1" fmla="*/ 0 h 10000"/>
              <a:gd name="connsiteX2" fmla="*/ 218 w 4481"/>
              <a:gd name="connsiteY2" fmla="*/ 4925 h 10000"/>
              <a:gd name="connsiteX3" fmla="*/ 0 w 4481"/>
              <a:gd name="connsiteY3" fmla="*/ 9701 h 10000"/>
              <a:gd name="connsiteX4" fmla="*/ 0 w 4481"/>
              <a:gd name="connsiteY4" fmla="*/ 10000 h 10000"/>
              <a:gd name="connsiteX5" fmla="*/ 4475 w 4481"/>
              <a:gd name="connsiteY5" fmla="*/ 10000 h 10000"/>
              <a:gd name="connsiteX6" fmla="*/ 4481 w 4481"/>
              <a:gd name="connsiteY6" fmla="*/ 0 h 10000"/>
              <a:gd name="connsiteX7" fmla="*/ 0 w 4481"/>
              <a:gd name="connsiteY7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81" h="10000">
                <a:moveTo>
                  <a:pt x="0" y="0"/>
                </a:moveTo>
                <a:lnTo>
                  <a:pt x="0" y="0"/>
                </a:lnTo>
                <a:cubicBezTo>
                  <a:pt x="73" y="1642"/>
                  <a:pt x="145" y="3283"/>
                  <a:pt x="218" y="4925"/>
                </a:cubicBezTo>
                <a:cubicBezTo>
                  <a:pt x="145" y="6517"/>
                  <a:pt x="73" y="8109"/>
                  <a:pt x="0" y="9701"/>
                </a:cubicBezTo>
                <a:lnTo>
                  <a:pt x="0" y="10000"/>
                </a:lnTo>
                <a:lnTo>
                  <a:pt x="4475" y="10000"/>
                </a:lnTo>
                <a:cubicBezTo>
                  <a:pt x="4477" y="6667"/>
                  <a:pt x="4479" y="3333"/>
                  <a:pt x="4481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830560" y="2770833"/>
            <a:ext cx="25412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Asahi </a:t>
            </a: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India Glass </a:t>
            </a:r>
            <a:r>
              <a:rPr kumimoji="0" lang="en-IN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Limited</a:t>
            </a:r>
            <a:endParaRPr kumimoji="0" lang="en-IN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7989" y="987201"/>
            <a:ext cx="1877916" cy="1215502"/>
          </a:xfrm>
          <a:prstGeom prst="rect">
            <a:avLst/>
          </a:prstGeom>
        </p:spPr>
      </p:pic>
      <p:sp>
        <p:nvSpPr>
          <p:cNvPr id="48" name="Freeform 9"/>
          <p:cNvSpPr>
            <a:spLocks/>
          </p:cNvSpPr>
          <p:nvPr/>
        </p:nvSpPr>
        <p:spPr bwMode="auto">
          <a:xfrm rot="10800000" flipH="1">
            <a:off x="6198019" y="2501969"/>
            <a:ext cx="1286649" cy="110114"/>
          </a:xfrm>
          <a:custGeom>
            <a:avLst/>
            <a:gdLst>
              <a:gd name="T0" fmla="*/ 0 w 2114"/>
              <a:gd name="T1" fmla="*/ 0 h 67"/>
              <a:gd name="T2" fmla="*/ 0 w 2114"/>
              <a:gd name="T3" fmla="*/ 0 h 67"/>
              <a:gd name="T4" fmla="*/ 46 w 2114"/>
              <a:gd name="T5" fmla="*/ 33 h 67"/>
              <a:gd name="T6" fmla="*/ 0 w 2114"/>
              <a:gd name="T7" fmla="*/ 65 h 67"/>
              <a:gd name="T8" fmla="*/ 0 w 2114"/>
              <a:gd name="T9" fmla="*/ 67 h 67"/>
              <a:gd name="T10" fmla="*/ 2114 w 2114"/>
              <a:gd name="T11" fmla="*/ 67 h 67"/>
              <a:gd name="T12" fmla="*/ 2114 w 2114"/>
              <a:gd name="T13" fmla="*/ 0 h 67"/>
              <a:gd name="T14" fmla="*/ 0 w 2114"/>
              <a:gd name="T15" fmla="*/ 0 h 67"/>
              <a:gd name="connsiteX0" fmla="*/ 0 w 10000"/>
              <a:gd name="connsiteY0" fmla="*/ 0 h 10000"/>
              <a:gd name="connsiteX1" fmla="*/ 0 w 10000"/>
              <a:gd name="connsiteY1" fmla="*/ 0 h 10000"/>
              <a:gd name="connsiteX2" fmla="*/ 218 w 10000"/>
              <a:gd name="connsiteY2" fmla="*/ 4925 h 10000"/>
              <a:gd name="connsiteX3" fmla="*/ 0 w 10000"/>
              <a:gd name="connsiteY3" fmla="*/ 9701 h 10000"/>
              <a:gd name="connsiteX4" fmla="*/ 0 w 10000"/>
              <a:gd name="connsiteY4" fmla="*/ 10000 h 10000"/>
              <a:gd name="connsiteX5" fmla="*/ 10000 w 10000"/>
              <a:gd name="connsiteY5" fmla="*/ 10000 h 10000"/>
              <a:gd name="connsiteX6" fmla="*/ 4481 w 10000"/>
              <a:gd name="connsiteY6" fmla="*/ 0 h 10000"/>
              <a:gd name="connsiteX7" fmla="*/ 0 w 10000"/>
              <a:gd name="connsiteY7" fmla="*/ 0 h 10000"/>
              <a:gd name="connsiteX0" fmla="*/ 0 w 4481"/>
              <a:gd name="connsiteY0" fmla="*/ 0 h 10000"/>
              <a:gd name="connsiteX1" fmla="*/ 0 w 4481"/>
              <a:gd name="connsiteY1" fmla="*/ 0 h 10000"/>
              <a:gd name="connsiteX2" fmla="*/ 218 w 4481"/>
              <a:gd name="connsiteY2" fmla="*/ 4925 h 10000"/>
              <a:gd name="connsiteX3" fmla="*/ 0 w 4481"/>
              <a:gd name="connsiteY3" fmla="*/ 9701 h 10000"/>
              <a:gd name="connsiteX4" fmla="*/ 0 w 4481"/>
              <a:gd name="connsiteY4" fmla="*/ 10000 h 10000"/>
              <a:gd name="connsiteX5" fmla="*/ 4475 w 4481"/>
              <a:gd name="connsiteY5" fmla="*/ 10000 h 10000"/>
              <a:gd name="connsiteX6" fmla="*/ 4481 w 4481"/>
              <a:gd name="connsiteY6" fmla="*/ 0 h 10000"/>
              <a:gd name="connsiteX7" fmla="*/ 0 w 4481"/>
              <a:gd name="connsiteY7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81" h="10000">
                <a:moveTo>
                  <a:pt x="0" y="0"/>
                </a:moveTo>
                <a:lnTo>
                  <a:pt x="0" y="0"/>
                </a:lnTo>
                <a:cubicBezTo>
                  <a:pt x="73" y="1642"/>
                  <a:pt x="145" y="3283"/>
                  <a:pt x="218" y="4925"/>
                </a:cubicBezTo>
                <a:cubicBezTo>
                  <a:pt x="145" y="6517"/>
                  <a:pt x="73" y="8109"/>
                  <a:pt x="0" y="9701"/>
                </a:cubicBezTo>
                <a:lnTo>
                  <a:pt x="0" y="10000"/>
                </a:lnTo>
                <a:lnTo>
                  <a:pt x="4475" y="10000"/>
                </a:lnTo>
                <a:cubicBezTo>
                  <a:pt x="4477" y="6667"/>
                  <a:pt x="4479" y="3333"/>
                  <a:pt x="4481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" y="6763589"/>
            <a:ext cx="12192000" cy="9441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Adobe Hebrew" panose="02040503050201020203" pitchFamily="18" charset="-79"/>
                <a:cs typeface="Adobe Hebrew" panose="02040503050201020203" pitchFamily="18" charset="-79"/>
              </a:rPr>
              <a:t>MHSF </a:t>
            </a:r>
            <a:r>
              <a:rPr lang="en-US" b="1" dirty="0">
                <a:latin typeface="Adobe Hebrew" panose="02040503050201020203" pitchFamily="18" charset="-79"/>
                <a:cs typeface="Adobe Hebrew" panose="02040503050201020203" pitchFamily="18" charset="-79"/>
              </a:rPr>
              <a:t>ROORKEE DESIGN REPORT</a:t>
            </a:r>
            <a:endParaRPr lang="en-US" b="1" dirty="0">
              <a:latin typeface="Adobe Hebrew" panose="02040503050201020203" pitchFamily="18" charset="-79"/>
              <a:cs typeface="Adobe Hebrew" panose="02040503050201020203" pitchFamily="18" charset="-79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10057016" y="6322853"/>
            <a:ext cx="1910541" cy="4407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Prepared By: Mansi Singh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Date: 16-01-2024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476621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758184" y="2682586"/>
            <a:ext cx="10401480" cy="32385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GB" sz="2000" dirty="0" smtClean="0">
                <a:ea typeface="Adobe Heiti Std R" panose="020B0400000000000000" pitchFamily="34" charset="-128"/>
                <a:cs typeface="Calibri Light" panose="020F0302020204030204" pitchFamily="34" charset="0"/>
              </a:rPr>
              <a:t>Machine overview							P-3</a:t>
            </a:r>
          </a:p>
          <a:p>
            <a:pPr>
              <a:lnSpc>
                <a:spcPct val="150000"/>
              </a:lnSpc>
            </a:pPr>
            <a:r>
              <a:rPr lang="en-GB" sz="2000" dirty="0" smtClean="0">
                <a:ea typeface="Adobe Heiti Std R" panose="020B0400000000000000" pitchFamily="34" charset="-128"/>
                <a:cs typeface="Calibri Light" panose="020F0302020204030204" pitchFamily="34" charset="0"/>
              </a:rPr>
              <a:t>Locator Pin Fixing Procedure </a:t>
            </a:r>
            <a:r>
              <a:rPr lang="en-GB" sz="2000" dirty="0">
                <a:ea typeface="Adobe Heiti Std R" panose="020B0400000000000000" pitchFamily="34" charset="-128"/>
                <a:cs typeface="Calibri Light" panose="020F0302020204030204" pitchFamily="34" charset="0"/>
              </a:rPr>
              <a:t>						</a:t>
            </a:r>
            <a:r>
              <a:rPr lang="en-GB" sz="2000" dirty="0" smtClean="0">
                <a:ea typeface="Adobe Heiti Std R" panose="020B0400000000000000" pitchFamily="34" charset="-128"/>
                <a:cs typeface="Calibri Light" panose="020F0302020204030204" pitchFamily="34" charset="0"/>
              </a:rPr>
              <a:t>P-4</a:t>
            </a:r>
          </a:p>
        </p:txBody>
      </p:sp>
      <p:sp>
        <p:nvSpPr>
          <p:cNvPr id="7" name="Rectangle 6"/>
          <p:cNvSpPr/>
          <p:nvPr/>
        </p:nvSpPr>
        <p:spPr>
          <a:xfrm>
            <a:off x="3758661" y="1044362"/>
            <a:ext cx="32764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 smtClean="0">
                <a:ln w="0"/>
                <a:gradFill>
                  <a:gsLst>
                    <a:gs pos="0">
                      <a:srgbClr val="F7941E">
                        <a:lumMod val="50000"/>
                      </a:srgbClr>
                    </a:gs>
                    <a:gs pos="50000">
                      <a:srgbClr val="F7941E"/>
                    </a:gs>
                    <a:gs pos="100000">
                      <a:srgbClr val="F7941E">
                        <a:lumMod val="60000"/>
                        <a:lumOff val="40000"/>
                      </a:srgb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uLnTx/>
                <a:uFillTx/>
                <a:latin typeface="Calibri"/>
                <a:ea typeface="+mn-ea"/>
                <a:cs typeface="+mn-cs"/>
              </a:rPr>
              <a:t>CONTENTS</a:t>
            </a:r>
            <a:endParaRPr kumimoji="0" lang="en-US" sz="5400" b="1" i="0" u="none" strike="noStrike" kern="1200" cap="none" spc="0" normalizeH="0" baseline="0" noProof="0" dirty="0">
              <a:ln w="0"/>
              <a:gradFill>
                <a:gsLst>
                  <a:gs pos="0">
                    <a:srgbClr val="F7941E">
                      <a:lumMod val="50000"/>
                    </a:srgbClr>
                  </a:gs>
                  <a:gs pos="50000">
                    <a:srgbClr val="F7941E"/>
                  </a:gs>
                  <a:gs pos="100000">
                    <a:srgbClr val="F7941E">
                      <a:lumMod val="60000"/>
                      <a:lumOff val="40000"/>
                    </a:srgb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34500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25426" y="405005"/>
            <a:ext cx="4494148" cy="461962"/>
          </a:xfrm>
        </p:spPr>
        <p:txBody>
          <a:bodyPr/>
          <a:lstStyle/>
          <a:p>
            <a:r>
              <a:rPr lang="en-IN" b="1" u="sng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MHSF DESIGN ROORKEE</a:t>
            </a:r>
            <a:endParaRPr lang="en-IN" b="1" u="sng" dirty="0"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35094" y="834048"/>
            <a:ext cx="952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MODEL</a:t>
            </a:r>
            <a:endParaRPr lang="en-US" b="1" u="sng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525426" y="1236299"/>
            <a:ext cx="4620151" cy="512205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u="sng" dirty="0" smtClean="0"/>
              <a:t>OVERVIEW-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Ultrasonic welding machine for fixing locator pins on </a:t>
            </a:r>
            <a:r>
              <a:rPr lang="en-US" dirty="0" smtClean="0"/>
              <a:t>glass.</a:t>
            </a:r>
          </a:p>
          <a:p>
            <a:r>
              <a:rPr lang="en-US" dirty="0" smtClean="0"/>
              <a:t>Essential </a:t>
            </a:r>
            <a:r>
              <a:rPr lang="en-US" dirty="0"/>
              <a:t>for accurate component placement in manufacturing </a:t>
            </a:r>
            <a:r>
              <a:rPr lang="en-US" dirty="0" smtClean="0"/>
              <a:t>processes.</a:t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</a:pPr>
            <a:r>
              <a:rPr lang="en-US" b="1" u="sng" dirty="0" smtClean="0"/>
              <a:t>PURPOSE-</a:t>
            </a:r>
            <a:br>
              <a:rPr lang="en-US" b="1" u="sng" dirty="0" smtClean="0"/>
            </a:br>
            <a:endParaRPr lang="en-US" b="1" u="sng" dirty="0" smtClean="0"/>
          </a:p>
          <a:p>
            <a:pPr>
              <a:buFontTx/>
              <a:buChar char="-"/>
            </a:pPr>
            <a:r>
              <a:rPr lang="en-US" dirty="0" smtClean="0"/>
              <a:t>To </a:t>
            </a:r>
            <a:r>
              <a:rPr lang="en-US" dirty="0"/>
              <a:t>fix locator pins on glass with ultrasonic </a:t>
            </a:r>
            <a:r>
              <a:rPr lang="en-US" dirty="0" smtClean="0"/>
              <a:t>welding </a:t>
            </a:r>
            <a:r>
              <a:rPr lang="en-IN" dirty="0" smtClean="0"/>
              <a:t>enables accurate and consistent component placement.</a:t>
            </a:r>
            <a:br>
              <a:rPr lang="en-IN" dirty="0" smtClean="0"/>
            </a:br>
            <a:endParaRPr lang="en-IN" dirty="0" smtClean="0"/>
          </a:p>
          <a:p>
            <a:pPr marL="0" indent="0">
              <a:buNone/>
            </a:pPr>
            <a:r>
              <a:rPr lang="en-IN" b="1" u="sng" dirty="0" smtClean="0"/>
              <a:t>IMPORTANT ITEMS-</a:t>
            </a:r>
          </a:p>
          <a:p>
            <a:pPr marL="0" indent="0">
              <a:buNone/>
            </a:pPr>
            <a:r>
              <a:rPr lang="en-IN" b="1" u="sng" dirty="0" smtClean="0"/>
              <a:t>  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 smtClean="0"/>
              <a:t>Generator</a:t>
            </a:r>
            <a:endParaRPr lang="en-IN" dirty="0"/>
          </a:p>
          <a:p>
            <a:pPr marL="342900" indent="-342900">
              <a:buFont typeface="+mj-lt"/>
              <a:buAutoNum type="arabicPeriod"/>
            </a:pPr>
            <a:r>
              <a:rPr lang="en-IN" dirty="0" smtClean="0"/>
              <a:t>Probe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 smtClean="0"/>
              <a:t>Aluminium Booster</a:t>
            </a:r>
            <a:endParaRPr lang="en-IN" dirty="0"/>
          </a:p>
          <a:p>
            <a:pPr marL="342900" indent="-342900">
              <a:buFont typeface="+mj-lt"/>
              <a:buAutoNum type="arabicPeriod"/>
            </a:pPr>
            <a:r>
              <a:rPr lang="en-IN" dirty="0" smtClean="0"/>
              <a:t>Titanium Horn</a:t>
            </a:r>
            <a:br>
              <a:rPr lang="en-IN" dirty="0" smtClean="0"/>
            </a:br>
            <a:endParaRPr lang="en-I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5270" y="1263831"/>
            <a:ext cx="4069340" cy="50945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11629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733245" y="979488"/>
            <a:ext cx="4911096" cy="5437938"/>
          </a:xfrm>
        </p:spPr>
        <p:txBody>
          <a:bodyPr>
            <a:normAutofit fontScale="92500" lnSpcReduction="10000"/>
          </a:bodyPr>
          <a:lstStyle/>
          <a:p>
            <a:r>
              <a:rPr lang="en-US" u="sng" dirty="0" smtClean="0"/>
              <a:t>Step 1- </a:t>
            </a:r>
            <a:r>
              <a:rPr lang="en-US" dirty="0" smtClean="0"/>
              <a:t>Cleaning </a:t>
            </a:r>
            <a:r>
              <a:rPr lang="en-US" dirty="0"/>
              <a:t>the notch marking area </a:t>
            </a:r>
            <a:r>
              <a:rPr lang="en-US" dirty="0" smtClean="0"/>
              <a:t>on glass with the lint.</a:t>
            </a:r>
            <a:endParaRPr lang="en-US" dirty="0"/>
          </a:p>
          <a:p>
            <a:r>
              <a:rPr lang="en-US" u="sng" dirty="0" smtClean="0"/>
              <a:t>Step 2- </a:t>
            </a:r>
            <a:r>
              <a:rPr lang="en-US" dirty="0" smtClean="0"/>
              <a:t>Applying </a:t>
            </a:r>
            <a:r>
              <a:rPr lang="en-US" dirty="0"/>
              <a:t>SU10 primer to the notch marking </a:t>
            </a:r>
            <a:r>
              <a:rPr lang="en-US" dirty="0" smtClean="0"/>
              <a:t>area.</a:t>
            </a:r>
          </a:p>
          <a:p>
            <a:r>
              <a:rPr lang="en-US" u="sng" dirty="0" smtClean="0"/>
              <a:t>Step 3- </a:t>
            </a:r>
            <a:r>
              <a:rPr lang="en-US" dirty="0" smtClean="0"/>
              <a:t>Glass is placed over the table and vacuum cups suck the glass.</a:t>
            </a:r>
            <a:endParaRPr lang="en-US" dirty="0"/>
          </a:p>
          <a:p>
            <a:r>
              <a:rPr lang="en-US" u="sng" dirty="0" smtClean="0"/>
              <a:t>Step 4- </a:t>
            </a:r>
            <a:r>
              <a:rPr lang="en-US" dirty="0" smtClean="0"/>
              <a:t>Pulling </a:t>
            </a:r>
            <a:r>
              <a:rPr lang="en-US" dirty="0"/>
              <a:t>the rope of the probe assembly </a:t>
            </a:r>
            <a:r>
              <a:rPr lang="en-US" dirty="0" smtClean="0"/>
              <a:t>to insert the </a:t>
            </a:r>
            <a:r>
              <a:rPr lang="en-US" dirty="0"/>
              <a:t>locator pin into the cavity mounted on the </a:t>
            </a:r>
            <a:r>
              <a:rPr lang="en-US" dirty="0" smtClean="0"/>
              <a:t>horn.</a:t>
            </a:r>
            <a:endParaRPr lang="en-US" dirty="0"/>
          </a:p>
          <a:p>
            <a:r>
              <a:rPr lang="en-US" u="sng" dirty="0" smtClean="0"/>
              <a:t>Step 5- </a:t>
            </a:r>
            <a:r>
              <a:rPr lang="en-US" dirty="0" smtClean="0"/>
              <a:t>Positioning </a:t>
            </a:r>
            <a:r>
              <a:rPr lang="en-US" dirty="0"/>
              <a:t>the </a:t>
            </a:r>
            <a:r>
              <a:rPr lang="en-US" dirty="0" smtClean="0"/>
              <a:t>cavity</a:t>
            </a:r>
            <a:r>
              <a:rPr lang="en-US" dirty="0"/>
              <a:t> and took position of the glass, then stopper will butt glass</a:t>
            </a:r>
            <a:r>
              <a:rPr lang="en-US" dirty="0" smtClean="0"/>
              <a:t>.</a:t>
            </a:r>
          </a:p>
          <a:p>
            <a:r>
              <a:rPr lang="en-US" u="sng" dirty="0" smtClean="0"/>
              <a:t>Step 6- </a:t>
            </a:r>
            <a:r>
              <a:rPr lang="en-US" dirty="0" smtClean="0"/>
              <a:t>The limit switch sense that glass butt or not.</a:t>
            </a:r>
          </a:p>
          <a:p>
            <a:r>
              <a:rPr lang="en-US" u="sng" dirty="0" smtClean="0"/>
              <a:t>Step 7- </a:t>
            </a:r>
            <a:r>
              <a:rPr lang="en-US" dirty="0" smtClean="0"/>
              <a:t>Cycle starts &gt;&gt;&gt; By pressing the start switch, clamping cylinder will go down after the confirming the cylinder going down, Ultrasonic wave generator on with manual time.</a:t>
            </a:r>
            <a:endParaRPr lang="en-US" dirty="0"/>
          </a:p>
          <a:p>
            <a:r>
              <a:rPr lang="en-US" u="sng" dirty="0" smtClean="0"/>
              <a:t>Step 8- </a:t>
            </a:r>
            <a:r>
              <a:rPr lang="en-US" dirty="0" smtClean="0"/>
              <a:t>Generating </a:t>
            </a:r>
            <a:r>
              <a:rPr lang="en-US" dirty="0"/>
              <a:t>heat in the booster (80-90% within 0.9 seconds</a:t>
            </a:r>
            <a:r>
              <a:rPr lang="en-US" dirty="0" smtClean="0"/>
              <a:t>).</a:t>
            </a:r>
            <a:endParaRPr lang="en-US" dirty="0"/>
          </a:p>
          <a:p>
            <a:r>
              <a:rPr lang="en-US" u="sng" dirty="0" smtClean="0"/>
              <a:t>Step 9- </a:t>
            </a:r>
            <a:r>
              <a:rPr lang="en-US" dirty="0" smtClean="0"/>
              <a:t>Melting </a:t>
            </a:r>
            <a:r>
              <a:rPr lang="en-US" dirty="0"/>
              <a:t>the </a:t>
            </a:r>
            <a:r>
              <a:rPr lang="en-US" dirty="0" smtClean="0"/>
              <a:t>nylon rubber on </a:t>
            </a:r>
            <a:r>
              <a:rPr lang="en-US" dirty="0"/>
              <a:t>the locator </a:t>
            </a:r>
            <a:r>
              <a:rPr lang="en-US" dirty="0" smtClean="0"/>
              <a:t>pin.</a:t>
            </a:r>
            <a:endParaRPr lang="en-US" dirty="0"/>
          </a:p>
          <a:p>
            <a:r>
              <a:rPr lang="en-US" u="sng" dirty="0" smtClean="0"/>
              <a:t>Step 10- </a:t>
            </a:r>
            <a:r>
              <a:rPr lang="en-US" dirty="0" smtClean="0"/>
              <a:t>Flowing </a:t>
            </a:r>
            <a:r>
              <a:rPr lang="en-US" dirty="0"/>
              <a:t>molten material between </a:t>
            </a:r>
            <a:r>
              <a:rPr lang="en-US" dirty="0" smtClean="0"/>
              <a:t>surfaces.</a:t>
            </a:r>
            <a:endParaRPr lang="en-US" dirty="0"/>
          </a:p>
          <a:p>
            <a:r>
              <a:rPr lang="en-US" u="sng" dirty="0" smtClean="0"/>
              <a:t>Step 11- </a:t>
            </a:r>
            <a:r>
              <a:rPr lang="en-US" dirty="0" smtClean="0"/>
              <a:t>Solidifying </a:t>
            </a:r>
            <a:r>
              <a:rPr lang="en-US" dirty="0"/>
              <a:t>the material to form a </a:t>
            </a:r>
            <a:r>
              <a:rPr lang="en-US" dirty="0" smtClean="0"/>
              <a:t>bond.</a:t>
            </a:r>
            <a:endParaRPr lang="en-US" dirty="0"/>
          </a:p>
          <a:p>
            <a:r>
              <a:rPr lang="en-US" u="sng" dirty="0" smtClean="0"/>
              <a:t>Step 12- </a:t>
            </a:r>
            <a:r>
              <a:rPr lang="en-US" dirty="0" smtClean="0"/>
              <a:t>Releasing </a:t>
            </a:r>
            <a:r>
              <a:rPr lang="en-US" dirty="0"/>
              <a:t>contact after 0.9 </a:t>
            </a:r>
            <a:r>
              <a:rPr lang="en-US" dirty="0" smtClean="0"/>
              <a:t>seconds.</a:t>
            </a:r>
          </a:p>
          <a:p>
            <a:r>
              <a:rPr lang="en-US" u="sng" dirty="0" smtClean="0"/>
              <a:t>Step 13- </a:t>
            </a:r>
            <a:r>
              <a:rPr lang="en-US" dirty="0" smtClean="0"/>
              <a:t>Cylinder goes up and vacuum release &lt;&lt;&lt; cycle completed.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33245" y="306388"/>
            <a:ext cx="4694965" cy="461962"/>
          </a:xfrm>
        </p:spPr>
        <p:txBody>
          <a:bodyPr/>
          <a:lstStyle/>
          <a:p>
            <a:r>
              <a:rPr lang="en-IN" b="1" u="sng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STEP BY STEP MHSF MACHINE PROCESS</a:t>
            </a:r>
            <a:endParaRPr lang="en-IN" b="1" u="sng" dirty="0"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06780" y="6172200"/>
            <a:ext cx="4521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Adobe Hebrew" panose="02040503050201020203" pitchFamily="18" charset="-79"/>
                <a:cs typeface="Adobe Hebrew" panose="02040503050201020203" pitchFamily="18" charset="-79"/>
              </a:rPr>
              <a:t>*Manual By AIS BLR-  </a:t>
            </a:r>
            <a:r>
              <a:rPr lang="en-IN" dirty="0" smtClean="0">
                <a:latin typeface="Adobe Hebrew" panose="02040503050201020203" pitchFamily="18" charset="-79"/>
                <a:cs typeface="Adobe Hebrew" panose="02040503050201020203" pitchFamily="18" charset="-79"/>
                <a:hlinkClick r:id="rId2" action="ppaction://hlinkfile"/>
              </a:rPr>
              <a:t>Link</a:t>
            </a:r>
            <a:endParaRPr lang="en-IN" dirty="0">
              <a:latin typeface="Adobe Hebrew" panose="02040503050201020203" pitchFamily="18" charset="-79"/>
              <a:cs typeface="Adobe Hebrew" panose="02040503050201020203" pitchFamily="18" charset="-79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1142" y="1186774"/>
            <a:ext cx="4743796" cy="444554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626491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ank You Images, Colors With Thank You, #29130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42" t="5403" r="4550" b="7140"/>
          <a:stretch/>
        </p:blipFill>
        <p:spPr bwMode="auto">
          <a:xfrm>
            <a:off x="3472774" y="1770433"/>
            <a:ext cx="4688732" cy="33856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0672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AIS new color Palette">
      <a:dk1>
        <a:sysClr val="windowText" lastClr="000000"/>
      </a:dk1>
      <a:lt1>
        <a:sysClr val="window" lastClr="FFFFFF"/>
      </a:lt1>
      <a:dk2>
        <a:srgbClr val="8ED8F8"/>
      </a:dk2>
      <a:lt2>
        <a:srgbClr val="D1D3D4"/>
      </a:lt2>
      <a:accent1>
        <a:srgbClr val="1268B3"/>
      </a:accent1>
      <a:accent2>
        <a:srgbClr val="009EDB"/>
      </a:accent2>
      <a:accent3>
        <a:srgbClr val="B72126"/>
      </a:accent3>
      <a:accent4>
        <a:srgbClr val="808285"/>
      </a:accent4>
      <a:accent5>
        <a:srgbClr val="F7941E"/>
      </a:accent5>
      <a:accent6>
        <a:srgbClr val="79A342"/>
      </a:accent6>
      <a:hlink>
        <a:srgbClr val="1268B3"/>
      </a:hlink>
      <a:folHlink>
        <a:srgbClr val="ED1D24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261047</TotalTime>
  <Words>241</Words>
  <Application>Microsoft Office PowerPoint</Application>
  <PresentationFormat>Widescreen</PresentationFormat>
  <Paragraphs>36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Adobe Heiti Std R</vt:lpstr>
      <vt:lpstr>Adobe Arabic</vt:lpstr>
      <vt:lpstr>Adobe Hebrew</vt:lpstr>
      <vt:lpstr>Arial</vt:lpstr>
      <vt:lpstr>Calibri</vt:lpstr>
      <vt:lpstr>Calibri Light</vt:lpstr>
      <vt:lpstr>DIN</vt:lpstr>
      <vt:lpstr>Office Theme</vt:lpstr>
      <vt:lpstr>MHSF ROORKEE DESIGN REPORT</vt:lpstr>
      <vt:lpstr>PowerPoint Presentation</vt:lpstr>
      <vt:lpstr>MHSF DESIGN ROORKEE</vt:lpstr>
      <vt:lpstr>STEP BY STEP MHSF MACHINE PROCESS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Niket Kumar</dc:creator>
  <cp:lastModifiedBy>Mansi</cp:lastModifiedBy>
  <cp:revision>3784</cp:revision>
  <cp:lastPrinted>2021-04-17T05:40:11Z</cp:lastPrinted>
  <dcterms:created xsi:type="dcterms:W3CDTF">2015-12-24T12:01:47Z</dcterms:created>
  <dcterms:modified xsi:type="dcterms:W3CDTF">2024-04-23T09:27:11Z</dcterms:modified>
</cp:coreProperties>
</file>