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84" r:id="rId9"/>
    <p:sldId id="285" r:id="rId10"/>
    <p:sldId id="263" r:id="rId11"/>
    <p:sldId id="264" r:id="rId12"/>
    <p:sldId id="265" r:id="rId13"/>
    <p:sldId id="266" r:id="rId14"/>
    <p:sldId id="282" r:id="rId15"/>
  </p:sldIdLst>
  <p:sldSz cx="9144000" cy="5143500" type="screen16x9"/>
  <p:notesSz cx="6858000" cy="9144000"/>
  <p:embeddedFontLst>
    <p:embeddedFont>
      <p:font typeface="Lobster"/>
      <p:regular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EA6E89-384E-9321-6811-E9BEC4F4B8BF}" v="12" dt="2021-05-18T12:37:00.375"/>
    <p1510:client id="{6F46C78A-3BF2-ED66-B522-A652492D4D2D}" v="8" dt="2021-05-25T12:45:06.656"/>
    <p1510:client id="{70AF810C-3B45-B255-DD84-B201DB400D32}" v="15" dt="2021-05-17T13:30:54.506"/>
    <p1510:client id="{7939EE18-7821-54E1-B4CE-8EAD296E24AF}" v="5" dt="2021-05-17T10:50:49.538"/>
    <p1510:client id="{F220C391-7BAB-FEE5-9784-870B4AF7BAB9}" v="11" dt="2021-05-17T13:13:43.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e3f2abb99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e3f2abb99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ef5e441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ef5e441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ef5e441c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bef5e441c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ef5e441c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ef5e441c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fabf7a8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fabf7a8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e3f2abb99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e3f2abb99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e3f2abb99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e3f2abb99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e3f2abb99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e3f2abb99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e3f2abb99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e3f2abb99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eab24cee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eab24cee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e3f2abb99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e3f2abb99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eab24ce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eab24ce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eab24ce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beab24ce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Locks</a:t>
            </a:r>
            <a:endParaRPr/>
          </a:p>
        </p:txBody>
      </p:sp>
      <p:sp>
        <p:nvSpPr>
          <p:cNvPr id="2" name="TextBox 1">
            <a:extLst>
              <a:ext uri="{FF2B5EF4-FFF2-40B4-BE49-F238E27FC236}">
                <a16:creationId xmlns:a16="http://schemas.microsoft.com/office/drawing/2014/main" id="{D28D1DDA-A973-4707-95E6-ED86F86ACE20}"/>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Lock Table</a:t>
            </a:r>
            <a:endParaRPr/>
          </a:p>
        </p:txBody>
      </p:sp>
      <p:sp>
        <p:nvSpPr>
          <p:cNvPr id="110" name="Google Shape;110;p20"/>
          <p:cNvSpPr txBox="1">
            <a:spLocks noGrp="1"/>
          </p:cNvSpPr>
          <p:nvPr>
            <p:ph type="body" idx="1"/>
          </p:nvPr>
        </p:nvSpPr>
        <p:spPr>
          <a:xfrm>
            <a:off x="167725" y="1747125"/>
            <a:ext cx="8861400" cy="32706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Clr>
                <a:srgbClr val="000000"/>
              </a:buClr>
              <a:buSzPts val="2200"/>
              <a:buChar char="●"/>
            </a:pPr>
            <a:r>
              <a:rPr lang="en" sz="2200">
                <a:solidFill>
                  <a:srgbClr val="000000"/>
                </a:solidFill>
                <a:latin typeface="Arial"/>
                <a:ea typeface="Arial"/>
                <a:cs typeface="Arial"/>
                <a:sym typeface="Arial"/>
              </a:rPr>
              <a:t>SHARE–LOCKs and EXCLUSIVE–LOCKs use up entries in the lock table.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The possible number of entries in the lock table by default is 500.</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We can change this with the Lock Table Entries (–L) startup parameter.</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Progress stops a user program if it attempts to access a record that overflows the lock table.</a:t>
            </a:r>
            <a:endParaRPr sz="22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CAN-FIND</a:t>
            </a:r>
            <a:endParaRPr/>
          </a:p>
        </p:txBody>
      </p:sp>
      <p:sp>
        <p:nvSpPr>
          <p:cNvPr id="116" name="Google Shape;116;p21"/>
          <p:cNvSpPr txBox="1">
            <a:spLocks noGrp="1"/>
          </p:cNvSpPr>
          <p:nvPr>
            <p:ph type="body" idx="1"/>
          </p:nvPr>
        </p:nvSpPr>
        <p:spPr>
          <a:xfrm>
            <a:off x="209650" y="1747125"/>
            <a:ext cx="8791500" cy="30471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Clr>
                <a:srgbClr val="000000"/>
              </a:buClr>
              <a:buSzPts val="2200"/>
              <a:buChar char="●"/>
            </a:pPr>
            <a:r>
              <a:rPr lang="en" sz="2200">
                <a:solidFill>
                  <a:srgbClr val="000000"/>
                </a:solidFill>
              </a:rPr>
              <a:t>Returns a TRUE value if a record is found that meets the specified FIND criteria. Otherwise it returns FALSE.</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CAN-FIND does not make the record available to the procedure.</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The Default lock for CAN-FIND is NO-LOCK.</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EXCLUSIVE lock is not allowed in a CAN-FIND because CAN-FIND does not return a record.</a:t>
            </a:r>
            <a:endParaRPr sz="2200">
              <a:solidFill>
                <a:srgbClr val="000000"/>
              </a:solidFill>
            </a:endParaRPr>
          </a:p>
          <a:p>
            <a:pPr marL="0" lvl="0" indent="0" algn="l" rtl="0">
              <a:spcBef>
                <a:spcPts val="1200"/>
              </a:spcBef>
              <a:spcAft>
                <a:spcPts val="1200"/>
              </a:spcAft>
              <a:buNone/>
            </a:pPr>
            <a:endParaRPr sz="2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1200"/>
              </a:spcAft>
              <a:buNone/>
            </a:pPr>
            <a:r>
              <a:rPr lang="en" sz="2500"/>
              <a:t>Deadly Embrace</a:t>
            </a:r>
            <a:endParaRPr/>
          </a:p>
        </p:txBody>
      </p:sp>
      <p:sp>
        <p:nvSpPr>
          <p:cNvPr id="122" name="Google Shape;122;p22"/>
          <p:cNvSpPr txBox="1">
            <a:spLocks noGrp="1"/>
          </p:cNvSpPr>
          <p:nvPr>
            <p:ph type="body" idx="4294967295"/>
          </p:nvPr>
        </p:nvSpPr>
        <p:spPr>
          <a:xfrm>
            <a:off x="279550" y="796675"/>
            <a:ext cx="8581800" cy="42630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en" sz="2200">
                <a:solidFill>
                  <a:srgbClr val="000000"/>
                </a:solidFill>
              </a:rPr>
              <a:t>User_1 reads a record in SHARE-LOCK.</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User_2 reads the same  record in SHARE-LOCK.</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Now suppose that both users want to update the record. They both need an EXCLUSIVE–LOCK on the record. But User_1 cannot EXCLUSIVE–LOCK the record because the other user has the record SHARE–LOCKed. And User_2 cannot EXCLUSIVE–LOCK the record because the other user has it SHARE–LOCKed. This situation is known as deadly embrace. </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One of the two users must press STOP to resolve the situation. </a:t>
            </a:r>
            <a:endParaRPr sz="22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1200"/>
              </a:spcAft>
              <a:buNone/>
            </a:pPr>
            <a:r>
              <a:rPr lang="en" sz="2500"/>
              <a:t>Deadly Embrace</a:t>
            </a:r>
            <a:endParaRPr sz="2500"/>
          </a:p>
        </p:txBody>
      </p:sp>
      <p:sp>
        <p:nvSpPr>
          <p:cNvPr id="128" name="Google Shape;128;p23"/>
          <p:cNvSpPr txBox="1">
            <a:spLocks noGrp="1"/>
          </p:cNvSpPr>
          <p:nvPr>
            <p:ph type="body" idx="4294967295"/>
          </p:nvPr>
        </p:nvSpPr>
        <p:spPr>
          <a:xfrm>
            <a:off x="471900" y="1439625"/>
            <a:ext cx="8222100" cy="31896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Clr>
                <a:srgbClr val="000000"/>
              </a:buClr>
              <a:buSzPts val="2200"/>
              <a:buChar char="●"/>
            </a:pPr>
            <a:r>
              <a:rPr lang="en" sz="2200">
                <a:solidFill>
                  <a:srgbClr val="000000"/>
                </a:solidFill>
              </a:rPr>
              <a:t>Deadly embrace occurs when two users have the same record with SHARE–LOCK and both are waiting for the other to release the record. Although this problem can be avoided by good design, using the FIND CURRENT technique means that this will never be a problem.</a:t>
            </a:r>
            <a:endParaRPr sz="22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9"/>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latin typeface="Lobster"/>
                <a:ea typeface="Lobster"/>
                <a:cs typeface="Lobster"/>
                <a:sym typeface="Lobster"/>
              </a:rPr>
              <a:t>Thank you</a:t>
            </a:r>
            <a:endParaRPr lang="en-US" b="1">
              <a:latin typeface="Lobster"/>
              <a:ea typeface="Lobster"/>
              <a:cs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body" idx="1"/>
          </p:nvPr>
        </p:nvSpPr>
        <p:spPr>
          <a:xfrm>
            <a:off x="471900" y="1830975"/>
            <a:ext cx="8222100" cy="306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solidFill>
                  <a:srgbClr val="000000"/>
                </a:solidFill>
              </a:rPr>
              <a:t>In progress we have 3 types of LOCKS</a:t>
            </a:r>
            <a:endParaRPr sz="2200">
              <a:solidFill>
                <a:srgbClr val="000000"/>
              </a:solidFill>
            </a:endParaRPr>
          </a:p>
          <a:p>
            <a:pPr marL="0" lvl="0" indent="0" algn="l" rtl="0">
              <a:spcBef>
                <a:spcPts val="1200"/>
              </a:spcBef>
              <a:spcAft>
                <a:spcPts val="0"/>
              </a:spcAft>
              <a:buNone/>
            </a:pPr>
            <a:endParaRPr>
              <a:solidFill>
                <a:srgbClr val="000000"/>
              </a:solidFill>
            </a:endParaRPr>
          </a:p>
          <a:p>
            <a:pPr marL="457200" lvl="0" indent="-368300" algn="l" rtl="0">
              <a:spcBef>
                <a:spcPts val="1200"/>
              </a:spcBef>
              <a:spcAft>
                <a:spcPts val="0"/>
              </a:spcAft>
              <a:buClr>
                <a:srgbClr val="000000"/>
              </a:buClr>
              <a:buSzPts val="2200"/>
              <a:buChar char="●"/>
            </a:pPr>
            <a:r>
              <a:rPr lang="en" sz="2200">
                <a:solidFill>
                  <a:srgbClr val="000000"/>
                </a:solidFill>
              </a:rPr>
              <a:t>SHARE-LOCK	</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EXCLUSIVE-LOCK</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NO-LOCK</a:t>
            </a:r>
            <a:endParaRPr sz="2200">
              <a:solidFill>
                <a:srgbClr val="000000"/>
              </a:solidFill>
            </a:endParaRPr>
          </a:p>
        </p:txBody>
      </p:sp>
      <p:sp>
        <p:nvSpPr>
          <p:cNvPr id="74" name="Google Shape;74;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Locks are used to Avoid Record Conflicts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SHARE-LOCK</a:t>
            </a:r>
            <a:endParaRPr/>
          </a:p>
        </p:txBody>
      </p:sp>
      <p:sp>
        <p:nvSpPr>
          <p:cNvPr id="80" name="Google Shape;80;p15"/>
          <p:cNvSpPr txBox="1">
            <a:spLocks noGrp="1"/>
          </p:cNvSpPr>
          <p:nvPr>
            <p:ph type="body" idx="1"/>
          </p:nvPr>
        </p:nvSpPr>
        <p:spPr>
          <a:xfrm>
            <a:off x="471900" y="2080821"/>
            <a:ext cx="8222100" cy="3206218"/>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Whenever a person reads a record without specifying any lock then it will be in SHARE-LOCK.</a:t>
            </a:r>
            <a:endParaRPr sz="2200">
              <a:solidFill>
                <a:srgbClr val="000000"/>
              </a:solidFill>
              <a:latin typeface="Arial"/>
              <a:ea typeface="Arial"/>
              <a:cs typeface="Arial"/>
              <a:sym typeface="Arial"/>
            </a:endParaRPr>
          </a:p>
          <a:p>
            <a:pPr marL="0" lvl="0" indent="0" algn="l" rtl="0">
              <a:spcBef>
                <a:spcPts val="0"/>
              </a:spcBef>
              <a:spcAft>
                <a:spcPts val="0"/>
              </a:spcAft>
              <a:buNone/>
            </a:pP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An exception for this is the browse widget , For a browse widget NO–LOCK is the default mode.</a:t>
            </a:r>
            <a:endParaRPr sz="2200">
              <a:solidFill>
                <a:srgbClr val="000000"/>
              </a:solidFill>
              <a:latin typeface="Arial"/>
              <a:ea typeface="Arial"/>
              <a:cs typeface="Arial"/>
              <a:sym typeface="Arial"/>
            </a:endParaRPr>
          </a:p>
          <a:p>
            <a:pPr marL="914400" lvl="0" indent="0" algn="l" rtl="0">
              <a:spcBef>
                <a:spcPts val="0"/>
              </a:spcBef>
              <a:spcAft>
                <a:spcPts val="0"/>
              </a:spcAft>
              <a:buNone/>
            </a:pPr>
            <a:endParaRPr sz="22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SHARE-LOCK</a:t>
            </a:r>
            <a:endParaRPr/>
          </a:p>
        </p:txBody>
      </p:sp>
      <p:sp>
        <p:nvSpPr>
          <p:cNvPr id="86" name="Google Shape;86;p16"/>
          <p:cNvSpPr txBox="1">
            <a:spLocks noGrp="1"/>
          </p:cNvSpPr>
          <p:nvPr>
            <p:ph type="body" idx="1"/>
          </p:nvPr>
        </p:nvSpPr>
        <p:spPr>
          <a:xfrm>
            <a:off x="139775" y="1733125"/>
            <a:ext cx="8917200" cy="332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Char char="●"/>
            </a:pPr>
            <a:r>
              <a:rPr lang="en" sz="2200">
                <a:solidFill>
                  <a:srgbClr val="000000"/>
                </a:solidFill>
                <a:latin typeface="Arial"/>
                <a:ea typeface="Arial"/>
                <a:cs typeface="Arial"/>
                <a:sym typeface="Arial"/>
              </a:rPr>
              <a:t>When we read a record using SHARE-LOCK , other users can read that record but cannot update it .</a:t>
            </a:r>
            <a:endParaRPr sz="2200">
              <a:solidFill>
                <a:srgbClr val="000000"/>
              </a:solidFill>
              <a:latin typeface="Arial"/>
              <a:ea typeface="Arial"/>
              <a:cs typeface="Arial"/>
              <a:sym typeface="Arial"/>
            </a:endParaRPr>
          </a:p>
          <a:p>
            <a:pPr marL="457200" lvl="0" indent="0" algn="l" rtl="0">
              <a:spcBef>
                <a:spcPts val="0"/>
              </a:spcBef>
              <a:spcAft>
                <a:spcPts val="0"/>
              </a:spcAft>
              <a:buNone/>
            </a:pP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Char char="●"/>
            </a:pPr>
            <a:r>
              <a:rPr lang="en" sz="2200">
                <a:solidFill>
                  <a:srgbClr val="000000"/>
                </a:solidFill>
                <a:latin typeface="Arial"/>
                <a:ea typeface="Arial"/>
                <a:cs typeface="Arial"/>
                <a:sym typeface="Arial"/>
              </a:rPr>
              <a:t>Other users can update the record only after our procedure releases the SHARE–LOCK. </a:t>
            </a:r>
            <a:endParaRPr sz="22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en"/>
              <a:t>EXCLUSIVE-LOCK</a:t>
            </a:r>
            <a:endParaRPr/>
          </a:p>
        </p:txBody>
      </p:sp>
      <p:sp>
        <p:nvSpPr>
          <p:cNvPr id="92" name="Google Shape;92;p17"/>
          <p:cNvSpPr txBox="1">
            <a:spLocks noGrp="1"/>
          </p:cNvSpPr>
          <p:nvPr>
            <p:ph type="body" idx="1"/>
          </p:nvPr>
        </p:nvSpPr>
        <p:spPr>
          <a:xfrm>
            <a:off x="471900" y="1919075"/>
            <a:ext cx="8222100" cy="30567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Clr>
                <a:srgbClr val="000000"/>
              </a:buClr>
              <a:buSzPts val="2200"/>
              <a:buChar char="●"/>
            </a:pPr>
            <a:r>
              <a:rPr lang="en" sz="2200">
                <a:solidFill>
                  <a:srgbClr val="000000"/>
                </a:solidFill>
                <a:latin typeface="Arial"/>
                <a:ea typeface="Arial"/>
                <a:cs typeface="Arial"/>
                <a:sym typeface="Arial"/>
              </a:rPr>
              <a:t>It is used when we are updating a record.</a:t>
            </a:r>
            <a:endParaRPr sz="2200">
              <a:solidFill>
                <a:srgbClr val="000000"/>
              </a:solidFill>
              <a:latin typeface="Arial"/>
              <a:ea typeface="Arial"/>
              <a:cs typeface="Arial"/>
              <a:sym typeface="Arial"/>
            </a:endParaRPr>
          </a:p>
          <a:p>
            <a:pPr marL="0" lvl="0" indent="0" algn="l" rtl="0">
              <a:spcBef>
                <a:spcPts val="0"/>
              </a:spcBef>
              <a:spcAft>
                <a:spcPts val="0"/>
              </a:spcAft>
              <a:buNone/>
            </a:pP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Other users cannot read or update that record until the procedure releases EXCLUSIVE–LOCK.</a:t>
            </a:r>
            <a:endParaRPr sz="2200">
              <a:solidFill>
                <a:srgbClr val="000000"/>
              </a:solidFill>
              <a:latin typeface="Arial"/>
              <a:ea typeface="Arial"/>
              <a:cs typeface="Arial"/>
              <a:sym typeface="Arial"/>
            </a:endParaRPr>
          </a:p>
          <a:p>
            <a:pPr marL="0" lvl="0" indent="0" algn="l" rtl="0">
              <a:spcBef>
                <a:spcPts val="0"/>
              </a:spcBef>
              <a:spcAft>
                <a:spcPts val="0"/>
              </a:spcAft>
              <a:buNone/>
            </a:pPr>
            <a:endParaRPr sz="2200">
              <a:solidFill>
                <a:srgbClr val="000000"/>
              </a:solidFill>
              <a:latin typeface="Arial"/>
              <a:ea typeface="Arial"/>
              <a:cs typeface="Arial"/>
              <a:sym typeface="Arial"/>
            </a:endParaRPr>
          </a:p>
          <a:p>
            <a:pPr indent="-368300">
              <a:buClr>
                <a:srgbClr val="000000"/>
              </a:buClr>
              <a:buSzPts val="2200"/>
              <a:buFont typeface="Arial"/>
              <a:buChar char="●"/>
            </a:pPr>
            <a:r>
              <a:rPr lang="en" sz="2200">
                <a:solidFill>
                  <a:srgbClr val="000000"/>
                </a:solidFill>
                <a:latin typeface="Arial"/>
                <a:ea typeface="Arial"/>
                <a:cs typeface="Arial"/>
                <a:sym typeface="Arial"/>
              </a:rPr>
              <a:t>If we want to delete a record then it must be in  EXCLUSIVE–LOCK.</a:t>
            </a:r>
            <a:endParaRPr sz="2200">
              <a:solidFill>
                <a:srgbClr val="000000"/>
              </a:solidFill>
              <a:latin typeface="Arial"/>
              <a:ea typeface="Arial"/>
              <a:cs typeface="Arial"/>
              <a:sym typeface="Arial"/>
            </a:endParaRPr>
          </a:p>
          <a:p>
            <a:pPr marL="0" lvl="0" indent="0" algn="l" rtl="0">
              <a:spcBef>
                <a:spcPts val="0"/>
              </a:spcBef>
              <a:spcAft>
                <a:spcPts val="0"/>
              </a:spcAft>
              <a:buNone/>
            </a:pPr>
            <a:endParaRPr sz="22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Waiting for lock release </a:t>
            </a:r>
            <a:endParaRPr/>
          </a:p>
        </p:txBody>
      </p:sp>
      <p:sp>
        <p:nvSpPr>
          <p:cNvPr id="98" name="Google Shape;98;p18"/>
          <p:cNvSpPr txBox="1">
            <a:spLocks noGrp="1"/>
          </p:cNvSpPr>
          <p:nvPr>
            <p:ph type="body" idx="1"/>
          </p:nvPr>
        </p:nvSpPr>
        <p:spPr>
          <a:xfrm>
            <a:off x="223625" y="1747125"/>
            <a:ext cx="8805600" cy="3242700"/>
          </a:xfrm>
          <a:prstGeom prst="rect">
            <a:avLst/>
          </a:prstGeom>
        </p:spPr>
        <p:txBody>
          <a:bodyPr spcFirstLastPara="1" wrap="square" lIns="91425" tIns="91425" rIns="91425" bIns="91425" anchor="t" anchorCtr="0">
            <a:normAutofit lnSpcReduction="10000"/>
          </a:bodyPr>
          <a:lstStyle/>
          <a:p>
            <a:pPr marL="457200" lvl="0" indent="-368300" algn="l" rtl="0">
              <a:spcBef>
                <a:spcPts val="0"/>
              </a:spcBef>
              <a:spcAft>
                <a:spcPts val="0"/>
              </a:spcAft>
              <a:buClr>
                <a:srgbClr val="000000"/>
              </a:buClr>
              <a:buSzPts val="2200"/>
              <a:buChar char="●"/>
            </a:pPr>
            <a:r>
              <a:rPr lang="en" sz="2200">
                <a:solidFill>
                  <a:srgbClr val="000000"/>
                </a:solidFill>
              </a:rPr>
              <a:t>If you try to read a record with a SHARE–LOCK when another user has that record EXCLUSIVE–LOCKed, Progress displays a message that the record is in use and you must wait to access it. </a:t>
            </a:r>
            <a:endParaRPr sz="2200">
              <a:solidFill>
                <a:srgbClr val="000000"/>
              </a:solidFill>
            </a:endParaRPr>
          </a:p>
          <a:p>
            <a:pPr marL="0" lvl="0" indent="0" algn="l" rtl="0">
              <a:spcBef>
                <a:spcPts val="1200"/>
              </a:spcBef>
              <a:spcAft>
                <a:spcPts val="0"/>
              </a:spcAft>
              <a:buNone/>
            </a:pPr>
            <a:endParaRPr>
              <a:solidFill>
                <a:srgbClr val="000000"/>
              </a:solidFill>
            </a:endParaRPr>
          </a:p>
          <a:p>
            <a:pPr marL="457200" lvl="0" indent="-368300" algn="l" rtl="0">
              <a:spcBef>
                <a:spcPts val="1200"/>
              </a:spcBef>
              <a:spcAft>
                <a:spcPts val="0"/>
              </a:spcAft>
              <a:buClr>
                <a:srgbClr val="000000"/>
              </a:buClr>
              <a:buSzPts val="2200"/>
              <a:buChar char="●"/>
            </a:pPr>
            <a:r>
              <a:rPr lang="en" sz="2200">
                <a:solidFill>
                  <a:srgbClr val="000000"/>
                </a:solidFill>
              </a:rPr>
              <a:t>If you try to read a record with an EXCLUSIVE–LOCK, when another user has that record SHARE–LOCKed or EXCLUSIVE–LOCKed, you receive a message that the record is in use and you must wait to access it.</a:t>
            </a:r>
            <a:endParaRPr sz="2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NO-LOCK</a:t>
            </a:r>
            <a:endParaRPr/>
          </a:p>
        </p:txBody>
      </p:sp>
      <p:sp>
        <p:nvSpPr>
          <p:cNvPr id="104" name="Google Shape;104;p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lnSpcReduction="10000"/>
          </a:bodyPr>
          <a:lstStyle/>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It is used to read a locked record.</a:t>
            </a:r>
            <a:endParaRPr sz="2200">
              <a:solidFill>
                <a:srgbClr val="000000"/>
              </a:solidFill>
              <a:latin typeface="Arial"/>
              <a:ea typeface="Arial"/>
              <a:cs typeface="Arial"/>
              <a:sym typeface="Arial"/>
            </a:endParaRPr>
          </a:p>
          <a:p>
            <a:pPr marL="0" lvl="0" indent="0" algn="l" rtl="0">
              <a:spcBef>
                <a:spcPts val="0"/>
              </a:spcBef>
              <a:spcAft>
                <a:spcPts val="0"/>
              </a:spcAft>
              <a:buNone/>
            </a:pP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If we are using NO-LOCK then other users can read and update the record.</a:t>
            </a:r>
            <a:endParaRPr sz="2200">
              <a:solidFill>
                <a:srgbClr val="000000"/>
              </a:solidFill>
              <a:latin typeface="Arial"/>
              <a:ea typeface="Arial"/>
              <a:cs typeface="Arial"/>
              <a:sym typeface="Arial"/>
            </a:endParaRPr>
          </a:p>
          <a:p>
            <a:pPr marL="0" lvl="0" indent="0" algn="l" rtl="0">
              <a:spcBef>
                <a:spcPts val="0"/>
              </a:spcBef>
              <a:spcAft>
                <a:spcPts val="0"/>
              </a:spcAft>
              <a:buNone/>
            </a:pP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Risk using NO-LOCK is that the data might not be up-to-date.</a:t>
            </a:r>
            <a:endParaRPr sz="22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500"/>
              <a:t>Transaction and Locks</a:t>
            </a:r>
            <a:endParaRPr sz="2500"/>
          </a:p>
        </p:txBody>
      </p:sp>
      <p:sp>
        <p:nvSpPr>
          <p:cNvPr id="163" name="Google Shape;163;p29"/>
          <p:cNvSpPr txBox="1">
            <a:spLocks noGrp="1"/>
          </p:cNvSpPr>
          <p:nvPr>
            <p:ph type="body" idx="4294967295"/>
          </p:nvPr>
        </p:nvSpPr>
        <p:spPr>
          <a:xfrm>
            <a:off x="307500" y="852600"/>
            <a:ext cx="8386500" cy="41931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en" sz="2200">
                <a:solidFill>
                  <a:srgbClr val="000000"/>
                </a:solidFill>
              </a:rPr>
              <a:t>If we read a record with NO–LOCK before a transaction starts and then read the same record with EXCLUSIVE–LOCK within the transaction, the EXCLUSIVE–LOCK is automatically downgraded to a SHARE–LOCK when the transaction ends. Progress does not automatically return you to NO–LOCK status. If we do not want to hold a lock beyond the end of the transaction, we must execute a RELEASE statement on the record within the transaction.</a:t>
            </a:r>
            <a:endParaRPr sz="2200">
              <a:solidFill>
                <a:srgbClr val="000000"/>
              </a:solidFill>
            </a:endParaRPr>
          </a:p>
        </p:txBody>
      </p:sp>
    </p:spTree>
    <p:extLst>
      <p:ext uri="{BB962C8B-B14F-4D97-AF65-F5344CB8AC3E}">
        <p14:creationId xmlns:p14="http://schemas.microsoft.com/office/powerpoint/2010/main" val="59978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30"/>
          <p:cNvPicPr preferRelativeResize="0"/>
          <p:nvPr/>
        </p:nvPicPr>
        <p:blipFill>
          <a:blip r:embed="rId3">
            <a:alphaModFix/>
          </a:blip>
          <a:stretch>
            <a:fillRect/>
          </a:stretch>
        </p:blipFill>
        <p:spPr>
          <a:xfrm>
            <a:off x="152400" y="152400"/>
            <a:ext cx="8839202" cy="4789416"/>
          </a:xfrm>
          <a:prstGeom prst="rect">
            <a:avLst/>
          </a:prstGeom>
          <a:noFill/>
          <a:ln>
            <a:noFill/>
          </a:ln>
        </p:spPr>
      </p:pic>
    </p:spTree>
    <p:extLst>
      <p:ext uri="{BB962C8B-B14F-4D97-AF65-F5344CB8AC3E}">
        <p14:creationId xmlns:p14="http://schemas.microsoft.com/office/powerpoint/2010/main" val="158088200"/>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Material</vt:lpstr>
      <vt:lpstr>Locks</vt:lpstr>
      <vt:lpstr> Locks are used to Avoid Record Conflicts</vt:lpstr>
      <vt:lpstr>SHARE-LOCK</vt:lpstr>
      <vt:lpstr>SHARE-LOCK</vt:lpstr>
      <vt:lpstr>EXCLUSIVE-LOCK</vt:lpstr>
      <vt:lpstr>Waiting for lock release </vt:lpstr>
      <vt:lpstr>NO-LOCK</vt:lpstr>
      <vt:lpstr>Transaction and Locks</vt:lpstr>
      <vt:lpstr>PowerPoint Presentation</vt:lpstr>
      <vt:lpstr>Lock Table</vt:lpstr>
      <vt:lpstr>CAN-FIND</vt:lpstr>
      <vt:lpstr>Deadly Embrace</vt:lpstr>
      <vt:lpstr>Deadly Embrace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Locks</dc:title>
  <cp:revision>8</cp:revision>
  <dcterms:modified xsi:type="dcterms:W3CDTF">2021-07-26T12:03:38Z</dcterms:modified>
</cp:coreProperties>
</file>