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4" r:id="rId7"/>
    <p:sldId id="263" r:id="rId8"/>
    <p:sldId id="261" r:id="rId9"/>
    <p:sldId id="262" r:id="rId10"/>
  </p:sldIdLst>
  <p:sldSz cx="6070600" cy="3422650"/>
  <p:notesSz cx="6070600" cy="34226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B5325-D471-41D8-A260-0AF2D2526D48}" v="16" dt="2023-04-06T13:22:36.951"/>
    <p1510:client id="{CCF63B7E-39CD-493F-AD04-E5EB1ACE9E20}" v="51" dt="2023-04-06T11:40:01.956"/>
    <p1510:client id="{D7E4C0AC-8F10-4A89-B0CD-65B2ED8740A1}" v="92" dt="2023-04-06T06:45:24.796"/>
    <p1510:client id="{F5FC8598-479A-49E0-A3A2-3D4B6C99C78B}" v="328" dt="2023-04-06T12:05:57.59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TESH . - 70092000073" userId="S::muktesh73@svkmmumbai.onmicrosoft.com::85c07e1d-83d9-4d03-82e5-6b6759916fb6" providerId="AD" clId="Web-{D7E4C0AC-8F10-4A89-B0CD-65B2ED8740A1}"/>
    <pc:docChg chg="addSld modSld">
      <pc:chgData name="MUKTESH . - 70092000073" userId="S::muktesh73@svkmmumbai.onmicrosoft.com::85c07e1d-83d9-4d03-82e5-6b6759916fb6" providerId="AD" clId="Web-{D7E4C0AC-8F10-4A89-B0CD-65B2ED8740A1}" dt="2023-04-06T06:45:24.796" v="89" actId="20577"/>
      <pc:docMkLst>
        <pc:docMk/>
      </pc:docMkLst>
      <pc:sldChg chg="modSp">
        <pc:chgData name="MUKTESH . - 70092000073" userId="S::muktesh73@svkmmumbai.onmicrosoft.com::85c07e1d-83d9-4d03-82e5-6b6759916fb6" providerId="AD" clId="Web-{D7E4C0AC-8F10-4A89-B0CD-65B2ED8740A1}" dt="2023-04-06T06:45:24.796" v="89" actId="20577"/>
        <pc:sldMkLst>
          <pc:docMk/>
          <pc:sldMk cId="2033133298" sldId="262"/>
        </pc:sldMkLst>
        <pc:spChg chg="mod">
          <ac:chgData name="MUKTESH . - 70092000073" userId="S::muktesh73@svkmmumbai.onmicrosoft.com::85c07e1d-83d9-4d03-82e5-6b6759916fb6" providerId="AD" clId="Web-{D7E4C0AC-8F10-4A89-B0CD-65B2ED8740A1}" dt="2023-04-06T06:45:24.796" v="89" actId="20577"/>
          <ac:spMkLst>
            <pc:docMk/>
            <pc:sldMk cId="2033133298" sldId="262"/>
            <ac:spMk id="3" creationId="{864BD1DF-5B0D-3A62-92BE-40DA0828B82C}"/>
          </ac:spMkLst>
        </pc:spChg>
      </pc:sldChg>
      <pc:sldChg chg="modSp new">
        <pc:chgData name="MUKTESH . - 70092000073" userId="S::muktesh73@svkmmumbai.onmicrosoft.com::85c07e1d-83d9-4d03-82e5-6b6759916fb6" providerId="AD" clId="Web-{D7E4C0AC-8F10-4A89-B0CD-65B2ED8740A1}" dt="2023-04-06T06:44:27.028" v="83" actId="20577"/>
        <pc:sldMkLst>
          <pc:docMk/>
          <pc:sldMk cId="2261361675" sldId="264"/>
        </pc:sldMkLst>
        <pc:spChg chg="mod">
          <ac:chgData name="MUKTESH . - 70092000073" userId="S::muktesh73@svkmmumbai.onmicrosoft.com::85c07e1d-83d9-4d03-82e5-6b6759916fb6" providerId="AD" clId="Web-{D7E4C0AC-8F10-4A89-B0CD-65B2ED8740A1}" dt="2023-04-06T06:43:03.510" v="8" actId="20577"/>
          <ac:spMkLst>
            <pc:docMk/>
            <pc:sldMk cId="2261361675" sldId="264"/>
            <ac:spMk id="2" creationId="{3546E2E4-3506-BBD5-ACCE-7B3D6497F44F}"/>
          </ac:spMkLst>
        </pc:spChg>
        <pc:spChg chg="mod">
          <ac:chgData name="MUKTESH . - 70092000073" userId="S::muktesh73@svkmmumbai.onmicrosoft.com::85c07e1d-83d9-4d03-82e5-6b6759916fb6" providerId="AD" clId="Web-{D7E4C0AC-8F10-4A89-B0CD-65B2ED8740A1}" dt="2023-04-06T06:44:27.028" v="83" actId="20577"/>
          <ac:spMkLst>
            <pc:docMk/>
            <pc:sldMk cId="2261361675" sldId="264"/>
            <ac:spMk id="3" creationId="{CFD5F801-DAAC-691E-48B2-FDC6EA257DD5}"/>
          </ac:spMkLst>
        </pc:spChg>
      </pc:sldChg>
    </pc:docChg>
  </pc:docChgLst>
  <pc:docChgLst>
    <pc:chgData name="ABHIMANYU GUPTA - 70092000030" userId="S::abhimanyu.gupta30@svkmmumbai.onmicrosoft.com::ecb1a7f9-83e9-4722-aed2-6f441877a6ba" providerId="AD" clId="Web-{F5FC8598-479A-49E0-A3A2-3D4B6C99C78B}"/>
    <pc:docChg chg="addSld delSld modSld">
      <pc:chgData name="ABHIMANYU GUPTA - 70092000030" userId="S::abhimanyu.gupta30@svkmmumbai.onmicrosoft.com::ecb1a7f9-83e9-4722-aed2-6f441877a6ba" providerId="AD" clId="Web-{F5FC8598-479A-49E0-A3A2-3D4B6C99C78B}" dt="2023-04-06T12:05:57.596" v="326"/>
      <pc:docMkLst>
        <pc:docMk/>
      </pc:docMkLst>
      <pc:sldChg chg="modSp">
        <pc:chgData name="ABHIMANYU GUPTA - 70092000030" userId="S::abhimanyu.gupta30@svkmmumbai.onmicrosoft.com::ecb1a7f9-83e9-4722-aed2-6f441877a6ba" providerId="AD" clId="Web-{F5FC8598-479A-49E0-A3A2-3D4B6C99C78B}" dt="2023-04-06T12:05:21.329" v="314" actId="20577"/>
        <pc:sldMkLst>
          <pc:docMk/>
          <pc:sldMk cId="2261361675" sldId="264"/>
        </pc:sldMkLst>
        <pc:spChg chg="mod">
          <ac:chgData name="ABHIMANYU GUPTA - 70092000030" userId="S::abhimanyu.gupta30@svkmmumbai.onmicrosoft.com::ecb1a7f9-83e9-4722-aed2-6f441877a6ba" providerId="AD" clId="Web-{F5FC8598-479A-49E0-A3A2-3D4B6C99C78B}" dt="2023-04-06T12:05:21.329" v="314" actId="20577"/>
          <ac:spMkLst>
            <pc:docMk/>
            <pc:sldMk cId="2261361675" sldId="264"/>
            <ac:spMk id="3" creationId="{CFD5F801-DAAC-691E-48B2-FDC6EA257DD5}"/>
          </ac:spMkLst>
        </pc:spChg>
      </pc:sldChg>
      <pc:sldChg chg="modSp new del">
        <pc:chgData name="ABHIMANYU GUPTA - 70092000030" userId="S::abhimanyu.gupta30@svkmmumbai.onmicrosoft.com::ecb1a7f9-83e9-4722-aed2-6f441877a6ba" providerId="AD" clId="Web-{F5FC8598-479A-49E0-A3A2-3D4B6C99C78B}" dt="2023-04-06T12:05:57.596" v="326"/>
        <pc:sldMkLst>
          <pc:docMk/>
          <pc:sldMk cId="1006214422" sldId="265"/>
        </pc:sldMkLst>
        <pc:spChg chg="mod">
          <ac:chgData name="ABHIMANYU GUPTA - 70092000030" userId="S::abhimanyu.gupta30@svkmmumbai.onmicrosoft.com::ecb1a7f9-83e9-4722-aed2-6f441877a6ba" providerId="AD" clId="Web-{F5FC8598-479A-49E0-A3A2-3D4B6C99C78B}" dt="2023-04-06T12:05:29.470" v="325" actId="20577"/>
          <ac:spMkLst>
            <pc:docMk/>
            <pc:sldMk cId="1006214422" sldId="265"/>
            <ac:spMk id="2" creationId="{78DF9576-9A9A-0522-5650-F5DA82743FDD}"/>
          </ac:spMkLst>
        </pc:spChg>
      </pc:sldChg>
    </pc:docChg>
  </pc:docChgLst>
  <pc:docChgLst>
    <pc:chgData name="ABHIMANYU GUPTA - 70092000030" userId="S::abhimanyu.gupta30@svkmmumbai.onmicrosoft.com::ecb1a7f9-83e9-4722-aed2-6f441877a6ba" providerId="AD" clId="Web-{CCF63B7E-39CD-493F-AD04-E5EB1ACE9E20}"/>
    <pc:docChg chg="modSld">
      <pc:chgData name="ABHIMANYU GUPTA - 70092000030" userId="S::abhimanyu.gupta30@svkmmumbai.onmicrosoft.com::ecb1a7f9-83e9-4722-aed2-6f441877a6ba" providerId="AD" clId="Web-{CCF63B7E-39CD-493F-AD04-E5EB1ACE9E20}" dt="2023-04-06T11:40:01.956" v="50" actId="20577"/>
      <pc:docMkLst>
        <pc:docMk/>
      </pc:docMkLst>
      <pc:sldChg chg="modSp">
        <pc:chgData name="ABHIMANYU GUPTA - 70092000030" userId="S::abhimanyu.gupta30@svkmmumbai.onmicrosoft.com::ecb1a7f9-83e9-4722-aed2-6f441877a6ba" providerId="AD" clId="Web-{CCF63B7E-39CD-493F-AD04-E5EB1ACE9E20}" dt="2023-04-06T11:40:01.956" v="50" actId="20577"/>
        <pc:sldMkLst>
          <pc:docMk/>
          <pc:sldMk cId="2261361675" sldId="264"/>
        </pc:sldMkLst>
        <pc:spChg chg="mod">
          <ac:chgData name="ABHIMANYU GUPTA - 70092000030" userId="S::abhimanyu.gupta30@svkmmumbai.onmicrosoft.com::ecb1a7f9-83e9-4722-aed2-6f441877a6ba" providerId="AD" clId="Web-{CCF63B7E-39CD-493F-AD04-E5EB1ACE9E20}" dt="2023-04-06T11:40:01.956" v="50" actId="20577"/>
          <ac:spMkLst>
            <pc:docMk/>
            <pc:sldMk cId="2261361675" sldId="264"/>
            <ac:spMk id="3" creationId="{CFD5F801-DAAC-691E-48B2-FDC6EA257DD5}"/>
          </ac:spMkLst>
        </pc:spChg>
      </pc:sldChg>
    </pc:docChg>
  </pc:docChgLst>
  <pc:docChgLst>
    <pc:chgData name="ABHIMANYU GUPTA - 70092000030" userId="S::abhimanyu.gupta30@svkmmumbai.onmicrosoft.com::ecb1a7f9-83e9-4722-aed2-6f441877a6ba" providerId="AD" clId="Web-{137B5325-D471-41D8-A260-0AF2D2526D48}"/>
    <pc:docChg chg="modSld">
      <pc:chgData name="ABHIMANYU GUPTA - 70092000030" userId="S::abhimanyu.gupta30@svkmmumbai.onmicrosoft.com::ecb1a7f9-83e9-4722-aed2-6f441877a6ba" providerId="AD" clId="Web-{137B5325-D471-41D8-A260-0AF2D2526D48}" dt="2023-04-06T13:22:36.951" v="14" actId="20577"/>
      <pc:docMkLst>
        <pc:docMk/>
      </pc:docMkLst>
      <pc:sldChg chg="modSp">
        <pc:chgData name="ABHIMANYU GUPTA - 70092000030" userId="S::abhimanyu.gupta30@svkmmumbai.onmicrosoft.com::ecb1a7f9-83e9-4722-aed2-6f441877a6ba" providerId="AD" clId="Web-{137B5325-D471-41D8-A260-0AF2D2526D48}" dt="2023-04-06T13:22:36.951" v="14" actId="20577"/>
        <pc:sldMkLst>
          <pc:docMk/>
          <pc:sldMk cId="2874109888" sldId="263"/>
        </pc:sldMkLst>
        <pc:spChg chg="mod">
          <ac:chgData name="ABHIMANYU GUPTA - 70092000030" userId="S::abhimanyu.gupta30@svkmmumbai.onmicrosoft.com::ecb1a7f9-83e9-4722-aed2-6f441877a6ba" providerId="AD" clId="Web-{137B5325-D471-41D8-A260-0AF2D2526D48}" dt="2023-04-06T13:22:36.951" v="14" actId="20577"/>
          <ac:spMkLst>
            <pc:docMk/>
            <pc:sldMk cId="2874109888" sldId="263"/>
            <ac:spMk id="3" creationId="{6D8A8092-CB64-12B6-29A4-AE72F42E61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4226"/>
            <a:ext cx="6070600" cy="3426876"/>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750394" y="1200040"/>
            <a:ext cx="3867287" cy="821627"/>
          </a:xfrm>
        </p:spPr>
        <p:txBody>
          <a:bodyPr anchor="b">
            <a:noAutofit/>
          </a:bodyPr>
          <a:lstStyle>
            <a:lvl1pPr algn="r">
              <a:defRPr sz="2689">
                <a:solidFill>
                  <a:schemeClr val="accent1"/>
                </a:solidFill>
              </a:defRPr>
            </a:lvl1pPr>
          </a:lstStyle>
          <a:p>
            <a:r>
              <a:rPr lang="en-US"/>
              <a:t>Click to edit Master title style</a:t>
            </a:r>
          </a:p>
        </p:txBody>
      </p:sp>
      <p:sp>
        <p:nvSpPr>
          <p:cNvPr id="3" name="Subtitle 2"/>
          <p:cNvSpPr>
            <a:spLocks noGrp="1"/>
          </p:cNvSpPr>
          <p:nvPr>
            <p:ph type="subTitle" idx="1"/>
          </p:nvPr>
        </p:nvSpPr>
        <p:spPr>
          <a:xfrm>
            <a:off x="750394" y="2021666"/>
            <a:ext cx="3867287" cy="547434"/>
          </a:xfrm>
        </p:spPr>
        <p:txBody>
          <a:bodyPr anchor="t"/>
          <a:lstStyle>
            <a:lvl1pPr marL="0" indent="0" algn="r">
              <a:buNone/>
              <a:defRPr>
                <a:solidFill>
                  <a:schemeClr val="tx1">
                    <a:lumMod val="50000"/>
                    <a:lumOff val="50000"/>
                  </a:schemeClr>
                </a:solidFill>
              </a:defRPr>
            </a:lvl1pPr>
            <a:lvl2pPr marL="227640" indent="0" algn="ctr">
              <a:buNone/>
              <a:defRPr>
                <a:solidFill>
                  <a:schemeClr val="tx1">
                    <a:tint val="75000"/>
                  </a:schemeClr>
                </a:solidFill>
              </a:defRPr>
            </a:lvl2pPr>
            <a:lvl3pPr marL="455280" indent="0" algn="ctr">
              <a:buNone/>
              <a:defRPr>
                <a:solidFill>
                  <a:schemeClr val="tx1">
                    <a:tint val="75000"/>
                  </a:schemeClr>
                </a:solidFill>
              </a:defRPr>
            </a:lvl3pPr>
            <a:lvl4pPr marL="682920" indent="0" algn="ctr">
              <a:buNone/>
              <a:defRPr>
                <a:solidFill>
                  <a:schemeClr val="tx1">
                    <a:tint val="75000"/>
                  </a:schemeClr>
                </a:solidFill>
              </a:defRPr>
            </a:lvl4pPr>
            <a:lvl5pPr marL="910560" indent="0" algn="ctr">
              <a:buNone/>
              <a:defRPr>
                <a:solidFill>
                  <a:schemeClr val="tx1">
                    <a:tint val="75000"/>
                  </a:schemeClr>
                </a:solidFill>
              </a:defRPr>
            </a:lvl5pPr>
            <a:lvl6pPr marL="1138199" indent="0" algn="ctr">
              <a:buNone/>
              <a:defRPr>
                <a:solidFill>
                  <a:schemeClr val="tx1">
                    <a:tint val="75000"/>
                  </a:schemeClr>
                </a:solidFill>
              </a:defRPr>
            </a:lvl6pPr>
            <a:lvl7pPr marL="1365839" indent="0" algn="ctr">
              <a:buNone/>
              <a:defRPr>
                <a:solidFill>
                  <a:schemeClr val="tx1">
                    <a:tint val="75000"/>
                  </a:schemeClr>
                </a:solidFill>
              </a:defRPr>
            </a:lvl7pPr>
            <a:lvl8pPr marL="1593479" indent="0" algn="ctr">
              <a:buNone/>
              <a:defRPr>
                <a:solidFill>
                  <a:schemeClr val="tx1">
                    <a:tint val="75000"/>
                  </a:schemeClr>
                </a:solidFill>
              </a:defRPr>
            </a:lvl8pPr>
            <a:lvl9pPr marL="182111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3186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37257" y="304235"/>
            <a:ext cx="4280424" cy="1698649"/>
          </a:xfrm>
        </p:spPr>
        <p:txBody>
          <a:bodyPr anchor="ctr">
            <a:normAutofit/>
          </a:bodyPr>
          <a:lstStyle>
            <a:lvl1pPr algn="l">
              <a:defRPr sz="2191" b="0" cap="none"/>
            </a:lvl1pPr>
          </a:lstStyle>
          <a:p>
            <a:r>
              <a:rPr lang="en-US"/>
              <a:t>Click to edit Master title style</a:t>
            </a:r>
          </a:p>
        </p:txBody>
      </p:sp>
      <p:sp>
        <p:nvSpPr>
          <p:cNvPr id="3" name="Text Placeholder 2"/>
          <p:cNvSpPr>
            <a:spLocks noGrp="1"/>
          </p:cNvSpPr>
          <p:nvPr>
            <p:ph type="body" idx="1"/>
          </p:nvPr>
        </p:nvSpPr>
        <p:spPr>
          <a:xfrm>
            <a:off x="337257" y="2231061"/>
            <a:ext cx="4280424" cy="784026"/>
          </a:xfrm>
        </p:spPr>
        <p:txBody>
          <a:bodyPr anchor="ctr">
            <a:normAutofit/>
          </a:bodyPr>
          <a:lstStyle>
            <a:lvl1pPr marL="0" indent="0" algn="l">
              <a:buNone/>
              <a:defRPr sz="896">
                <a:solidFill>
                  <a:schemeClr val="tx1">
                    <a:lumMod val="75000"/>
                    <a:lumOff val="25000"/>
                  </a:schemeClr>
                </a:solidFill>
              </a:defRPr>
            </a:lvl1pPr>
            <a:lvl2pPr marL="227640" indent="0">
              <a:buNone/>
              <a:defRPr sz="896">
                <a:solidFill>
                  <a:schemeClr val="tx1">
                    <a:tint val="75000"/>
                  </a:schemeClr>
                </a:solidFill>
              </a:defRPr>
            </a:lvl2pPr>
            <a:lvl3pPr marL="455280" indent="0">
              <a:buNone/>
              <a:defRPr sz="797">
                <a:solidFill>
                  <a:schemeClr val="tx1">
                    <a:tint val="75000"/>
                  </a:schemeClr>
                </a:solidFill>
              </a:defRPr>
            </a:lvl3pPr>
            <a:lvl4pPr marL="682920" indent="0">
              <a:buNone/>
              <a:defRPr sz="697">
                <a:solidFill>
                  <a:schemeClr val="tx1">
                    <a:tint val="75000"/>
                  </a:schemeClr>
                </a:solidFill>
              </a:defRPr>
            </a:lvl4pPr>
            <a:lvl5pPr marL="910560" indent="0">
              <a:buNone/>
              <a:defRPr sz="697">
                <a:solidFill>
                  <a:schemeClr val="tx1">
                    <a:tint val="75000"/>
                  </a:schemeClr>
                </a:solidFill>
              </a:defRPr>
            </a:lvl5pPr>
            <a:lvl6pPr marL="1138199" indent="0">
              <a:buNone/>
              <a:defRPr sz="697">
                <a:solidFill>
                  <a:schemeClr val="tx1">
                    <a:tint val="75000"/>
                  </a:schemeClr>
                </a:solidFill>
              </a:defRPr>
            </a:lvl6pPr>
            <a:lvl7pPr marL="1365839" indent="0">
              <a:buNone/>
              <a:defRPr sz="697">
                <a:solidFill>
                  <a:schemeClr val="tx1">
                    <a:tint val="75000"/>
                  </a:schemeClr>
                </a:solidFill>
              </a:defRPr>
            </a:lvl7pPr>
            <a:lvl8pPr marL="1593479" indent="0">
              <a:buNone/>
              <a:defRPr sz="697">
                <a:solidFill>
                  <a:schemeClr val="tx1">
                    <a:tint val="75000"/>
                  </a:schemeClr>
                </a:solidFill>
              </a:defRPr>
            </a:lvl8pPr>
            <a:lvl9pPr marL="1821119" indent="0">
              <a:buNone/>
              <a:defRPr sz="6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457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3727" y="304236"/>
            <a:ext cx="4030204" cy="1508501"/>
          </a:xfrm>
        </p:spPr>
        <p:txBody>
          <a:bodyPr anchor="ctr">
            <a:normAutofit/>
          </a:bodyPr>
          <a:lstStyle>
            <a:lvl1pPr algn="l">
              <a:defRPr sz="2191" b="0" cap="none"/>
            </a:lvl1pPr>
          </a:lstStyle>
          <a:p>
            <a:r>
              <a:rPr lang="en-US"/>
              <a:t>Click to edit Master title style</a:t>
            </a:r>
          </a:p>
        </p:txBody>
      </p:sp>
      <p:sp>
        <p:nvSpPr>
          <p:cNvPr id="23" name="Text Placeholder 9"/>
          <p:cNvSpPr>
            <a:spLocks noGrp="1"/>
          </p:cNvSpPr>
          <p:nvPr>
            <p:ph type="body" sz="quarter" idx="13"/>
          </p:nvPr>
        </p:nvSpPr>
        <p:spPr>
          <a:xfrm>
            <a:off x="680223" y="1812737"/>
            <a:ext cx="3597211" cy="190147"/>
          </a:xfrm>
        </p:spPr>
        <p:txBody>
          <a:bodyPr anchor="ctr">
            <a:noAutofit/>
          </a:bodyPr>
          <a:lstStyle>
            <a:lvl1pPr marL="0" indent="0">
              <a:buFontTx/>
              <a:buNone/>
              <a:defRPr sz="797">
                <a:solidFill>
                  <a:schemeClr val="tx1">
                    <a:lumMod val="50000"/>
                    <a:lumOff val="50000"/>
                  </a:schemeClr>
                </a:solidFill>
              </a:defRPr>
            </a:lvl1pPr>
            <a:lvl2pPr marL="227640" indent="0">
              <a:buFontTx/>
              <a:buNone/>
              <a:defRPr/>
            </a:lvl2pPr>
            <a:lvl3pPr marL="455280" indent="0">
              <a:buFontTx/>
              <a:buNone/>
              <a:defRPr/>
            </a:lvl3pPr>
            <a:lvl4pPr marL="682920" indent="0">
              <a:buFontTx/>
              <a:buNone/>
              <a:defRPr/>
            </a:lvl4pPr>
            <a:lvl5pPr marL="910560" indent="0">
              <a:buFontTx/>
              <a:buNone/>
              <a:defRPr/>
            </a:lvl5pPr>
          </a:lstStyle>
          <a:p>
            <a:pPr lvl="0"/>
            <a:r>
              <a:rPr lang="en-US"/>
              <a:t>Click to edit Master text styles</a:t>
            </a:r>
          </a:p>
        </p:txBody>
      </p:sp>
      <p:sp>
        <p:nvSpPr>
          <p:cNvPr id="3" name="Text Placeholder 2"/>
          <p:cNvSpPr>
            <a:spLocks noGrp="1"/>
          </p:cNvSpPr>
          <p:nvPr>
            <p:ph type="body" idx="1"/>
          </p:nvPr>
        </p:nvSpPr>
        <p:spPr>
          <a:xfrm>
            <a:off x="337257" y="2231061"/>
            <a:ext cx="4280424" cy="784026"/>
          </a:xfrm>
        </p:spPr>
        <p:txBody>
          <a:bodyPr anchor="ctr">
            <a:normAutofit/>
          </a:bodyPr>
          <a:lstStyle>
            <a:lvl1pPr marL="0" indent="0" algn="l">
              <a:buNone/>
              <a:defRPr sz="896">
                <a:solidFill>
                  <a:schemeClr val="tx1">
                    <a:lumMod val="75000"/>
                    <a:lumOff val="25000"/>
                  </a:schemeClr>
                </a:solidFill>
              </a:defRPr>
            </a:lvl1pPr>
            <a:lvl2pPr marL="227640" indent="0">
              <a:buNone/>
              <a:defRPr sz="896">
                <a:solidFill>
                  <a:schemeClr val="tx1">
                    <a:tint val="75000"/>
                  </a:schemeClr>
                </a:solidFill>
              </a:defRPr>
            </a:lvl2pPr>
            <a:lvl3pPr marL="455280" indent="0">
              <a:buNone/>
              <a:defRPr sz="797">
                <a:solidFill>
                  <a:schemeClr val="tx1">
                    <a:tint val="75000"/>
                  </a:schemeClr>
                </a:solidFill>
              </a:defRPr>
            </a:lvl3pPr>
            <a:lvl4pPr marL="682920" indent="0">
              <a:buNone/>
              <a:defRPr sz="697">
                <a:solidFill>
                  <a:schemeClr val="tx1">
                    <a:tint val="75000"/>
                  </a:schemeClr>
                </a:solidFill>
              </a:defRPr>
            </a:lvl4pPr>
            <a:lvl5pPr marL="910560" indent="0">
              <a:buNone/>
              <a:defRPr sz="697">
                <a:solidFill>
                  <a:schemeClr val="tx1">
                    <a:tint val="75000"/>
                  </a:schemeClr>
                </a:solidFill>
              </a:defRPr>
            </a:lvl5pPr>
            <a:lvl6pPr marL="1138199" indent="0">
              <a:buNone/>
              <a:defRPr sz="697">
                <a:solidFill>
                  <a:schemeClr val="tx1">
                    <a:tint val="75000"/>
                  </a:schemeClr>
                </a:solidFill>
              </a:defRPr>
            </a:lvl6pPr>
            <a:lvl7pPr marL="1365839" indent="0">
              <a:buNone/>
              <a:defRPr sz="697">
                <a:solidFill>
                  <a:schemeClr val="tx1">
                    <a:tint val="75000"/>
                  </a:schemeClr>
                </a:solidFill>
              </a:defRPr>
            </a:lvl7pPr>
            <a:lvl8pPr marL="1593479" indent="0">
              <a:buNone/>
              <a:defRPr sz="697">
                <a:solidFill>
                  <a:schemeClr val="tx1">
                    <a:tint val="75000"/>
                  </a:schemeClr>
                </a:solidFill>
              </a:defRPr>
            </a:lvl8pPr>
            <a:lvl9pPr marL="1821119" indent="0">
              <a:buNone/>
              <a:defRPr sz="6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269806" y="394457"/>
            <a:ext cx="303530" cy="291847"/>
          </a:xfrm>
          <a:prstGeom prst="rect">
            <a:avLst/>
          </a:prstGeom>
        </p:spPr>
        <p:txBody>
          <a:bodyPr vert="horz" lIns="45530" tIns="22765" rIns="45530" bIns="22765" rtlCol="0" anchor="ctr">
            <a:noAutofit/>
          </a:bodyPr>
          <a:lstStyle/>
          <a:p>
            <a:pPr lvl="0"/>
            <a:r>
              <a:rPr lang="en-US" sz="3983" baseline="0">
                <a:ln w="3175" cmpd="sng">
                  <a:noFill/>
                </a:ln>
                <a:solidFill>
                  <a:schemeClr val="accent1">
                    <a:lumMod val="60000"/>
                    <a:lumOff val="40000"/>
                  </a:schemeClr>
                </a:solidFill>
                <a:effectLst/>
                <a:latin typeface="Arial"/>
              </a:rPr>
              <a:t>“</a:t>
            </a:r>
          </a:p>
        </p:txBody>
      </p:sp>
      <p:sp>
        <p:nvSpPr>
          <p:cNvPr id="22" name="TextBox 21"/>
          <p:cNvSpPr txBox="1"/>
          <p:nvPr/>
        </p:nvSpPr>
        <p:spPr>
          <a:xfrm>
            <a:off x="4427978" y="1440605"/>
            <a:ext cx="303530" cy="291847"/>
          </a:xfrm>
          <a:prstGeom prst="rect">
            <a:avLst/>
          </a:prstGeom>
        </p:spPr>
        <p:txBody>
          <a:bodyPr vert="horz" lIns="45530" tIns="22765" rIns="45530" bIns="22765" rtlCol="0" anchor="ctr">
            <a:noAutofit/>
          </a:bodyPr>
          <a:lstStyle/>
          <a:p>
            <a:pPr lvl="0"/>
            <a:r>
              <a:rPr lang="en-US" sz="3983"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012921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37257" y="964205"/>
            <a:ext cx="4280424" cy="1295327"/>
          </a:xfrm>
        </p:spPr>
        <p:txBody>
          <a:bodyPr anchor="b">
            <a:normAutofit/>
          </a:bodyPr>
          <a:lstStyle>
            <a:lvl1pPr algn="l">
              <a:defRPr sz="2191" b="0" cap="none"/>
            </a:lvl1pPr>
          </a:lstStyle>
          <a:p>
            <a:r>
              <a:rPr lang="en-US"/>
              <a:t>Click to edit Master title style</a:t>
            </a:r>
          </a:p>
        </p:txBody>
      </p:sp>
      <p:sp>
        <p:nvSpPr>
          <p:cNvPr id="3" name="Text Placeholder 2"/>
          <p:cNvSpPr>
            <a:spLocks noGrp="1"/>
          </p:cNvSpPr>
          <p:nvPr>
            <p:ph type="body" idx="1"/>
          </p:nvPr>
        </p:nvSpPr>
        <p:spPr>
          <a:xfrm>
            <a:off x="337257" y="2259532"/>
            <a:ext cx="4280424" cy="755555"/>
          </a:xfrm>
        </p:spPr>
        <p:txBody>
          <a:bodyPr anchor="t">
            <a:normAutofit/>
          </a:bodyPr>
          <a:lstStyle>
            <a:lvl1pPr marL="0" indent="0" algn="l">
              <a:buNone/>
              <a:defRPr sz="896">
                <a:solidFill>
                  <a:schemeClr val="tx1">
                    <a:lumMod val="75000"/>
                    <a:lumOff val="25000"/>
                  </a:schemeClr>
                </a:solidFill>
              </a:defRPr>
            </a:lvl1pPr>
            <a:lvl2pPr marL="227640" indent="0">
              <a:buNone/>
              <a:defRPr sz="896">
                <a:solidFill>
                  <a:schemeClr val="tx1">
                    <a:tint val="75000"/>
                  </a:schemeClr>
                </a:solidFill>
              </a:defRPr>
            </a:lvl2pPr>
            <a:lvl3pPr marL="455280" indent="0">
              <a:buNone/>
              <a:defRPr sz="797">
                <a:solidFill>
                  <a:schemeClr val="tx1">
                    <a:tint val="75000"/>
                  </a:schemeClr>
                </a:solidFill>
              </a:defRPr>
            </a:lvl3pPr>
            <a:lvl4pPr marL="682920" indent="0">
              <a:buNone/>
              <a:defRPr sz="697">
                <a:solidFill>
                  <a:schemeClr val="tx1">
                    <a:tint val="75000"/>
                  </a:schemeClr>
                </a:solidFill>
              </a:defRPr>
            </a:lvl4pPr>
            <a:lvl5pPr marL="910560" indent="0">
              <a:buNone/>
              <a:defRPr sz="697">
                <a:solidFill>
                  <a:schemeClr val="tx1">
                    <a:tint val="75000"/>
                  </a:schemeClr>
                </a:solidFill>
              </a:defRPr>
            </a:lvl5pPr>
            <a:lvl6pPr marL="1138199" indent="0">
              <a:buNone/>
              <a:defRPr sz="697">
                <a:solidFill>
                  <a:schemeClr val="tx1">
                    <a:tint val="75000"/>
                  </a:schemeClr>
                </a:solidFill>
              </a:defRPr>
            </a:lvl6pPr>
            <a:lvl7pPr marL="1365839" indent="0">
              <a:buNone/>
              <a:defRPr sz="697">
                <a:solidFill>
                  <a:schemeClr val="tx1">
                    <a:tint val="75000"/>
                  </a:schemeClr>
                </a:solidFill>
              </a:defRPr>
            </a:lvl7pPr>
            <a:lvl8pPr marL="1593479" indent="0">
              <a:buNone/>
              <a:defRPr sz="697">
                <a:solidFill>
                  <a:schemeClr val="tx1">
                    <a:tint val="75000"/>
                  </a:schemeClr>
                </a:solidFill>
              </a:defRPr>
            </a:lvl8pPr>
            <a:lvl9pPr marL="1821119" indent="0">
              <a:buNone/>
              <a:defRPr sz="6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965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463727" y="304236"/>
            <a:ext cx="4030204" cy="1508501"/>
          </a:xfrm>
        </p:spPr>
        <p:txBody>
          <a:bodyPr anchor="ctr">
            <a:normAutofit/>
          </a:bodyPr>
          <a:lstStyle>
            <a:lvl1pPr algn="l">
              <a:defRPr sz="2191" b="0" cap="none"/>
            </a:lvl1pPr>
          </a:lstStyle>
          <a:p>
            <a:r>
              <a:rPr lang="en-US"/>
              <a:t>Click to edit Master title style</a:t>
            </a:r>
          </a:p>
        </p:txBody>
      </p:sp>
      <p:sp>
        <p:nvSpPr>
          <p:cNvPr id="23" name="Text Placeholder 9"/>
          <p:cNvSpPr>
            <a:spLocks noGrp="1"/>
          </p:cNvSpPr>
          <p:nvPr>
            <p:ph type="body" sz="quarter" idx="13"/>
          </p:nvPr>
        </p:nvSpPr>
        <p:spPr>
          <a:xfrm>
            <a:off x="337255" y="2002884"/>
            <a:ext cx="4280425" cy="256648"/>
          </a:xfrm>
        </p:spPr>
        <p:txBody>
          <a:bodyPr anchor="b">
            <a:noAutofit/>
          </a:bodyPr>
          <a:lstStyle>
            <a:lvl1pPr marL="0" indent="0">
              <a:buFontTx/>
              <a:buNone/>
              <a:defRPr sz="1195">
                <a:solidFill>
                  <a:schemeClr val="tx1">
                    <a:lumMod val="75000"/>
                    <a:lumOff val="25000"/>
                  </a:schemeClr>
                </a:solidFill>
              </a:defRPr>
            </a:lvl1pPr>
            <a:lvl2pPr marL="227640" indent="0">
              <a:buFontTx/>
              <a:buNone/>
              <a:defRPr/>
            </a:lvl2pPr>
            <a:lvl3pPr marL="455280" indent="0">
              <a:buFontTx/>
              <a:buNone/>
              <a:defRPr/>
            </a:lvl3pPr>
            <a:lvl4pPr marL="682920" indent="0">
              <a:buFontTx/>
              <a:buNone/>
              <a:defRPr/>
            </a:lvl4pPr>
            <a:lvl5pPr marL="910560" indent="0">
              <a:buFontTx/>
              <a:buNone/>
              <a:defRPr/>
            </a:lvl5pPr>
          </a:lstStyle>
          <a:p>
            <a:pPr lvl="0"/>
            <a:r>
              <a:rPr lang="en-US"/>
              <a:t>Click to edit Master text styles</a:t>
            </a:r>
          </a:p>
        </p:txBody>
      </p:sp>
      <p:sp>
        <p:nvSpPr>
          <p:cNvPr id="3" name="Text Placeholder 2"/>
          <p:cNvSpPr>
            <a:spLocks noGrp="1"/>
          </p:cNvSpPr>
          <p:nvPr>
            <p:ph type="body" idx="1"/>
          </p:nvPr>
        </p:nvSpPr>
        <p:spPr>
          <a:xfrm>
            <a:off x="337257" y="2259532"/>
            <a:ext cx="4280424" cy="755555"/>
          </a:xfrm>
        </p:spPr>
        <p:txBody>
          <a:bodyPr anchor="t">
            <a:normAutofit/>
          </a:bodyPr>
          <a:lstStyle>
            <a:lvl1pPr marL="0" indent="0" algn="l">
              <a:buNone/>
              <a:defRPr sz="896">
                <a:solidFill>
                  <a:schemeClr val="tx1">
                    <a:lumMod val="50000"/>
                    <a:lumOff val="50000"/>
                  </a:schemeClr>
                </a:solidFill>
              </a:defRPr>
            </a:lvl1pPr>
            <a:lvl2pPr marL="227640" indent="0">
              <a:buNone/>
              <a:defRPr sz="896">
                <a:solidFill>
                  <a:schemeClr val="tx1">
                    <a:tint val="75000"/>
                  </a:schemeClr>
                </a:solidFill>
              </a:defRPr>
            </a:lvl2pPr>
            <a:lvl3pPr marL="455280" indent="0">
              <a:buNone/>
              <a:defRPr sz="797">
                <a:solidFill>
                  <a:schemeClr val="tx1">
                    <a:tint val="75000"/>
                  </a:schemeClr>
                </a:solidFill>
              </a:defRPr>
            </a:lvl3pPr>
            <a:lvl4pPr marL="682920" indent="0">
              <a:buNone/>
              <a:defRPr sz="697">
                <a:solidFill>
                  <a:schemeClr val="tx1">
                    <a:tint val="75000"/>
                  </a:schemeClr>
                </a:solidFill>
              </a:defRPr>
            </a:lvl4pPr>
            <a:lvl5pPr marL="910560" indent="0">
              <a:buNone/>
              <a:defRPr sz="697">
                <a:solidFill>
                  <a:schemeClr val="tx1">
                    <a:tint val="75000"/>
                  </a:schemeClr>
                </a:solidFill>
              </a:defRPr>
            </a:lvl5pPr>
            <a:lvl6pPr marL="1138199" indent="0">
              <a:buNone/>
              <a:defRPr sz="697">
                <a:solidFill>
                  <a:schemeClr val="tx1">
                    <a:tint val="75000"/>
                  </a:schemeClr>
                </a:solidFill>
              </a:defRPr>
            </a:lvl6pPr>
            <a:lvl7pPr marL="1365839" indent="0">
              <a:buNone/>
              <a:defRPr sz="697">
                <a:solidFill>
                  <a:schemeClr val="tx1">
                    <a:tint val="75000"/>
                  </a:schemeClr>
                </a:solidFill>
              </a:defRPr>
            </a:lvl7pPr>
            <a:lvl8pPr marL="1593479" indent="0">
              <a:buNone/>
              <a:defRPr sz="697">
                <a:solidFill>
                  <a:schemeClr val="tx1">
                    <a:tint val="75000"/>
                  </a:schemeClr>
                </a:solidFill>
              </a:defRPr>
            </a:lvl8pPr>
            <a:lvl9pPr marL="1821119" indent="0">
              <a:buNone/>
              <a:defRPr sz="6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269806" y="394457"/>
            <a:ext cx="303530" cy="291847"/>
          </a:xfrm>
          <a:prstGeom prst="rect">
            <a:avLst/>
          </a:prstGeom>
        </p:spPr>
        <p:txBody>
          <a:bodyPr vert="horz" lIns="45530" tIns="22765" rIns="45530" bIns="22765" rtlCol="0" anchor="ctr">
            <a:noAutofit/>
          </a:bodyPr>
          <a:lstStyle/>
          <a:p>
            <a:pPr lvl="0"/>
            <a:r>
              <a:rPr lang="en-US" sz="3983" baseline="0">
                <a:ln w="3175" cmpd="sng">
                  <a:noFill/>
                </a:ln>
                <a:solidFill>
                  <a:schemeClr val="accent1">
                    <a:lumMod val="60000"/>
                    <a:lumOff val="40000"/>
                  </a:schemeClr>
                </a:solidFill>
                <a:effectLst/>
                <a:latin typeface="Arial"/>
              </a:rPr>
              <a:t>“</a:t>
            </a:r>
          </a:p>
        </p:txBody>
      </p:sp>
      <p:sp>
        <p:nvSpPr>
          <p:cNvPr id="25" name="TextBox 24"/>
          <p:cNvSpPr txBox="1"/>
          <p:nvPr/>
        </p:nvSpPr>
        <p:spPr>
          <a:xfrm>
            <a:off x="4427978" y="1440605"/>
            <a:ext cx="303530" cy="291847"/>
          </a:xfrm>
          <a:prstGeom prst="rect">
            <a:avLst/>
          </a:prstGeom>
        </p:spPr>
        <p:txBody>
          <a:bodyPr vert="horz" lIns="45530" tIns="22765" rIns="45530" bIns="22765" rtlCol="0" anchor="ctr">
            <a:noAutofit/>
          </a:bodyPr>
          <a:lstStyle/>
          <a:p>
            <a:pPr lvl="0"/>
            <a:r>
              <a:rPr lang="en-US" sz="3983"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698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41471" y="304236"/>
            <a:ext cx="4276209" cy="1508501"/>
          </a:xfrm>
        </p:spPr>
        <p:txBody>
          <a:bodyPr anchor="ctr">
            <a:normAutofit/>
          </a:bodyPr>
          <a:lstStyle>
            <a:lvl1pPr algn="l">
              <a:defRPr sz="2191" b="0" cap="none"/>
            </a:lvl1pPr>
          </a:lstStyle>
          <a:p>
            <a:r>
              <a:rPr lang="en-US"/>
              <a:t>Click to edit Master title style</a:t>
            </a:r>
          </a:p>
        </p:txBody>
      </p:sp>
      <p:sp>
        <p:nvSpPr>
          <p:cNvPr id="23" name="Text Placeholder 9"/>
          <p:cNvSpPr>
            <a:spLocks noGrp="1"/>
          </p:cNvSpPr>
          <p:nvPr>
            <p:ph type="body" sz="quarter" idx="13"/>
          </p:nvPr>
        </p:nvSpPr>
        <p:spPr>
          <a:xfrm>
            <a:off x="337255" y="2002884"/>
            <a:ext cx="4280425" cy="256648"/>
          </a:xfrm>
        </p:spPr>
        <p:txBody>
          <a:bodyPr anchor="b">
            <a:noAutofit/>
          </a:bodyPr>
          <a:lstStyle>
            <a:lvl1pPr marL="0" indent="0">
              <a:buFontTx/>
              <a:buNone/>
              <a:defRPr sz="1195">
                <a:solidFill>
                  <a:schemeClr val="accent1"/>
                </a:solidFill>
              </a:defRPr>
            </a:lvl1pPr>
            <a:lvl2pPr marL="227640" indent="0">
              <a:buFontTx/>
              <a:buNone/>
              <a:defRPr/>
            </a:lvl2pPr>
            <a:lvl3pPr marL="455280" indent="0">
              <a:buFontTx/>
              <a:buNone/>
              <a:defRPr/>
            </a:lvl3pPr>
            <a:lvl4pPr marL="682920" indent="0">
              <a:buFontTx/>
              <a:buNone/>
              <a:defRPr/>
            </a:lvl4pPr>
            <a:lvl5pPr marL="910560" indent="0">
              <a:buFontTx/>
              <a:buNone/>
              <a:defRPr/>
            </a:lvl5pPr>
          </a:lstStyle>
          <a:p>
            <a:pPr lvl="0"/>
            <a:r>
              <a:rPr lang="en-US"/>
              <a:t>Click to edit Master text styles</a:t>
            </a:r>
          </a:p>
        </p:txBody>
      </p:sp>
      <p:sp>
        <p:nvSpPr>
          <p:cNvPr id="3" name="Text Placeholder 2"/>
          <p:cNvSpPr>
            <a:spLocks noGrp="1"/>
          </p:cNvSpPr>
          <p:nvPr>
            <p:ph type="body" idx="1"/>
          </p:nvPr>
        </p:nvSpPr>
        <p:spPr>
          <a:xfrm>
            <a:off x="337257" y="2259532"/>
            <a:ext cx="4280424" cy="755555"/>
          </a:xfrm>
        </p:spPr>
        <p:txBody>
          <a:bodyPr anchor="t">
            <a:normAutofit/>
          </a:bodyPr>
          <a:lstStyle>
            <a:lvl1pPr marL="0" indent="0" algn="l">
              <a:buNone/>
              <a:defRPr sz="896">
                <a:solidFill>
                  <a:schemeClr val="tx1">
                    <a:lumMod val="50000"/>
                    <a:lumOff val="50000"/>
                  </a:schemeClr>
                </a:solidFill>
              </a:defRPr>
            </a:lvl1pPr>
            <a:lvl2pPr marL="227640" indent="0">
              <a:buNone/>
              <a:defRPr sz="896">
                <a:solidFill>
                  <a:schemeClr val="tx1">
                    <a:tint val="75000"/>
                  </a:schemeClr>
                </a:solidFill>
              </a:defRPr>
            </a:lvl2pPr>
            <a:lvl3pPr marL="455280" indent="0">
              <a:buNone/>
              <a:defRPr sz="797">
                <a:solidFill>
                  <a:schemeClr val="tx1">
                    <a:tint val="75000"/>
                  </a:schemeClr>
                </a:solidFill>
              </a:defRPr>
            </a:lvl3pPr>
            <a:lvl4pPr marL="682920" indent="0">
              <a:buNone/>
              <a:defRPr sz="697">
                <a:solidFill>
                  <a:schemeClr val="tx1">
                    <a:tint val="75000"/>
                  </a:schemeClr>
                </a:solidFill>
              </a:defRPr>
            </a:lvl4pPr>
            <a:lvl5pPr marL="910560" indent="0">
              <a:buNone/>
              <a:defRPr sz="697">
                <a:solidFill>
                  <a:schemeClr val="tx1">
                    <a:tint val="75000"/>
                  </a:schemeClr>
                </a:solidFill>
              </a:defRPr>
            </a:lvl5pPr>
            <a:lvl6pPr marL="1138199" indent="0">
              <a:buNone/>
              <a:defRPr sz="697">
                <a:solidFill>
                  <a:schemeClr val="tx1">
                    <a:tint val="75000"/>
                  </a:schemeClr>
                </a:solidFill>
              </a:defRPr>
            </a:lvl6pPr>
            <a:lvl7pPr marL="1365839" indent="0">
              <a:buNone/>
              <a:defRPr sz="697">
                <a:solidFill>
                  <a:schemeClr val="tx1">
                    <a:tint val="75000"/>
                  </a:schemeClr>
                </a:solidFill>
              </a:defRPr>
            </a:lvl7pPr>
            <a:lvl8pPr marL="1593479" indent="0">
              <a:buNone/>
              <a:defRPr sz="697">
                <a:solidFill>
                  <a:schemeClr val="tx1">
                    <a:tint val="75000"/>
                  </a:schemeClr>
                </a:solidFill>
              </a:defRPr>
            </a:lvl8pPr>
            <a:lvl9pPr marL="1821119" indent="0">
              <a:buNone/>
              <a:defRPr sz="6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0167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35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67238" y="304235"/>
            <a:ext cx="649653" cy="2620863"/>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337257" y="304235"/>
            <a:ext cx="3515366" cy="2620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558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792"/>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3745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257" y="1347933"/>
            <a:ext cx="4280424" cy="911599"/>
          </a:xfrm>
        </p:spPr>
        <p:txBody>
          <a:bodyPr anchor="b"/>
          <a:lstStyle>
            <a:lvl1pPr algn="l">
              <a:defRPr sz="1992" b="0" cap="none"/>
            </a:lvl1pPr>
          </a:lstStyle>
          <a:p>
            <a:r>
              <a:rPr lang="en-US"/>
              <a:t>Click to edit Master title style</a:t>
            </a:r>
          </a:p>
        </p:txBody>
      </p:sp>
      <p:sp>
        <p:nvSpPr>
          <p:cNvPr id="3" name="Text Placeholder 2"/>
          <p:cNvSpPr>
            <a:spLocks noGrp="1"/>
          </p:cNvSpPr>
          <p:nvPr>
            <p:ph type="body" idx="1"/>
          </p:nvPr>
        </p:nvSpPr>
        <p:spPr>
          <a:xfrm>
            <a:off x="337257" y="2259532"/>
            <a:ext cx="4280424" cy="429403"/>
          </a:xfrm>
        </p:spPr>
        <p:txBody>
          <a:bodyPr anchor="t"/>
          <a:lstStyle>
            <a:lvl1pPr marL="0" indent="0" algn="l">
              <a:buNone/>
              <a:defRPr sz="996">
                <a:solidFill>
                  <a:schemeClr val="tx1">
                    <a:lumMod val="50000"/>
                    <a:lumOff val="50000"/>
                  </a:schemeClr>
                </a:solidFill>
              </a:defRPr>
            </a:lvl1pPr>
            <a:lvl2pPr marL="227640" indent="0">
              <a:buNone/>
              <a:defRPr sz="896">
                <a:solidFill>
                  <a:schemeClr val="tx1">
                    <a:tint val="75000"/>
                  </a:schemeClr>
                </a:solidFill>
              </a:defRPr>
            </a:lvl2pPr>
            <a:lvl3pPr marL="455280" indent="0">
              <a:buNone/>
              <a:defRPr sz="797">
                <a:solidFill>
                  <a:schemeClr val="tx1">
                    <a:tint val="75000"/>
                  </a:schemeClr>
                </a:solidFill>
              </a:defRPr>
            </a:lvl3pPr>
            <a:lvl4pPr marL="682920" indent="0">
              <a:buNone/>
              <a:defRPr sz="697">
                <a:solidFill>
                  <a:schemeClr val="tx1">
                    <a:tint val="75000"/>
                  </a:schemeClr>
                </a:solidFill>
              </a:defRPr>
            </a:lvl4pPr>
            <a:lvl5pPr marL="910560" indent="0">
              <a:buNone/>
              <a:defRPr sz="697">
                <a:solidFill>
                  <a:schemeClr val="tx1">
                    <a:tint val="75000"/>
                  </a:schemeClr>
                </a:solidFill>
              </a:defRPr>
            </a:lvl5pPr>
            <a:lvl6pPr marL="1138199" indent="0">
              <a:buNone/>
              <a:defRPr sz="697">
                <a:solidFill>
                  <a:schemeClr val="tx1">
                    <a:tint val="75000"/>
                  </a:schemeClr>
                </a:solidFill>
              </a:defRPr>
            </a:lvl6pPr>
            <a:lvl7pPr marL="1365839" indent="0">
              <a:buNone/>
              <a:defRPr sz="697">
                <a:solidFill>
                  <a:schemeClr val="tx1">
                    <a:tint val="75000"/>
                  </a:schemeClr>
                </a:solidFill>
              </a:defRPr>
            </a:lvl7pPr>
            <a:lvl8pPr marL="1593479" indent="0">
              <a:buNone/>
              <a:defRPr sz="697">
                <a:solidFill>
                  <a:schemeClr val="tx1">
                    <a:tint val="75000"/>
                  </a:schemeClr>
                </a:solidFill>
              </a:defRPr>
            </a:lvl8pPr>
            <a:lvl9pPr marL="1821119" indent="0">
              <a:buNone/>
              <a:defRPr sz="6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353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7256" y="1078294"/>
            <a:ext cx="2083301" cy="1936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34381" y="1078294"/>
            <a:ext cx="2083300" cy="1936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911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36465" y="1078491"/>
            <a:ext cx="2084091" cy="287597"/>
          </a:xfrm>
        </p:spPr>
        <p:txBody>
          <a:bodyPr anchor="b">
            <a:noAutofit/>
          </a:bodyPr>
          <a:lstStyle>
            <a:lvl1pPr marL="0" indent="0">
              <a:buNone/>
              <a:defRPr sz="1195" b="0"/>
            </a:lvl1pPr>
            <a:lvl2pPr marL="227640" indent="0">
              <a:buNone/>
              <a:defRPr sz="996" b="1"/>
            </a:lvl2pPr>
            <a:lvl3pPr marL="455280" indent="0">
              <a:buNone/>
              <a:defRPr sz="896" b="1"/>
            </a:lvl3pPr>
            <a:lvl4pPr marL="682920" indent="0">
              <a:buNone/>
              <a:defRPr sz="797" b="1"/>
            </a:lvl4pPr>
            <a:lvl5pPr marL="910560" indent="0">
              <a:buNone/>
              <a:defRPr sz="797" b="1"/>
            </a:lvl5pPr>
            <a:lvl6pPr marL="1138199" indent="0">
              <a:buNone/>
              <a:defRPr sz="797" b="1"/>
            </a:lvl6pPr>
            <a:lvl7pPr marL="1365839" indent="0">
              <a:buNone/>
              <a:defRPr sz="797" b="1"/>
            </a:lvl7pPr>
            <a:lvl8pPr marL="1593479" indent="0">
              <a:buNone/>
              <a:defRPr sz="797" b="1"/>
            </a:lvl8pPr>
            <a:lvl9pPr marL="1821119" indent="0">
              <a:buNone/>
              <a:defRPr sz="797" b="1"/>
            </a:lvl9pPr>
          </a:lstStyle>
          <a:p>
            <a:pPr lvl="0"/>
            <a:r>
              <a:rPr lang="en-US"/>
              <a:t>Click to edit Master text styles</a:t>
            </a:r>
          </a:p>
        </p:txBody>
      </p:sp>
      <p:sp>
        <p:nvSpPr>
          <p:cNvPr id="4" name="Content Placeholder 3"/>
          <p:cNvSpPr>
            <a:spLocks noGrp="1"/>
          </p:cNvSpPr>
          <p:nvPr>
            <p:ph sz="half" idx="2"/>
          </p:nvPr>
        </p:nvSpPr>
        <p:spPr>
          <a:xfrm>
            <a:off x="336465" y="1366088"/>
            <a:ext cx="2084091" cy="16489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33591" y="1078491"/>
            <a:ext cx="2084089" cy="287597"/>
          </a:xfrm>
        </p:spPr>
        <p:txBody>
          <a:bodyPr anchor="b">
            <a:noAutofit/>
          </a:bodyPr>
          <a:lstStyle>
            <a:lvl1pPr marL="0" indent="0">
              <a:buNone/>
              <a:defRPr sz="1195" b="0"/>
            </a:lvl1pPr>
            <a:lvl2pPr marL="227640" indent="0">
              <a:buNone/>
              <a:defRPr sz="996" b="1"/>
            </a:lvl2pPr>
            <a:lvl3pPr marL="455280" indent="0">
              <a:buNone/>
              <a:defRPr sz="896" b="1"/>
            </a:lvl3pPr>
            <a:lvl4pPr marL="682920" indent="0">
              <a:buNone/>
              <a:defRPr sz="797" b="1"/>
            </a:lvl4pPr>
            <a:lvl5pPr marL="910560" indent="0">
              <a:buNone/>
              <a:defRPr sz="797" b="1"/>
            </a:lvl5pPr>
            <a:lvl6pPr marL="1138199" indent="0">
              <a:buNone/>
              <a:defRPr sz="797" b="1"/>
            </a:lvl6pPr>
            <a:lvl7pPr marL="1365839" indent="0">
              <a:buNone/>
              <a:defRPr sz="797" b="1"/>
            </a:lvl7pPr>
            <a:lvl8pPr marL="1593479" indent="0">
              <a:buNone/>
              <a:defRPr sz="797" b="1"/>
            </a:lvl8pPr>
            <a:lvl9pPr marL="1821119" indent="0">
              <a:buNone/>
              <a:defRPr sz="797" b="1"/>
            </a:lvl9pPr>
          </a:lstStyle>
          <a:p>
            <a:pPr lvl="0"/>
            <a:r>
              <a:rPr lang="en-US"/>
              <a:t>Click to edit Master text styles</a:t>
            </a:r>
          </a:p>
        </p:txBody>
      </p:sp>
      <p:sp>
        <p:nvSpPr>
          <p:cNvPr id="6" name="Content Placeholder 5"/>
          <p:cNvSpPr>
            <a:spLocks noGrp="1"/>
          </p:cNvSpPr>
          <p:nvPr>
            <p:ph sz="quarter" idx="4"/>
          </p:nvPr>
        </p:nvSpPr>
        <p:spPr>
          <a:xfrm>
            <a:off x="2533592" y="1366088"/>
            <a:ext cx="2084088" cy="16489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4406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7256" y="304236"/>
            <a:ext cx="4280424" cy="659177"/>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785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4690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256" y="747915"/>
            <a:ext cx="1919234" cy="638049"/>
          </a:xfrm>
        </p:spPr>
        <p:txBody>
          <a:bodyPr anchor="b">
            <a:normAutofit/>
          </a:bodyPr>
          <a:lstStyle>
            <a:lvl1pPr>
              <a:defRPr sz="996"/>
            </a:lvl1pPr>
          </a:lstStyle>
          <a:p>
            <a:r>
              <a:rPr lang="en-US"/>
              <a:t>Click to edit Master title style</a:t>
            </a:r>
          </a:p>
        </p:txBody>
      </p:sp>
      <p:sp>
        <p:nvSpPr>
          <p:cNvPr id="3" name="Content Placeholder 2"/>
          <p:cNvSpPr>
            <a:spLocks noGrp="1"/>
          </p:cNvSpPr>
          <p:nvPr>
            <p:ph idx="1"/>
          </p:nvPr>
        </p:nvSpPr>
        <p:spPr>
          <a:xfrm>
            <a:off x="2370313" y="256986"/>
            <a:ext cx="2247367" cy="27581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37256" y="1385964"/>
            <a:ext cx="1919234" cy="1289831"/>
          </a:xfrm>
        </p:spPr>
        <p:txBody>
          <a:bodyPr>
            <a:normAutofit/>
          </a:bodyPr>
          <a:lstStyle>
            <a:lvl1pPr marL="0" indent="0">
              <a:buNone/>
              <a:defRPr sz="697"/>
            </a:lvl1pPr>
            <a:lvl2pPr marL="227572" indent="0">
              <a:buNone/>
              <a:defRPr sz="697"/>
            </a:lvl2pPr>
            <a:lvl3pPr marL="455143" indent="0">
              <a:buNone/>
              <a:defRPr sz="597"/>
            </a:lvl3pPr>
            <a:lvl4pPr marL="682715" indent="0">
              <a:buNone/>
              <a:defRPr sz="498"/>
            </a:lvl4pPr>
            <a:lvl5pPr marL="910286" indent="0">
              <a:buNone/>
              <a:defRPr sz="498"/>
            </a:lvl5pPr>
            <a:lvl6pPr marL="1137858" indent="0">
              <a:buNone/>
              <a:defRPr sz="498"/>
            </a:lvl6pPr>
            <a:lvl7pPr marL="1365430" indent="0">
              <a:buNone/>
              <a:defRPr sz="498"/>
            </a:lvl7pPr>
            <a:lvl8pPr marL="1593001" indent="0">
              <a:buNone/>
              <a:defRPr sz="498"/>
            </a:lvl8pPr>
            <a:lvl9pPr marL="1820573" indent="0">
              <a:buNone/>
              <a:defRPr sz="49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727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256" y="2395855"/>
            <a:ext cx="4280424" cy="282844"/>
          </a:xfrm>
        </p:spPr>
        <p:txBody>
          <a:bodyPr anchor="b">
            <a:normAutofit/>
          </a:bodyPr>
          <a:lstStyle>
            <a:lvl1pPr algn="l">
              <a:defRPr sz="1195" b="0"/>
            </a:lvl1pPr>
          </a:lstStyle>
          <a:p>
            <a:r>
              <a:rPr lang="en-US"/>
              <a:t>Click to edit Master title style</a:t>
            </a:r>
          </a:p>
        </p:txBody>
      </p:sp>
      <p:sp>
        <p:nvSpPr>
          <p:cNvPr id="3" name="Picture Placeholder 2"/>
          <p:cNvSpPr>
            <a:spLocks noGrp="1" noChangeAspect="1"/>
          </p:cNvSpPr>
          <p:nvPr>
            <p:ph type="pic" idx="1"/>
          </p:nvPr>
        </p:nvSpPr>
        <p:spPr>
          <a:xfrm>
            <a:off x="337256" y="304236"/>
            <a:ext cx="4280424" cy="1919298"/>
          </a:xfrm>
        </p:spPr>
        <p:txBody>
          <a:bodyPr anchor="t">
            <a:normAutofit/>
          </a:bodyPr>
          <a:lstStyle>
            <a:lvl1pPr marL="0" indent="0" algn="ctr">
              <a:buNone/>
              <a:defRPr sz="797"/>
            </a:lvl1pPr>
            <a:lvl2pPr marL="227640" indent="0">
              <a:buNone/>
              <a:defRPr sz="797"/>
            </a:lvl2pPr>
            <a:lvl3pPr marL="455280" indent="0">
              <a:buNone/>
              <a:defRPr sz="797"/>
            </a:lvl3pPr>
            <a:lvl4pPr marL="682920" indent="0">
              <a:buNone/>
              <a:defRPr sz="797"/>
            </a:lvl4pPr>
            <a:lvl5pPr marL="910560" indent="0">
              <a:buNone/>
              <a:defRPr sz="797"/>
            </a:lvl5pPr>
            <a:lvl6pPr marL="1138199" indent="0">
              <a:buNone/>
              <a:defRPr sz="797"/>
            </a:lvl6pPr>
            <a:lvl7pPr marL="1365839" indent="0">
              <a:buNone/>
              <a:defRPr sz="797"/>
            </a:lvl7pPr>
            <a:lvl8pPr marL="1593479" indent="0">
              <a:buNone/>
              <a:defRPr sz="797"/>
            </a:lvl8pPr>
            <a:lvl9pPr marL="1821119" indent="0">
              <a:buNone/>
              <a:defRPr sz="797"/>
            </a:lvl9pPr>
          </a:lstStyle>
          <a:p>
            <a:r>
              <a:rPr lang="en-US"/>
              <a:t>Click icon to add picture</a:t>
            </a:r>
          </a:p>
        </p:txBody>
      </p:sp>
      <p:sp>
        <p:nvSpPr>
          <p:cNvPr id="4" name="Text Placeholder 3"/>
          <p:cNvSpPr>
            <a:spLocks noGrp="1"/>
          </p:cNvSpPr>
          <p:nvPr>
            <p:ph type="body" sz="half" idx="2"/>
          </p:nvPr>
        </p:nvSpPr>
        <p:spPr>
          <a:xfrm>
            <a:off x="337256" y="2678699"/>
            <a:ext cx="4280424" cy="336388"/>
          </a:xfrm>
        </p:spPr>
        <p:txBody>
          <a:bodyPr>
            <a:normAutofit/>
          </a:bodyPr>
          <a:lstStyle>
            <a:lvl1pPr marL="0" indent="0">
              <a:buNone/>
              <a:defRPr sz="597"/>
            </a:lvl1pPr>
            <a:lvl2pPr marL="227640" indent="0">
              <a:buNone/>
              <a:defRPr sz="597"/>
            </a:lvl2pPr>
            <a:lvl3pPr marL="455280" indent="0">
              <a:buNone/>
              <a:defRPr sz="498"/>
            </a:lvl3pPr>
            <a:lvl4pPr marL="682920" indent="0">
              <a:buNone/>
              <a:defRPr sz="448"/>
            </a:lvl4pPr>
            <a:lvl5pPr marL="910560" indent="0">
              <a:buNone/>
              <a:defRPr sz="448"/>
            </a:lvl5pPr>
            <a:lvl6pPr marL="1138199" indent="0">
              <a:buNone/>
              <a:defRPr sz="448"/>
            </a:lvl6pPr>
            <a:lvl7pPr marL="1365839" indent="0">
              <a:buNone/>
              <a:defRPr sz="448"/>
            </a:lvl7pPr>
            <a:lvl8pPr marL="1593479" indent="0">
              <a:buNone/>
              <a:defRPr sz="448"/>
            </a:lvl8pPr>
            <a:lvl9pPr marL="1821119" indent="0">
              <a:buNone/>
              <a:defRPr sz="44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207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4226"/>
            <a:ext cx="6070600" cy="3426876"/>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337256" y="304236"/>
            <a:ext cx="4280424" cy="65917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337256" y="1078294"/>
            <a:ext cx="4280424" cy="19367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587556" y="3015088"/>
            <a:ext cx="454070" cy="182224"/>
          </a:xfrm>
          <a:prstGeom prst="rect">
            <a:avLst/>
          </a:prstGeom>
        </p:spPr>
        <p:txBody>
          <a:bodyPr vert="horz" lIns="91440" tIns="45720" rIns="91440" bIns="45720" rtlCol="0" anchor="ctr"/>
          <a:lstStyle>
            <a:lvl1pPr algn="r">
              <a:defRPr sz="448">
                <a:solidFill>
                  <a:schemeClr val="tx1">
                    <a:tint val="75000"/>
                  </a:schemeClr>
                </a:solidFill>
              </a:defRPr>
            </a:lvl1pPr>
          </a:lstStyle>
          <a:p>
            <a:fld id="{1D8BD707-D9CF-40AE-B4C6-C98DA3205C09}" type="datetimeFigureOut">
              <a:rPr lang="en-US" smtClean="0"/>
              <a:t>4/6/2023</a:t>
            </a:fld>
            <a:endParaRPr lang="en-US"/>
          </a:p>
        </p:txBody>
      </p:sp>
      <p:sp>
        <p:nvSpPr>
          <p:cNvPr id="5" name="Footer Placeholder 4"/>
          <p:cNvSpPr>
            <a:spLocks noGrp="1"/>
          </p:cNvSpPr>
          <p:nvPr>
            <p:ph type="ftr" sz="quarter" idx="3"/>
          </p:nvPr>
        </p:nvSpPr>
        <p:spPr>
          <a:xfrm>
            <a:off x="337256" y="3015088"/>
            <a:ext cx="3135686" cy="182224"/>
          </a:xfrm>
          <a:prstGeom prst="rect">
            <a:avLst/>
          </a:prstGeom>
        </p:spPr>
        <p:txBody>
          <a:bodyPr vert="horz" lIns="91440" tIns="45720" rIns="91440" bIns="45720" rtlCol="0" anchor="ctr"/>
          <a:lstStyle>
            <a:lvl1pPr algn="l">
              <a:defRPr sz="44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277434" y="3015088"/>
            <a:ext cx="340246" cy="182224"/>
          </a:xfrm>
          <a:prstGeom prst="rect">
            <a:avLst/>
          </a:prstGeom>
        </p:spPr>
        <p:txBody>
          <a:bodyPr vert="horz" lIns="91440" tIns="45720" rIns="91440" bIns="45720" rtlCol="0" anchor="ctr"/>
          <a:lstStyle>
            <a:lvl1pPr algn="r">
              <a:defRPr sz="448">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9537125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227640" rtl="0" eaLnBrk="1" latinLnBrk="0" hangingPunct="1">
        <a:spcBef>
          <a:spcPct val="0"/>
        </a:spcBef>
        <a:buNone/>
        <a:defRPr sz="1792"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0730" indent="-170730" algn="l" defTabSz="227640" rtl="0" eaLnBrk="1" latinLnBrk="0" hangingPunct="1">
        <a:spcBef>
          <a:spcPts val="498"/>
        </a:spcBef>
        <a:spcAft>
          <a:spcPts val="0"/>
        </a:spcAft>
        <a:buClr>
          <a:schemeClr val="accent1"/>
        </a:buClr>
        <a:buSzPct val="80000"/>
        <a:buFont typeface="Wingdings 3" charset="2"/>
        <a:buChar char=""/>
        <a:defRPr sz="896" kern="1200">
          <a:solidFill>
            <a:schemeClr val="tx1">
              <a:lumMod val="75000"/>
              <a:lumOff val="25000"/>
            </a:schemeClr>
          </a:solidFill>
          <a:latin typeface="+mn-lt"/>
          <a:ea typeface="+mn-ea"/>
          <a:cs typeface="+mn-cs"/>
        </a:defRPr>
      </a:lvl1pPr>
      <a:lvl2pPr marL="369915" indent="-142275" algn="l" defTabSz="227640" rtl="0" eaLnBrk="1" latinLnBrk="0" hangingPunct="1">
        <a:spcBef>
          <a:spcPts val="498"/>
        </a:spcBef>
        <a:spcAft>
          <a:spcPts val="0"/>
        </a:spcAft>
        <a:buClr>
          <a:schemeClr val="accent1"/>
        </a:buClr>
        <a:buSzPct val="80000"/>
        <a:buFont typeface="Wingdings 3" charset="2"/>
        <a:buChar char=""/>
        <a:defRPr sz="797" kern="1200">
          <a:solidFill>
            <a:schemeClr val="tx1">
              <a:lumMod val="75000"/>
              <a:lumOff val="25000"/>
            </a:schemeClr>
          </a:solidFill>
          <a:latin typeface="+mn-lt"/>
          <a:ea typeface="+mn-ea"/>
          <a:cs typeface="+mn-cs"/>
        </a:defRPr>
      </a:lvl2pPr>
      <a:lvl3pPr marL="569100" indent="-113820" algn="l" defTabSz="227640" rtl="0" eaLnBrk="1" latinLnBrk="0" hangingPunct="1">
        <a:spcBef>
          <a:spcPts val="498"/>
        </a:spcBef>
        <a:spcAft>
          <a:spcPts val="0"/>
        </a:spcAft>
        <a:buClr>
          <a:schemeClr val="accent1"/>
        </a:buClr>
        <a:buSzPct val="80000"/>
        <a:buFont typeface="Wingdings 3" charset="2"/>
        <a:buChar char=""/>
        <a:defRPr sz="697" kern="1200">
          <a:solidFill>
            <a:schemeClr val="tx1">
              <a:lumMod val="75000"/>
              <a:lumOff val="25000"/>
            </a:schemeClr>
          </a:solidFill>
          <a:latin typeface="+mn-lt"/>
          <a:ea typeface="+mn-ea"/>
          <a:cs typeface="+mn-cs"/>
        </a:defRPr>
      </a:lvl3pPr>
      <a:lvl4pPr marL="796740" indent="-113820" algn="l" defTabSz="227640" rtl="0" eaLnBrk="1" latinLnBrk="0" hangingPunct="1">
        <a:spcBef>
          <a:spcPts val="498"/>
        </a:spcBef>
        <a:spcAft>
          <a:spcPts val="0"/>
        </a:spcAft>
        <a:buClr>
          <a:schemeClr val="accent1"/>
        </a:buClr>
        <a:buSzPct val="80000"/>
        <a:buFont typeface="Wingdings 3" charset="2"/>
        <a:buChar char=""/>
        <a:defRPr sz="597" kern="1200">
          <a:solidFill>
            <a:schemeClr val="tx1">
              <a:lumMod val="75000"/>
              <a:lumOff val="25000"/>
            </a:schemeClr>
          </a:solidFill>
          <a:latin typeface="+mn-lt"/>
          <a:ea typeface="+mn-ea"/>
          <a:cs typeface="+mn-cs"/>
        </a:defRPr>
      </a:lvl4pPr>
      <a:lvl5pPr marL="1024379" indent="-113820" algn="l" defTabSz="227640" rtl="0" eaLnBrk="1" latinLnBrk="0" hangingPunct="1">
        <a:spcBef>
          <a:spcPts val="498"/>
        </a:spcBef>
        <a:spcAft>
          <a:spcPts val="0"/>
        </a:spcAft>
        <a:buClr>
          <a:schemeClr val="accent1"/>
        </a:buClr>
        <a:buSzPct val="80000"/>
        <a:buFont typeface="Wingdings 3" charset="2"/>
        <a:buChar char=""/>
        <a:defRPr sz="597" kern="1200">
          <a:solidFill>
            <a:schemeClr val="tx1">
              <a:lumMod val="75000"/>
              <a:lumOff val="25000"/>
            </a:schemeClr>
          </a:solidFill>
          <a:latin typeface="+mn-lt"/>
          <a:ea typeface="+mn-ea"/>
          <a:cs typeface="+mn-cs"/>
        </a:defRPr>
      </a:lvl5pPr>
      <a:lvl6pPr marL="1252019" indent="-113820" algn="l" defTabSz="227640" rtl="0" eaLnBrk="1" latinLnBrk="0" hangingPunct="1">
        <a:spcBef>
          <a:spcPts val="498"/>
        </a:spcBef>
        <a:spcAft>
          <a:spcPts val="0"/>
        </a:spcAft>
        <a:buClr>
          <a:schemeClr val="accent1"/>
        </a:buClr>
        <a:buSzPct val="80000"/>
        <a:buFont typeface="Wingdings 3" charset="2"/>
        <a:buChar char=""/>
        <a:defRPr sz="597" kern="1200">
          <a:solidFill>
            <a:schemeClr val="tx1">
              <a:lumMod val="75000"/>
              <a:lumOff val="25000"/>
            </a:schemeClr>
          </a:solidFill>
          <a:latin typeface="+mn-lt"/>
          <a:ea typeface="+mn-ea"/>
          <a:cs typeface="+mn-cs"/>
        </a:defRPr>
      </a:lvl6pPr>
      <a:lvl7pPr marL="1479659" indent="-113820" algn="l" defTabSz="227640" rtl="0" eaLnBrk="1" latinLnBrk="0" hangingPunct="1">
        <a:spcBef>
          <a:spcPts val="498"/>
        </a:spcBef>
        <a:spcAft>
          <a:spcPts val="0"/>
        </a:spcAft>
        <a:buClr>
          <a:schemeClr val="accent1"/>
        </a:buClr>
        <a:buSzPct val="80000"/>
        <a:buFont typeface="Wingdings 3" charset="2"/>
        <a:buChar char=""/>
        <a:defRPr sz="597" kern="1200">
          <a:solidFill>
            <a:schemeClr val="tx1">
              <a:lumMod val="75000"/>
              <a:lumOff val="25000"/>
            </a:schemeClr>
          </a:solidFill>
          <a:latin typeface="+mn-lt"/>
          <a:ea typeface="+mn-ea"/>
          <a:cs typeface="+mn-cs"/>
        </a:defRPr>
      </a:lvl7pPr>
      <a:lvl8pPr marL="1707299" indent="-113820" algn="l" defTabSz="227640" rtl="0" eaLnBrk="1" latinLnBrk="0" hangingPunct="1">
        <a:spcBef>
          <a:spcPts val="498"/>
        </a:spcBef>
        <a:spcAft>
          <a:spcPts val="0"/>
        </a:spcAft>
        <a:buClr>
          <a:schemeClr val="accent1"/>
        </a:buClr>
        <a:buSzPct val="80000"/>
        <a:buFont typeface="Wingdings 3" charset="2"/>
        <a:buChar char=""/>
        <a:defRPr sz="597" kern="1200">
          <a:solidFill>
            <a:schemeClr val="tx1">
              <a:lumMod val="75000"/>
              <a:lumOff val="25000"/>
            </a:schemeClr>
          </a:solidFill>
          <a:latin typeface="+mn-lt"/>
          <a:ea typeface="+mn-ea"/>
          <a:cs typeface="+mn-cs"/>
        </a:defRPr>
      </a:lvl8pPr>
      <a:lvl9pPr marL="1934939" indent="-113820" algn="l" defTabSz="227640" rtl="0" eaLnBrk="1" latinLnBrk="0" hangingPunct="1">
        <a:spcBef>
          <a:spcPts val="498"/>
        </a:spcBef>
        <a:spcAft>
          <a:spcPts val="0"/>
        </a:spcAft>
        <a:buClr>
          <a:schemeClr val="accent1"/>
        </a:buClr>
        <a:buSzPct val="80000"/>
        <a:buFont typeface="Wingdings 3" charset="2"/>
        <a:buChar char=""/>
        <a:defRPr sz="597" kern="1200">
          <a:solidFill>
            <a:schemeClr val="tx1">
              <a:lumMod val="75000"/>
              <a:lumOff val="25000"/>
            </a:schemeClr>
          </a:solidFill>
          <a:latin typeface="+mn-lt"/>
          <a:ea typeface="+mn-ea"/>
          <a:cs typeface="+mn-cs"/>
        </a:defRPr>
      </a:lvl9pPr>
    </p:bodyStyle>
    <p:otherStyle>
      <a:defPPr>
        <a:defRPr lang="en-US"/>
      </a:defPPr>
      <a:lvl1pPr marL="0" algn="l" defTabSz="227640" rtl="0" eaLnBrk="1" latinLnBrk="0" hangingPunct="1">
        <a:defRPr sz="896" kern="1200">
          <a:solidFill>
            <a:schemeClr val="tx1"/>
          </a:solidFill>
          <a:latin typeface="+mn-lt"/>
          <a:ea typeface="+mn-ea"/>
          <a:cs typeface="+mn-cs"/>
        </a:defRPr>
      </a:lvl1pPr>
      <a:lvl2pPr marL="227640" algn="l" defTabSz="227640" rtl="0" eaLnBrk="1" latinLnBrk="0" hangingPunct="1">
        <a:defRPr sz="896" kern="1200">
          <a:solidFill>
            <a:schemeClr val="tx1"/>
          </a:solidFill>
          <a:latin typeface="+mn-lt"/>
          <a:ea typeface="+mn-ea"/>
          <a:cs typeface="+mn-cs"/>
        </a:defRPr>
      </a:lvl2pPr>
      <a:lvl3pPr marL="455280" algn="l" defTabSz="227640" rtl="0" eaLnBrk="1" latinLnBrk="0" hangingPunct="1">
        <a:defRPr sz="896" kern="1200">
          <a:solidFill>
            <a:schemeClr val="tx1"/>
          </a:solidFill>
          <a:latin typeface="+mn-lt"/>
          <a:ea typeface="+mn-ea"/>
          <a:cs typeface="+mn-cs"/>
        </a:defRPr>
      </a:lvl3pPr>
      <a:lvl4pPr marL="682920" algn="l" defTabSz="227640" rtl="0" eaLnBrk="1" latinLnBrk="0" hangingPunct="1">
        <a:defRPr sz="896" kern="1200">
          <a:solidFill>
            <a:schemeClr val="tx1"/>
          </a:solidFill>
          <a:latin typeface="+mn-lt"/>
          <a:ea typeface="+mn-ea"/>
          <a:cs typeface="+mn-cs"/>
        </a:defRPr>
      </a:lvl4pPr>
      <a:lvl5pPr marL="910560" algn="l" defTabSz="227640" rtl="0" eaLnBrk="1" latinLnBrk="0" hangingPunct="1">
        <a:defRPr sz="896" kern="1200">
          <a:solidFill>
            <a:schemeClr val="tx1"/>
          </a:solidFill>
          <a:latin typeface="+mn-lt"/>
          <a:ea typeface="+mn-ea"/>
          <a:cs typeface="+mn-cs"/>
        </a:defRPr>
      </a:lvl5pPr>
      <a:lvl6pPr marL="1138199" algn="l" defTabSz="227640" rtl="0" eaLnBrk="1" latinLnBrk="0" hangingPunct="1">
        <a:defRPr sz="896" kern="1200">
          <a:solidFill>
            <a:schemeClr val="tx1"/>
          </a:solidFill>
          <a:latin typeface="+mn-lt"/>
          <a:ea typeface="+mn-ea"/>
          <a:cs typeface="+mn-cs"/>
        </a:defRPr>
      </a:lvl6pPr>
      <a:lvl7pPr marL="1365839" algn="l" defTabSz="227640" rtl="0" eaLnBrk="1" latinLnBrk="0" hangingPunct="1">
        <a:defRPr sz="896" kern="1200">
          <a:solidFill>
            <a:schemeClr val="tx1"/>
          </a:solidFill>
          <a:latin typeface="+mn-lt"/>
          <a:ea typeface="+mn-ea"/>
          <a:cs typeface="+mn-cs"/>
        </a:defRPr>
      </a:lvl7pPr>
      <a:lvl8pPr marL="1593479" algn="l" defTabSz="227640" rtl="0" eaLnBrk="1" latinLnBrk="0" hangingPunct="1">
        <a:defRPr sz="896" kern="1200">
          <a:solidFill>
            <a:schemeClr val="tx1"/>
          </a:solidFill>
          <a:latin typeface="+mn-lt"/>
          <a:ea typeface="+mn-ea"/>
          <a:cs typeface="+mn-cs"/>
        </a:defRPr>
      </a:lvl8pPr>
      <a:lvl9pPr marL="1821119" algn="l" defTabSz="227640" rtl="0" eaLnBrk="1" latinLnBrk="0" hangingPunct="1">
        <a:defRPr sz="8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lant disease - Epiphytotics | Britannica">
            <a:extLst>
              <a:ext uri="{FF2B5EF4-FFF2-40B4-BE49-F238E27FC236}">
                <a16:creationId xmlns:a16="http://schemas.microsoft.com/office/drawing/2014/main" id="{FE93A7BF-9B01-A4A9-7C36-4DDB1A591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6070600" cy="3414713"/>
          </a:xfrm>
          <a:prstGeom prst="rect">
            <a:avLst/>
          </a:prstGeom>
          <a:noFill/>
          <a:effectLst>
            <a:outerShdw dist="50800" dir="5400000" algn="ctr" rotWithShape="0">
              <a:srgbClr val="000000">
                <a:alpha val="43137"/>
              </a:srgbClr>
            </a:outerShdw>
            <a:reflection blurRad="1270000" stA="500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36E0EE2-648D-F8B0-7207-0E6E59F7DFD7}"/>
              </a:ext>
            </a:extLst>
          </p:cNvPr>
          <p:cNvSpPr>
            <a:spLocks noGrp="1"/>
          </p:cNvSpPr>
          <p:nvPr>
            <p:ph type="title"/>
          </p:nvPr>
        </p:nvSpPr>
        <p:spPr>
          <a:xfrm>
            <a:off x="172656" y="80825"/>
            <a:ext cx="5731637" cy="276999"/>
          </a:xfrm>
        </p:spPr>
        <p:txBody>
          <a:bodyPr>
            <a:normAutofit fontScale="90000"/>
          </a:bodyPr>
          <a:lstStyle/>
          <a:p>
            <a:r>
              <a:rPr lang="en-IN">
                <a:solidFill>
                  <a:srgbClr val="FF0000"/>
                </a:solidFill>
              </a:rPr>
              <a:t>Plant Disease Detection</a:t>
            </a:r>
          </a:p>
        </p:txBody>
      </p:sp>
      <p:sp>
        <p:nvSpPr>
          <p:cNvPr id="3" name="Text Placeholder 2">
            <a:extLst>
              <a:ext uri="{FF2B5EF4-FFF2-40B4-BE49-F238E27FC236}">
                <a16:creationId xmlns:a16="http://schemas.microsoft.com/office/drawing/2014/main" id="{234BC33F-2F73-3D22-DDC8-F80DF2673547}"/>
              </a:ext>
            </a:extLst>
          </p:cNvPr>
          <p:cNvSpPr>
            <a:spLocks noGrp="1"/>
          </p:cNvSpPr>
          <p:nvPr>
            <p:ph idx="1"/>
          </p:nvPr>
        </p:nvSpPr>
        <p:spPr>
          <a:xfrm>
            <a:off x="177541" y="873125"/>
            <a:ext cx="2705359" cy="1384995"/>
          </a:xfrm>
        </p:spPr>
        <p:txBody>
          <a:bodyPr>
            <a:normAutofit fontScale="92500"/>
          </a:bodyPr>
          <a:lstStyle/>
          <a:p>
            <a:r>
              <a:rPr lang="en-IN" sz="1800">
                <a:solidFill>
                  <a:srgbClr val="FFFF00"/>
                </a:solidFill>
              </a:rPr>
              <a:t>J005 Abhimanyu Gupta</a:t>
            </a:r>
          </a:p>
          <a:p>
            <a:r>
              <a:rPr lang="en-IN" sz="1800">
                <a:solidFill>
                  <a:srgbClr val="FFFF00"/>
                </a:solidFill>
              </a:rPr>
              <a:t>J024 Muktesh Raghavan</a:t>
            </a:r>
          </a:p>
          <a:p>
            <a:r>
              <a:rPr lang="en-IN" sz="1800">
                <a:solidFill>
                  <a:srgbClr val="FFFF00"/>
                </a:solidFill>
              </a:rPr>
              <a:t>J034 Sanchit Agarwal</a:t>
            </a:r>
          </a:p>
          <a:p>
            <a:r>
              <a:rPr lang="en-IN" sz="1800">
                <a:solidFill>
                  <a:srgbClr val="FFFF00"/>
                </a:solidFill>
              </a:rPr>
              <a:t>J035 Aayush </a:t>
            </a:r>
            <a:r>
              <a:rPr lang="en-IN" sz="1800" err="1">
                <a:solidFill>
                  <a:srgbClr val="FFFF00"/>
                </a:solidFill>
              </a:rPr>
              <a:t>Wakmiki</a:t>
            </a:r>
            <a:endParaRPr lang="en-IN" sz="1800">
              <a:solidFill>
                <a:srgbClr val="FFFF00"/>
              </a:solidFill>
            </a:endParaRPr>
          </a:p>
          <a:p>
            <a:endParaRPr lang="en-IN" sz="1800">
              <a:solidFill>
                <a:srgbClr val="FFFF00"/>
              </a:solidFill>
            </a:endParaRPr>
          </a:p>
        </p:txBody>
      </p:sp>
    </p:spTree>
    <p:extLst>
      <p:ext uri="{BB962C8B-B14F-4D97-AF65-F5344CB8AC3E}">
        <p14:creationId xmlns:p14="http://schemas.microsoft.com/office/powerpoint/2010/main" val="259655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EF7E-FE94-4CC6-EB1B-AEE8E1250DE8}"/>
              </a:ext>
            </a:extLst>
          </p:cNvPr>
          <p:cNvSpPr>
            <a:spLocks noGrp="1"/>
          </p:cNvSpPr>
          <p:nvPr>
            <p:ph type="title"/>
          </p:nvPr>
        </p:nvSpPr>
        <p:spPr>
          <a:xfrm>
            <a:off x="172656" y="80825"/>
            <a:ext cx="5731637" cy="276999"/>
          </a:xfrm>
        </p:spPr>
        <p:txBody>
          <a:bodyPr>
            <a:normAutofit fontScale="90000"/>
          </a:bodyPr>
          <a:lstStyle/>
          <a:p>
            <a:r>
              <a:rPr lang="en-IN"/>
              <a:t>Contents</a:t>
            </a:r>
          </a:p>
        </p:txBody>
      </p:sp>
      <p:sp>
        <p:nvSpPr>
          <p:cNvPr id="3" name="Text Placeholder 2">
            <a:extLst>
              <a:ext uri="{FF2B5EF4-FFF2-40B4-BE49-F238E27FC236}">
                <a16:creationId xmlns:a16="http://schemas.microsoft.com/office/drawing/2014/main" id="{496E79A1-9AD1-73CF-C52B-941E1AE9A45A}"/>
              </a:ext>
            </a:extLst>
          </p:cNvPr>
          <p:cNvSpPr>
            <a:spLocks noGrp="1"/>
          </p:cNvSpPr>
          <p:nvPr>
            <p:ph idx="1"/>
          </p:nvPr>
        </p:nvSpPr>
        <p:spPr>
          <a:xfrm>
            <a:off x="303847" y="787209"/>
            <a:ext cx="5469255" cy="1938992"/>
          </a:xfrm>
        </p:spPr>
        <p:txBody>
          <a:bodyPr/>
          <a:lstStyle/>
          <a:p>
            <a:pPr marL="285750" indent="-285750">
              <a:buFont typeface="Arial" panose="020B0604020202020204" pitchFamily="34" charset="0"/>
              <a:buChar char="•"/>
            </a:pPr>
            <a:r>
              <a:rPr lang="en-IN"/>
              <a:t>Introduction</a:t>
            </a:r>
          </a:p>
          <a:p>
            <a:pPr marL="285750" indent="-285750">
              <a:buFont typeface="Arial" panose="020B0604020202020204" pitchFamily="34" charset="0"/>
              <a:buChar char="•"/>
            </a:pPr>
            <a:r>
              <a:rPr lang="en-IN"/>
              <a:t>Datasets</a:t>
            </a:r>
          </a:p>
          <a:p>
            <a:pPr marL="285750" indent="-285750">
              <a:buFont typeface="Arial" panose="020B0604020202020204" pitchFamily="34" charset="0"/>
              <a:buChar char="•"/>
            </a:pPr>
            <a:r>
              <a:rPr lang="en-IN"/>
              <a:t>Models</a:t>
            </a:r>
          </a:p>
          <a:p>
            <a:pPr marL="285750" indent="-285750">
              <a:buFont typeface="Arial" panose="020B0604020202020204" pitchFamily="34" charset="0"/>
              <a:buChar char="•"/>
            </a:pPr>
            <a:r>
              <a:rPr lang="en-IN"/>
              <a:t>Advantages</a:t>
            </a:r>
          </a:p>
          <a:p>
            <a:pPr marL="285750" indent="-285750">
              <a:buFont typeface="Arial" panose="020B0604020202020204" pitchFamily="34" charset="0"/>
              <a:buChar char="•"/>
            </a:pPr>
            <a:r>
              <a:rPr lang="en-IN"/>
              <a:t>Future Scope</a:t>
            </a:r>
          </a:p>
          <a:p>
            <a:pPr marL="285750" indent="-285750">
              <a:buFont typeface="Arial" panose="020B0604020202020204" pitchFamily="34" charset="0"/>
              <a:buChar char="•"/>
            </a:pPr>
            <a:r>
              <a:rPr lang="en-IN"/>
              <a:t>Conclusion</a:t>
            </a:r>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1747787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6910-E717-8F9D-B31D-E56920B4557C}"/>
              </a:ext>
            </a:extLst>
          </p:cNvPr>
          <p:cNvSpPr>
            <a:spLocks noGrp="1"/>
          </p:cNvSpPr>
          <p:nvPr>
            <p:ph type="title"/>
          </p:nvPr>
        </p:nvSpPr>
        <p:spPr>
          <a:xfrm>
            <a:off x="301345" y="163224"/>
            <a:ext cx="4280424" cy="658613"/>
          </a:xfrm>
        </p:spPr>
        <p:txBody>
          <a:bodyPr/>
          <a:lstStyle/>
          <a:p>
            <a:r>
              <a:rPr lang="en-IN"/>
              <a:t>Introduction</a:t>
            </a:r>
            <a:br>
              <a:rPr lang="en-IN"/>
            </a:br>
            <a:endParaRPr lang="en-IN"/>
          </a:p>
        </p:txBody>
      </p:sp>
      <p:sp>
        <p:nvSpPr>
          <p:cNvPr id="3" name="Content Placeholder 2">
            <a:extLst>
              <a:ext uri="{FF2B5EF4-FFF2-40B4-BE49-F238E27FC236}">
                <a16:creationId xmlns:a16="http://schemas.microsoft.com/office/drawing/2014/main" id="{244607AC-E8DB-EC3B-5E7E-A4F52C551088}"/>
              </a:ext>
            </a:extLst>
          </p:cNvPr>
          <p:cNvSpPr>
            <a:spLocks noGrp="1"/>
          </p:cNvSpPr>
          <p:nvPr>
            <p:ph idx="1"/>
          </p:nvPr>
        </p:nvSpPr>
        <p:spPr>
          <a:xfrm>
            <a:off x="162169" y="568325"/>
            <a:ext cx="4419600" cy="2514600"/>
          </a:xfrm>
        </p:spPr>
        <p:txBody>
          <a:bodyPr>
            <a:noAutofit/>
          </a:bodyPr>
          <a:lstStyle/>
          <a:p>
            <a:pPr algn="just"/>
            <a:r>
              <a:rPr lang="en-IN" sz="1000"/>
              <a:t>Diseases found in agriculture crop is a major threat that cause production and economic losses as well as reduction in both quality and quantity of agricultural products.</a:t>
            </a:r>
          </a:p>
          <a:p>
            <a:pPr algn="just"/>
            <a:endParaRPr lang="en-IN" sz="1000"/>
          </a:p>
          <a:p>
            <a:pPr algn="just"/>
            <a:r>
              <a:rPr lang="en-IN" sz="1000"/>
              <a:t>In India 70% of population depend on agriculture and contributes 17% towards the GDP of country.</a:t>
            </a:r>
          </a:p>
          <a:p>
            <a:pPr algn="just"/>
            <a:endParaRPr lang="en-IN" sz="1000"/>
          </a:p>
          <a:p>
            <a:pPr algn="just"/>
            <a:r>
              <a:rPr lang="en-IN" sz="1000"/>
              <a:t>Farmers experience great difficulties in switching from one disease control policy to another. The naked eye observation of experts is the traditional approach, this method can be time consuming, inaccurate and expensive.</a:t>
            </a:r>
          </a:p>
          <a:p>
            <a:pPr algn="just"/>
            <a:endParaRPr lang="en-IN" sz="1000"/>
          </a:p>
          <a:p>
            <a:pPr algn="just"/>
            <a:r>
              <a:rPr lang="en-IN" sz="1000"/>
              <a:t>The crop losses can be minimized by applying pesticides or its equivalent to combat the effect of specific pathogens, if disease are correctly diagnosed and identified early.</a:t>
            </a:r>
          </a:p>
        </p:txBody>
      </p:sp>
    </p:spTree>
    <p:extLst>
      <p:ext uri="{BB962C8B-B14F-4D97-AF65-F5344CB8AC3E}">
        <p14:creationId xmlns:p14="http://schemas.microsoft.com/office/powerpoint/2010/main" val="225372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A964-0631-F591-4E76-A68ADB640EA1}"/>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2FEA9D40-EC59-4EBA-9DB9-0475E87B2531}"/>
              </a:ext>
            </a:extLst>
          </p:cNvPr>
          <p:cNvSpPr>
            <a:spLocks noGrp="1"/>
          </p:cNvSpPr>
          <p:nvPr>
            <p:ph idx="1"/>
          </p:nvPr>
        </p:nvSpPr>
        <p:spPr/>
        <p:txBody>
          <a:bodyPr>
            <a:normAutofit/>
          </a:bodyPr>
          <a:lstStyle/>
          <a:p>
            <a:r>
              <a:rPr lang="en-IN" sz="1000"/>
              <a:t>The dataset is collected from open source website “Kaggle”.</a:t>
            </a:r>
          </a:p>
          <a:p>
            <a:endParaRPr lang="en-IN" sz="1000"/>
          </a:p>
          <a:p>
            <a:r>
              <a:rPr lang="en-IN" sz="1000"/>
              <a:t>We have taken samples of 12004 images of 2 crops with 5 classes.</a:t>
            </a:r>
          </a:p>
          <a:p>
            <a:endParaRPr lang="en-IN" sz="1000"/>
          </a:p>
          <a:p>
            <a:r>
              <a:rPr lang="en-IN" sz="1000"/>
              <a:t>The dataset consist of 5 classes corresponding to 3 disease and 2 healthy crops of 2 types </a:t>
            </a:r>
          </a:p>
          <a:p>
            <a:endParaRPr lang="en-IN" sz="1000"/>
          </a:p>
          <a:p>
            <a:r>
              <a:rPr lang="en-IN" sz="1000"/>
              <a:t>Crops are Potato and Bell Pepper with their diseases.</a:t>
            </a:r>
          </a:p>
        </p:txBody>
      </p:sp>
    </p:spTree>
    <p:extLst>
      <p:ext uri="{BB962C8B-B14F-4D97-AF65-F5344CB8AC3E}">
        <p14:creationId xmlns:p14="http://schemas.microsoft.com/office/powerpoint/2010/main" val="84564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B344-CF16-BE73-34FA-5B6A12FBCD34}"/>
              </a:ext>
            </a:extLst>
          </p:cNvPr>
          <p:cNvSpPr>
            <a:spLocks noGrp="1"/>
          </p:cNvSpPr>
          <p:nvPr>
            <p:ph type="title"/>
          </p:nvPr>
        </p:nvSpPr>
        <p:spPr/>
        <p:txBody>
          <a:bodyPr/>
          <a:lstStyle/>
          <a:p>
            <a:r>
              <a:rPr lang="en-IN"/>
              <a:t>Models</a:t>
            </a:r>
          </a:p>
        </p:txBody>
      </p:sp>
      <p:sp>
        <p:nvSpPr>
          <p:cNvPr id="3" name="Content Placeholder 2">
            <a:extLst>
              <a:ext uri="{FF2B5EF4-FFF2-40B4-BE49-F238E27FC236}">
                <a16:creationId xmlns:a16="http://schemas.microsoft.com/office/drawing/2014/main" id="{FBC7CE3B-7979-DDC2-F003-3DD0353A1792}"/>
              </a:ext>
            </a:extLst>
          </p:cNvPr>
          <p:cNvSpPr>
            <a:spLocks noGrp="1"/>
          </p:cNvSpPr>
          <p:nvPr>
            <p:ph idx="1"/>
          </p:nvPr>
        </p:nvSpPr>
        <p:spPr>
          <a:xfrm>
            <a:off x="139700" y="720726"/>
            <a:ext cx="2971800" cy="2294362"/>
          </a:xfrm>
        </p:spPr>
        <p:txBody>
          <a:bodyPr>
            <a:normAutofit lnSpcReduction="10000"/>
          </a:bodyPr>
          <a:lstStyle/>
          <a:p>
            <a:pPr algn="just"/>
            <a:r>
              <a:rPr lang="en-IN" sz="1000">
                <a:latin typeface="+mj-lt"/>
              </a:rPr>
              <a:t>VGG 16</a:t>
            </a:r>
          </a:p>
          <a:p>
            <a:pPr marL="0" indent="0" algn="just">
              <a:buNone/>
            </a:pPr>
            <a:r>
              <a:rPr lang="en-US" sz="1000" b="0" i="0">
                <a:solidFill>
                  <a:srgbClr val="292929"/>
                </a:solidFill>
                <a:effectLst/>
                <a:latin typeface="+mj-lt"/>
              </a:rPr>
              <a:t>A convolutional neural network is also known as a </a:t>
            </a:r>
            <a:r>
              <a:rPr lang="en-US" sz="1000" b="0" i="0" err="1">
                <a:solidFill>
                  <a:srgbClr val="292929"/>
                </a:solidFill>
                <a:effectLst/>
                <a:latin typeface="+mj-lt"/>
              </a:rPr>
              <a:t>ConvNet</a:t>
            </a:r>
            <a:r>
              <a:rPr lang="en-US" sz="1000" b="0" i="0">
                <a:solidFill>
                  <a:srgbClr val="292929"/>
                </a:solidFill>
                <a:effectLst/>
                <a:latin typeface="+mj-lt"/>
              </a:rPr>
              <a:t>, which is a kind of artificial neural network. A convolutional neural network has an input layer, an output layer, and various hidden layers. VGG16 is a type of CNN (Convolutional Neural Network) that is considered to be one of the best computer vision models to date. The creators of this model evaluated the networks and increased the depth using an architecture with very small (3 × 3) convolution filters, which showed a significant improvement on the prior-art configurations. They pushed the depth to 16–19 weight layers making it </a:t>
            </a:r>
            <a:r>
              <a:rPr lang="en-US" sz="1000" b="0" i="0" err="1">
                <a:solidFill>
                  <a:srgbClr val="292929"/>
                </a:solidFill>
                <a:effectLst/>
                <a:latin typeface="+mj-lt"/>
              </a:rPr>
              <a:t>approx</a:t>
            </a:r>
            <a:r>
              <a:rPr lang="en-US" sz="1000" b="0" i="0">
                <a:solidFill>
                  <a:srgbClr val="292929"/>
                </a:solidFill>
                <a:effectLst/>
                <a:latin typeface="+mj-lt"/>
              </a:rPr>
              <a:t> — 138 trainable parameters.</a:t>
            </a:r>
            <a:endParaRPr lang="en-IN" sz="1000">
              <a:latin typeface="+mj-lt"/>
            </a:endParaRPr>
          </a:p>
        </p:txBody>
      </p:sp>
      <p:pic>
        <p:nvPicPr>
          <p:cNvPr id="4098" name="Picture 2" descr="Everything you need to know about VGG16 | by Great Learning | Medium">
            <a:extLst>
              <a:ext uri="{FF2B5EF4-FFF2-40B4-BE49-F238E27FC236}">
                <a16:creationId xmlns:a16="http://schemas.microsoft.com/office/drawing/2014/main" id="{6128526B-8AC1-B195-1C16-8DCCE36F6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264390" y="1059241"/>
            <a:ext cx="3200399" cy="130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7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E2E4-3506-BBD5-ACCE-7B3D6497F44F}"/>
              </a:ext>
            </a:extLst>
          </p:cNvPr>
          <p:cNvSpPr>
            <a:spLocks noGrp="1"/>
          </p:cNvSpPr>
          <p:nvPr>
            <p:ph type="title"/>
          </p:nvPr>
        </p:nvSpPr>
        <p:spPr/>
        <p:txBody>
          <a:bodyPr/>
          <a:lstStyle/>
          <a:p>
            <a:r>
              <a:rPr lang="en-US" sz="1750"/>
              <a:t>What we did</a:t>
            </a:r>
            <a:endParaRPr lang="en-US"/>
          </a:p>
        </p:txBody>
      </p:sp>
      <p:sp>
        <p:nvSpPr>
          <p:cNvPr id="3" name="Content Placeholder 2">
            <a:extLst>
              <a:ext uri="{FF2B5EF4-FFF2-40B4-BE49-F238E27FC236}">
                <a16:creationId xmlns:a16="http://schemas.microsoft.com/office/drawing/2014/main" id="{CFD5F801-DAAC-691E-48B2-FDC6EA257DD5}"/>
              </a:ext>
            </a:extLst>
          </p:cNvPr>
          <p:cNvSpPr>
            <a:spLocks noGrp="1"/>
          </p:cNvSpPr>
          <p:nvPr>
            <p:ph idx="1"/>
          </p:nvPr>
        </p:nvSpPr>
        <p:spPr>
          <a:xfrm>
            <a:off x="337256" y="1078294"/>
            <a:ext cx="4747837" cy="1936793"/>
          </a:xfrm>
        </p:spPr>
        <p:txBody>
          <a:bodyPr vert="horz" lIns="91440" tIns="45720" rIns="91440" bIns="45720" rtlCol="0" anchor="t">
            <a:normAutofit/>
          </a:bodyPr>
          <a:lstStyle/>
          <a:p>
            <a:pPr marL="170180" indent="-170180"/>
            <a:r>
              <a:rPr lang="en-US" sz="850" dirty="0"/>
              <a:t>Dataset is imported from </a:t>
            </a:r>
            <a:r>
              <a:rPr lang="en-US" sz="850" dirty="0" err="1"/>
              <a:t>kaggle</a:t>
            </a:r>
            <a:r>
              <a:rPr lang="en-US" sz="850" dirty="0"/>
              <a:t>.</a:t>
            </a:r>
          </a:p>
          <a:p>
            <a:pPr marL="170180" indent="-170180"/>
            <a:r>
              <a:rPr lang="en-US" sz="850" dirty="0"/>
              <a:t>There were many classes in the dataset, so we took 5 classes from that and removed other classes.</a:t>
            </a:r>
          </a:p>
          <a:p>
            <a:pPr marL="170180" indent="-170180"/>
            <a:r>
              <a:rPr lang="en-US" sz="850" dirty="0">
                <a:ea typeface="+mn-lt"/>
                <a:cs typeface="+mn-lt"/>
              </a:rPr>
              <a:t>Then we divided the data in three parts test, train and validate.</a:t>
            </a:r>
          </a:p>
          <a:p>
            <a:pPr marL="170180" indent="-170180"/>
            <a:r>
              <a:rPr lang="en-US" sz="850" dirty="0">
                <a:ea typeface="+mn-lt"/>
                <a:cs typeface="+mn-lt"/>
              </a:rPr>
              <a:t>After that we performed trained test using data generator.</a:t>
            </a:r>
          </a:p>
          <a:p>
            <a:pPr marL="170180" indent="-170180"/>
            <a:r>
              <a:rPr lang="en-US" sz="850" dirty="0">
                <a:ea typeface="+mn-lt"/>
                <a:cs typeface="+mn-lt"/>
              </a:rPr>
              <a:t>We have used </a:t>
            </a:r>
            <a:r>
              <a:rPr lang="en-US" sz="850" b="1" dirty="0">
                <a:ea typeface="+mn-lt"/>
                <a:cs typeface="+mn-lt"/>
              </a:rPr>
              <a:t>VGG16 </a:t>
            </a:r>
            <a:r>
              <a:rPr lang="en-US" sz="850" dirty="0">
                <a:ea typeface="+mn-lt"/>
                <a:cs typeface="+mn-lt"/>
              </a:rPr>
              <a:t>for image processing.</a:t>
            </a:r>
          </a:p>
          <a:p>
            <a:pPr marL="170180" indent="-170180"/>
            <a:r>
              <a:rPr lang="en-US" sz="850" dirty="0">
                <a:ea typeface="+mn-lt"/>
                <a:cs typeface="+mn-lt"/>
              </a:rPr>
              <a:t>We added layers after that we trained our data using 10 epochs and hyperparameter tuning was done.</a:t>
            </a:r>
          </a:p>
          <a:p>
            <a:pPr marL="170180" indent="-170180"/>
            <a:r>
              <a:rPr lang="en-US" sz="850" dirty="0">
                <a:ea typeface="+mn-lt"/>
                <a:cs typeface="+mn-lt"/>
              </a:rPr>
              <a:t>After doing this we tested our data, and we got the results as below:</a:t>
            </a:r>
          </a:p>
          <a:p>
            <a:pPr marL="0" indent="0">
              <a:buNone/>
            </a:pPr>
            <a:r>
              <a:rPr lang="en-US" sz="850" dirty="0">
                <a:ea typeface="+mn-lt"/>
                <a:cs typeface="+mn-lt"/>
              </a:rPr>
              <a:t> loss: 0.2472 - accuracy: 0.9089 - </a:t>
            </a:r>
            <a:r>
              <a:rPr lang="en-US" sz="850" dirty="0" err="1">
                <a:ea typeface="+mn-lt"/>
                <a:cs typeface="+mn-lt"/>
              </a:rPr>
              <a:t>val_loss</a:t>
            </a:r>
            <a:r>
              <a:rPr lang="en-US" sz="850" dirty="0">
                <a:ea typeface="+mn-lt"/>
                <a:cs typeface="+mn-lt"/>
              </a:rPr>
              <a:t>: 0.1739 - </a:t>
            </a:r>
            <a:r>
              <a:rPr lang="en-US" sz="850" dirty="0" err="1">
                <a:ea typeface="+mn-lt"/>
                <a:cs typeface="+mn-lt"/>
              </a:rPr>
              <a:t>val_accuracy</a:t>
            </a:r>
            <a:r>
              <a:rPr lang="en-US" sz="850" dirty="0">
                <a:ea typeface="+mn-lt"/>
                <a:cs typeface="+mn-lt"/>
              </a:rPr>
              <a:t>: 0.9284</a:t>
            </a:r>
            <a:endParaRPr lang="en-US" sz="850" dirty="0"/>
          </a:p>
          <a:p>
            <a:pPr marL="170180" indent="-170180"/>
            <a:endParaRPr lang="en-US" sz="850" dirty="0"/>
          </a:p>
        </p:txBody>
      </p:sp>
    </p:spTree>
    <p:extLst>
      <p:ext uri="{BB962C8B-B14F-4D97-AF65-F5344CB8AC3E}">
        <p14:creationId xmlns:p14="http://schemas.microsoft.com/office/powerpoint/2010/main" val="226136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2049-4E1E-CC96-0C43-63F7283BBD5D}"/>
              </a:ext>
            </a:extLst>
          </p:cNvPr>
          <p:cNvSpPr>
            <a:spLocks noGrp="1"/>
          </p:cNvSpPr>
          <p:nvPr>
            <p:ph type="title"/>
          </p:nvPr>
        </p:nvSpPr>
        <p:spPr/>
        <p:txBody>
          <a:bodyPr/>
          <a:lstStyle/>
          <a:p>
            <a:r>
              <a:rPr lang="en-IN"/>
              <a:t>Advantages	</a:t>
            </a:r>
          </a:p>
        </p:txBody>
      </p:sp>
      <p:sp>
        <p:nvSpPr>
          <p:cNvPr id="3" name="Content Placeholder 2">
            <a:extLst>
              <a:ext uri="{FF2B5EF4-FFF2-40B4-BE49-F238E27FC236}">
                <a16:creationId xmlns:a16="http://schemas.microsoft.com/office/drawing/2014/main" id="{6D8A8092-CB64-12B6-29A4-AE72F42E61C2}"/>
              </a:ext>
            </a:extLst>
          </p:cNvPr>
          <p:cNvSpPr>
            <a:spLocks noGrp="1"/>
          </p:cNvSpPr>
          <p:nvPr>
            <p:ph idx="1"/>
          </p:nvPr>
        </p:nvSpPr>
        <p:spPr/>
        <p:txBody>
          <a:bodyPr vert="horz" lIns="91440" tIns="45720" rIns="91440" bIns="45720" rtlCol="0" anchor="t">
            <a:normAutofit/>
          </a:bodyPr>
          <a:lstStyle/>
          <a:p>
            <a:pPr marL="170180" indent="-170180" algn="just"/>
            <a:r>
              <a:rPr lang="en-IN" sz="1000" dirty="0"/>
              <a:t>The main advantage of automatic plant disease detection is to protect crop production from quantitative losses.</a:t>
            </a:r>
            <a:endParaRPr lang="en-US" dirty="0"/>
          </a:p>
          <a:p>
            <a:pPr marL="170180" indent="-170180" algn="just"/>
            <a:r>
              <a:rPr lang="en-IN" sz="1000" dirty="0"/>
              <a:t>This system can work as a universal detector, reorganizing general abnormalities on the leaves such as </a:t>
            </a:r>
            <a:r>
              <a:rPr lang="en-IN" sz="1000" dirty="0" err="1"/>
              <a:t>schoring</a:t>
            </a:r>
            <a:r>
              <a:rPr lang="en-IN" sz="1000" dirty="0"/>
              <a:t> or </a:t>
            </a:r>
            <a:r>
              <a:rPr lang="en-IN" sz="1000" dirty="0" err="1"/>
              <a:t>mold</a:t>
            </a:r>
            <a:r>
              <a:rPr lang="en-IN" sz="1000" dirty="0"/>
              <a:t> etc.</a:t>
            </a:r>
          </a:p>
          <a:p>
            <a:pPr marL="170180" indent="-170180" algn="just"/>
            <a:r>
              <a:rPr lang="en-IN" sz="1000" dirty="0"/>
              <a:t>It can be implemented to increase crop productivity by ensuring the quality and quantity of the food product.</a:t>
            </a:r>
          </a:p>
          <a:p>
            <a:pPr marL="170180" indent="-170180" algn="just"/>
            <a:r>
              <a:rPr lang="en-IN" sz="1000" dirty="0"/>
              <a:t>This system is capable of distinguishing a large number of different disease in a less time.</a:t>
            </a:r>
          </a:p>
          <a:p>
            <a:pPr marL="170180" indent="-170180" algn="just"/>
            <a:r>
              <a:rPr lang="en-IN" sz="1000" dirty="0"/>
              <a:t>It can recognize a plant disease which provides clues to identify and treat the disease in early stages.</a:t>
            </a:r>
          </a:p>
        </p:txBody>
      </p:sp>
    </p:spTree>
    <p:extLst>
      <p:ext uri="{BB962C8B-B14F-4D97-AF65-F5344CB8AC3E}">
        <p14:creationId xmlns:p14="http://schemas.microsoft.com/office/powerpoint/2010/main" val="287410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E066-1583-D2C9-4898-FCA9DEA44B01}"/>
              </a:ext>
            </a:extLst>
          </p:cNvPr>
          <p:cNvSpPr>
            <a:spLocks noGrp="1"/>
          </p:cNvSpPr>
          <p:nvPr>
            <p:ph type="title"/>
          </p:nvPr>
        </p:nvSpPr>
        <p:spPr/>
        <p:txBody>
          <a:bodyPr/>
          <a:lstStyle/>
          <a:p>
            <a:r>
              <a:rPr lang="en-IN"/>
              <a:t>Future Scope Of Project</a:t>
            </a:r>
          </a:p>
        </p:txBody>
      </p:sp>
      <p:sp>
        <p:nvSpPr>
          <p:cNvPr id="3" name="Content Placeholder 2">
            <a:extLst>
              <a:ext uri="{FF2B5EF4-FFF2-40B4-BE49-F238E27FC236}">
                <a16:creationId xmlns:a16="http://schemas.microsoft.com/office/drawing/2014/main" id="{C1A0520E-2294-98E8-2846-8BDDF1FF2121}"/>
              </a:ext>
            </a:extLst>
          </p:cNvPr>
          <p:cNvSpPr>
            <a:spLocks noGrp="1"/>
          </p:cNvSpPr>
          <p:nvPr>
            <p:ph idx="1"/>
          </p:nvPr>
        </p:nvSpPr>
        <p:spPr/>
        <p:txBody>
          <a:bodyPr>
            <a:noAutofit/>
          </a:bodyPr>
          <a:lstStyle/>
          <a:p>
            <a:pPr algn="just"/>
            <a:r>
              <a:rPr lang="en-IN" sz="1000"/>
              <a:t>The forecasting of disease in early stage, so that appropriate measures can be taken to minimize the loss in crops.</a:t>
            </a:r>
          </a:p>
          <a:p>
            <a:pPr algn="just"/>
            <a:r>
              <a:rPr lang="en-IN" sz="1000"/>
              <a:t>Recommendation of chemicals and their ratio to control the further spread of disease on the different part of plants after the proper identification of disease.</a:t>
            </a:r>
          </a:p>
          <a:p>
            <a:pPr algn="just"/>
            <a:r>
              <a:rPr lang="en-IN" sz="1000"/>
              <a:t>Other than plant and leaf disease identification, it can also be used for identification and classification of nutrients deficiency of plant leaves.</a:t>
            </a:r>
          </a:p>
          <a:p>
            <a:pPr algn="just"/>
            <a:r>
              <a:rPr lang="en-IN" sz="1000"/>
              <a:t>Creating and training a CNN model from scratch is a tedious process, this model can be used to detect and classify other pant disease too, by simply training the model using respected datasets.</a:t>
            </a:r>
          </a:p>
        </p:txBody>
      </p:sp>
    </p:spTree>
    <p:extLst>
      <p:ext uri="{BB962C8B-B14F-4D97-AF65-F5344CB8AC3E}">
        <p14:creationId xmlns:p14="http://schemas.microsoft.com/office/powerpoint/2010/main" val="261572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BE20-3351-DE1C-44AE-97B0E04E574B}"/>
              </a:ext>
            </a:extLst>
          </p:cNvPr>
          <p:cNvSpPr>
            <a:spLocks noGrp="1"/>
          </p:cNvSpPr>
          <p:nvPr>
            <p:ph type="title"/>
          </p:nvPr>
        </p:nvSpPr>
        <p:spPr/>
        <p:txBody>
          <a:bodyPr/>
          <a:lstStyle/>
          <a:p>
            <a:r>
              <a:rPr lang="en-IN"/>
              <a:t>Conclusion</a:t>
            </a:r>
          </a:p>
        </p:txBody>
      </p:sp>
      <p:sp>
        <p:nvSpPr>
          <p:cNvPr id="3" name="Content Placeholder 2">
            <a:extLst>
              <a:ext uri="{FF2B5EF4-FFF2-40B4-BE49-F238E27FC236}">
                <a16:creationId xmlns:a16="http://schemas.microsoft.com/office/drawing/2014/main" id="{864BD1DF-5B0D-3A62-92BE-40DA0828B82C}"/>
              </a:ext>
            </a:extLst>
          </p:cNvPr>
          <p:cNvSpPr>
            <a:spLocks noGrp="1"/>
          </p:cNvSpPr>
          <p:nvPr>
            <p:ph idx="1"/>
          </p:nvPr>
        </p:nvSpPr>
        <p:spPr/>
        <p:txBody>
          <a:bodyPr vert="horz" lIns="91440" tIns="45720" rIns="91440" bIns="45720" rtlCol="0" anchor="t">
            <a:normAutofit/>
          </a:bodyPr>
          <a:lstStyle/>
          <a:p>
            <a:pPr marL="0" indent="0" algn="just">
              <a:buNone/>
            </a:pPr>
            <a:r>
              <a:rPr lang="en-US" sz="1000" b="0" i="0">
                <a:solidFill>
                  <a:srgbClr val="202124"/>
                </a:solidFill>
                <a:effectLst/>
                <a:latin typeface="+mj-lt"/>
              </a:rPr>
              <a:t>The results show that the </a:t>
            </a:r>
            <a:r>
              <a:rPr lang="en-US" sz="1000" b="1" i="0">
                <a:solidFill>
                  <a:srgbClr val="202124"/>
                </a:solidFill>
                <a:effectLst/>
                <a:latin typeface="+mj-lt"/>
              </a:rPr>
              <a:t>accuracy of the method is </a:t>
            </a:r>
            <a:r>
              <a:rPr lang="en-US" sz="1000" b="1">
                <a:solidFill>
                  <a:srgbClr val="202124"/>
                </a:solidFill>
                <a:latin typeface="+mj-lt"/>
              </a:rPr>
              <a:t>77%</a:t>
            </a:r>
            <a:r>
              <a:rPr lang="en-US" sz="1000">
                <a:solidFill>
                  <a:srgbClr val="202124"/>
                </a:solidFill>
                <a:latin typeface="+mj-lt"/>
              </a:rPr>
              <a:t>,</a:t>
            </a:r>
            <a:r>
              <a:rPr lang="en-US" sz="1000" b="0" i="0">
                <a:solidFill>
                  <a:srgbClr val="202124"/>
                </a:solidFill>
                <a:effectLst/>
                <a:latin typeface="+mj-lt"/>
              </a:rPr>
              <a:t> which is better than the traditional method, thus reducing the influence of disease on agricultural production and being favorable to sustainable development of agriculture.</a:t>
            </a:r>
          </a:p>
          <a:p>
            <a:pPr marL="0" indent="0" algn="just">
              <a:buNone/>
            </a:pPr>
            <a:r>
              <a:rPr lang="en-US" sz="1000" b="0" i="0">
                <a:solidFill>
                  <a:srgbClr val="040C28"/>
                </a:solidFill>
                <a:effectLst/>
                <a:latin typeface="+mj-lt"/>
              </a:rPr>
              <a:t>With very less computational efforts the optimum results were obtained</a:t>
            </a:r>
            <a:r>
              <a:rPr lang="en-US" sz="1000" b="0" i="0">
                <a:solidFill>
                  <a:srgbClr val="202124"/>
                </a:solidFill>
                <a:effectLst/>
                <a:latin typeface="+mj-lt"/>
              </a:rPr>
              <a:t>, which also shows the efficiency of proposed algorithm in recognition and classification of the leaf diseases. Another advantage of using this method is that the plant diseases can be identified at early stage or the initial stage.</a:t>
            </a:r>
            <a:endParaRPr lang="en-IN" sz="1000">
              <a:latin typeface="+mj-lt"/>
            </a:endParaRPr>
          </a:p>
        </p:txBody>
      </p:sp>
    </p:spTree>
    <p:extLst>
      <p:ext uri="{BB962C8B-B14F-4D97-AF65-F5344CB8AC3E}">
        <p14:creationId xmlns:p14="http://schemas.microsoft.com/office/powerpoint/2010/main" val="20331332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Custom</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Plant Disease Detection</vt:lpstr>
      <vt:lpstr>Contents</vt:lpstr>
      <vt:lpstr>Introduction </vt:lpstr>
      <vt:lpstr>Datasets</vt:lpstr>
      <vt:lpstr>Models</vt:lpstr>
      <vt:lpstr>What we did</vt:lpstr>
      <vt:lpstr>Advantages </vt:lpstr>
      <vt:lpstr>Future Scope Of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Admin</dc:creator>
  <cp:revision>52</cp:revision>
  <dcterms:created xsi:type="dcterms:W3CDTF">2023-04-04T18:25:23Z</dcterms:created>
  <dcterms:modified xsi:type="dcterms:W3CDTF">2023-04-06T13:22:37Z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2023-04-04T00:00:00Z</vt:filetime>
  </property>
  <property fmtid="{D5CDD505-2E9C-101B-9397-08002B2CF9AE}" pid="3" name="LastSaved">
    <vt:filetime>2023-04-04T00:00:00Z</vt:filetime>
  </property>
</Properties>
</file>