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bg1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Arvind Gupta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067BC-141D-BF35-9B17-0F58299E2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20877"/>
            <a:ext cx="9603657" cy="5457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FB9C07-032B-A02C-6DEC-B972E5037617}"/>
              </a:ext>
            </a:extLst>
          </p:cNvPr>
          <p:cNvSpPr txBox="1"/>
          <p:nvPr/>
        </p:nvSpPr>
        <p:spPr>
          <a:xfrm>
            <a:off x="2392997" y="150638"/>
            <a:ext cx="811161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By Segment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87F7D-1E71-B6DE-C8D3-F0C2F6885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7" y="1120877"/>
            <a:ext cx="9871331" cy="5535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C603FF-B727-92B7-EAB7-E7179F6C8DC8}"/>
              </a:ext>
            </a:extLst>
          </p:cNvPr>
          <p:cNvSpPr txBox="1"/>
          <p:nvPr/>
        </p:nvSpPr>
        <p:spPr>
          <a:xfrm>
            <a:off x="2256503" y="75319"/>
            <a:ext cx="767899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By Market</a:t>
            </a:r>
          </a:p>
        </p:txBody>
      </p: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1042219" y="285108"/>
            <a:ext cx="1088852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Profit By Customer Name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F5F06-5070-DCB2-AE61-E55BB252A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9" y="1401213"/>
            <a:ext cx="9950244" cy="50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1345717" y="383431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Profit By Products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EA3126-60A9-96F4-0DD1-C82DF8F3F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5" y="1401213"/>
            <a:ext cx="10540181" cy="53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814775" y="152400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Bottom 5 Profit By Products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7F183-CE3A-185C-6D09-DA554B98F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" y="1307690"/>
            <a:ext cx="10246515" cy="53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763675" y="117959"/>
            <a:ext cx="9840650" cy="6586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</a:t>
            </a:r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Sales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dashboard provides detailed insights into Amazon's global sales performance, helping to identify top-performing products and regions.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Demographics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Understanding customer demographics and purchasing behavior enables targeted marketing strategies and improved customer engagement.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and Dynamic Visualizations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Power BI's interactive features allow users to dynamically explore data, facilitating deeper analysis and better decision-making.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comprehensive analysis and visualizations support data-driven decision-making, leading to optimized sales strategies and increased revenue.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Updates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With the Power BI Service, stakeholders can access up-to-date sales data, ensuring timely and accurate reporting.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and Collaboration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project demonstrates how Power BI can scale to handle large datasets and support collaboration across teams through shared dashboards and reports.</a:t>
            </a:r>
          </a:p>
          <a:p>
            <a:pPr marL="914400" indent="-914400">
              <a:buFont typeface="+mj-lt"/>
              <a:buAutoNum type="arabicPeriod"/>
            </a:pP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2006</TotalTime>
  <Words>282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Segoe UI</vt:lpstr>
      <vt:lpstr>Segoe UI Light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guptaarvind09@outlook.com</cp:lastModifiedBy>
  <cp:revision>47</cp:revision>
  <dcterms:created xsi:type="dcterms:W3CDTF">2021-12-23T07:21:38Z</dcterms:created>
  <dcterms:modified xsi:type="dcterms:W3CDTF">2024-07-28T11:40:33Z</dcterms:modified>
</cp:coreProperties>
</file>