
<file path=[Content_Types].xml><?xml version="1.0" encoding="utf-8"?>
<Types xmlns="http://schemas.openxmlformats.org/package/2006/content-types">
  <Default Extension="1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89" r:id="rId7"/>
    <p:sldId id="297" r:id="rId8"/>
    <p:sldId id="2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46" autoAdjust="0"/>
  </p:normalViewPr>
  <p:slideViewPr>
    <p:cSldViewPr snapToGrid="0">
      <p:cViewPr varScale="1">
        <p:scale>
          <a:sx n="78" d="100"/>
          <a:sy n="78" d="100"/>
        </p:scale>
        <p:origin x="154" y="7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71" r:id="rId4"/>
    <p:sldLayoutId id="2147483659" r:id="rId5"/>
    <p:sldLayoutId id="2147483668" r:id="rId6"/>
    <p:sldLayoutId id="2147483669" r:id="rId7"/>
    <p:sldLayoutId id="2147483661" r:id="rId8"/>
    <p:sldLayoutId id="2147483666" r:id="rId9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1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awpixel.com/search/research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2CFED-DDB0-2B19-AF98-8565F9E70C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Happiness Index of Countries</a:t>
            </a:r>
          </a:p>
          <a:p>
            <a:r>
              <a:rPr lang="en-US" dirty="0"/>
              <a:t>CSET214 - Project</a:t>
            </a:r>
          </a:p>
        </p:txBody>
      </p:sp>
      <p:pic>
        <p:nvPicPr>
          <p:cNvPr id="6" name="Picture Placeholder 5" descr="A graph with a line and a bar&#10;&#10;Description automatically generated with medium confidence">
            <a:extLst>
              <a:ext uri="{FF2B5EF4-FFF2-40B4-BE49-F238E27FC236}">
                <a16:creationId xmlns:a16="http://schemas.microsoft.com/office/drawing/2014/main" id="{15284679-4FF1-7997-39C4-6608509445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6902" r="169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Team Members – (B2, G1, CSE2023)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4" y="2643845"/>
            <a:ext cx="9779182" cy="23677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Grisha Nagpal – E23CSEU0036</a:t>
            </a:r>
          </a:p>
          <a:p>
            <a:r>
              <a:rPr lang="en-US" sz="4400" dirty="0"/>
              <a:t>Manasvi Khanna – E23CSEU0056</a:t>
            </a:r>
          </a:p>
          <a:p>
            <a:r>
              <a:rPr lang="en-US" sz="4400" dirty="0"/>
              <a:t>Arihant Gupta – E23CSEU0055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We’ll be using Pandas, Numpy, Seaborn and Streamlit as well, to conduct </a:t>
            </a:r>
            <a:r>
              <a:rPr lang="en-US" sz="2800" b="1" dirty="0">
                <a:solidFill>
                  <a:schemeClr val="tx1"/>
                </a:solidFill>
              </a:rPr>
              <a:t>Exploratory data analysis </a:t>
            </a:r>
            <a:r>
              <a:rPr lang="en-US" sz="2800" dirty="0"/>
              <a:t>on a dataset acquired from Kaggle.</a:t>
            </a:r>
          </a:p>
          <a:p>
            <a:endParaRPr lang="en-US" sz="2800" dirty="0"/>
          </a:p>
          <a:p>
            <a:r>
              <a:rPr lang="en-US" sz="2800" dirty="0"/>
              <a:t>Topic: Happiness Index of Countries worldwide.</a:t>
            </a:r>
          </a:p>
          <a:p>
            <a:endParaRPr lang="en-US" sz="2800" dirty="0"/>
          </a:p>
          <a:p>
            <a:r>
              <a:rPr lang="en-US" sz="2800" dirty="0"/>
              <a:t>Attributes – 12, Records – 159</a:t>
            </a:r>
          </a:p>
          <a:p>
            <a:endParaRPr lang="en-US" sz="2800" dirty="0"/>
          </a:p>
          <a:p>
            <a:r>
              <a:rPr lang="en-US" sz="2800" dirty="0"/>
              <a:t>Deploying on </a:t>
            </a:r>
            <a:r>
              <a:rPr lang="en-US" sz="2800" b="1" dirty="0">
                <a:solidFill>
                  <a:schemeClr val="tx1"/>
                </a:solidFill>
              </a:rPr>
              <a:t>Streamlit</a:t>
            </a: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07F30BF-B40B-0FEC-477E-0A03E8EE6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3880" y="136315"/>
            <a:ext cx="4518227" cy="1126121"/>
          </a:xfrm>
        </p:spPr>
        <p:txBody>
          <a:bodyPr/>
          <a:lstStyle/>
          <a:p>
            <a:r>
              <a:rPr lang="en-US" dirty="0"/>
              <a:t>TECH STACK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7FBDF4-E8E9-2086-76A4-FF7969E4B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814" y="2516331"/>
            <a:ext cx="2295832" cy="2295832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F402511-17D1-3C38-A6B8-AB1C298E5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805" y="699376"/>
            <a:ext cx="3371850" cy="1352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016968C-3A2A-6DF2-C2B1-3AAE97256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45" y="1394525"/>
            <a:ext cx="3687552" cy="166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CB0558-9951-B97D-807F-2CDB128D1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8952" y="3186732"/>
            <a:ext cx="5823155" cy="1397557"/>
          </a:xfrm>
          <a:prstGeom prst="rect">
            <a:avLst/>
          </a:prstGeom>
        </p:spPr>
      </p:pic>
      <p:pic>
        <p:nvPicPr>
          <p:cNvPr id="1034" name="Picture 10" descr="Streamlit • A faster way to build and share data apps">
            <a:extLst>
              <a:ext uri="{FF2B5EF4-FFF2-40B4-BE49-F238E27FC236}">
                <a16:creationId xmlns:a16="http://schemas.microsoft.com/office/drawing/2014/main" id="{F673FA8F-7261-DA6E-BF07-FE482809F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777" y="4260076"/>
            <a:ext cx="4759837" cy="278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50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003" y="2140342"/>
            <a:ext cx="6639319" cy="3262811"/>
          </a:xfrm>
        </p:spPr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Submitted to-</a:t>
            </a:r>
            <a:br>
              <a:rPr lang="en-US" dirty="0"/>
            </a:br>
            <a:r>
              <a:rPr lang="en-US" dirty="0"/>
              <a:t>Dr. Madhuri Gupta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18</TotalTime>
  <Words>93</Words>
  <Application>Microsoft Office PowerPoint</Application>
  <PresentationFormat>Widescreen</PresentationFormat>
  <Paragraphs>21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Tenorite</vt:lpstr>
      <vt:lpstr>Custom</vt:lpstr>
      <vt:lpstr>Exploratory Data Analysis</vt:lpstr>
      <vt:lpstr>Team Members – (B2, G1, CSE2023)</vt:lpstr>
      <vt:lpstr>Topic</vt:lpstr>
      <vt:lpstr>TECH STACK</vt:lpstr>
      <vt:lpstr>Thank you  Submitted to- Dr. Madhuri Gupta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Arihant  Gupta</dc:creator>
  <cp:lastModifiedBy>Arihant  Gupta</cp:lastModifiedBy>
  <cp:revision>6</cp:revision>
  <dcterms:created xsi:type="dcterms:W3CDTF">2024-09-18T08:21:23Z</dcterms:created>
  <dcterms:modified xsi:type="dcterms:W3CDTF">2024-09-18T08:39:33Z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