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8" r:id="rId1"/>
  </p:sldMasterIdLst>
  <p:notesMasterIdLst>
    <p:notesMasterId r:id="rId63"/>
  </p:notesMasterIdLst>
  <p:sldIdLst>
    <p:sldId id="317" r:id="rId2"/>
    <p:sldId id="318" r:id="rId3"/>
    <p:sldId id="257" r:id="rId4"/>
    <p:sldId id="258" r:id="rId5"/>
    <p:sldId id="259" r:id="rId6"/>
    <p:sldId id="326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313" r:id="rId18"/>
    <p:sldId id="272" r:id="rId19"/>
    <p:sldId id="273" r:id="rId20"/>
    <p:sldId id="274" r:id="rId21"/>
    <p:sldId id="277" r:id="rId22"/>
    <p:sldId id="278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5" r:id="rId54"/>
    <p:sldId id="316" r:id="rId55"/>
    <p:sldId id="319" r:id="rId56"/>
    <p:sldId id="320" r:id="rId57"/>
    <p:sldId id="321" r:id="rId58"/>
    <p:sldId id="322" r:id="rId59"/>
    <p:sldId id="323" r:id="rId60"/>
    <p:sldId id="324" r:id="rId61"/>
    <p:sldId id="325" r:id="rId6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DE5A-BE0D-44FF-8640-DE2509E654D1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01459-23F5-4AF0-A2CF-A1ABF3C50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9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01459-23F5-4AF0-A2CF-A1ABF3C5030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2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D78F-098A-F606-DB15-0D0F5874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A6B4D-9826-0996-772E-591ABCDE2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0E4C-F48B-3A0B-114E-0744ED05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61D0-9A7E-B800-0EFC-1DC4BDDB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4D74-FAE1-D473-C5B4-ED3B8A08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8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F3E8-263B-2853-FF42-98DEBCAF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8117D-670E-E9D2-748D-CCD0F1CF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382F-626A-2C79-48F3-CEC99E1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F0B6-E111-D72F-51D8-BC8171D0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47F0F-6DE8-08F8-77C6-658A7774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5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5DBCE-54CE-83EA-DAD9-571E0BB87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AE54F-2E0F-898E-E6AC-144EE08F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05F4-34D9-8C1A-CFCA-37AE14D8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DCD0-C7CC-AA30-AE2A-C2C35146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DF19-7A66-A5D0-414B-63985F7E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4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23327" y="1849577"/>
            <a:ext cx="348640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D56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69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029-8DC2-46DF-1B5A-3A0E0C2F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073E-9052-627C-0B3F-8FFA0871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9099-01BB-7643-7C1E-9CEF3405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4162-CED6-98EB-46B8-C0499806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F57D-3FAC-8E03-7453-D327463F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3C40-EAC8-1CDF-EFCB-8B2631C3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4C9F-F239-2842-26A9-D1438668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AA7A-F65E-0979-61CE-86B38352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87AE-4091-26EC-65D2-30F8EE4B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B77E-CACA-8DD5-B1E2-2D288684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7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8785-74C3-B100-41F3-5AAA10E2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05B2-EF48-08E4-A9E3-E0CC41337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A6F2-455D-494E-378A-2CBDAD40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77578-BCC6-B6D7-51F5-38C8E4C8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4D0FF-D2A1-32F6-88FE-A079C643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BADE-AB34-47DC-FE40-6055C310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8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FBBC-9E46-AF24-8D56-0B7B7CCC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DA79D-486C-F66A-0E11-613EAD73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1A253-5F31-0AD1-7117-3D64B5272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27139-BDB2-55EC-D022-558B6BDE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9B4CA-B6E4-A539-0595-7B4D1EE98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07B82-21CA-138F-A8C2-B7B0190C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646BF-45F7-D0E4-5E8D-AA3B0BD7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1FC2A-95E1-43BD-FC5A-902F1447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B8CA-6327-8686-8F92-D14C5A5A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7BFF6-273B-6189-9660-3CEF8ED6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CD493-5402-5E9A-CB0F-050FF3E5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E104E-02CE-025A-2905-9904913F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5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4EEE6-238D-079D-0207-5444E104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AE65D-9E12-93CC-EA6E-CD9A9C51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1A95-836C-953D-353D-FD993CDE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7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4D0B-3C2C-E8EF-9400-A3FFBB45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0DF5-06C9-4D08-435C-6FF46972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D4F6D-7096-5806-BD1C-0687E545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45A6-80A9-1DC3-0687-8D31171F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339FE-079B-67A5-A09B-05BC1F4F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9A11-67E6-1214-5BF6-B217D71E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1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48AC-A194-DC9B-213B-ADB22818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ED71D-D4F9-89C5-B805-1A44B18F8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A54CC-D0E0-5CE8-96BA-B5D1D4D1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BC8E-4B96-0E6E-FCBD-BA3238D3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EB1A-D3B9-C45C-0491-007E17CB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BE7D-63C1-37C6-9DC5-230360CE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FF1EB-FC3E-0278-5FDD-892726A3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EA221-140D-6E53-999F-AA4BA6D9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B3D7-57CB-EC22-44FE-5DDE70DE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BF80-3439-52E4-B895-DDE9174F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BA27-1F47-D4AD-149E-0B7B594C6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pandas/methods/read_csv" TargetMode="External"/><Relationship Id="rId2" Type="http://schemas.openxmlformats.org/officeDocument/2006/relationships/hyperlink" Target="https://www.programiz.com/python-programming/pan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www.programiz.com/python-programming/pandas/methods/to_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494" y="5907700"/>
            <a:ext cx="17221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2"/>
              </a:lnSpc>
            </a:pPr>
            <a:r>
              <a:rPr sz="1600" b="1" spc="24" dirty="0">
                <a:latin typeface="Arial"/>
                <a:cs typeface="Arial"/>
                <a:hlinkClick r:id="rId2"/>
              </a:rPr>
              <a:t>w</a:t>
            </a:r>
            <a:r>
              <a:rPr sz="1600" b="1" spc="16" dirty="0">
                <a:latin typeface="Arial"/>
                <a:cs typeface="Arial"/>
                <a:hlinkClick r:id="rId2"/>
              </a:rPr>
              <a:t>w</a:t>
            </a:r>
            <a:r>
              <a:rPr sz="1600" b="1" spc="-124" dirty="0">
                <a:latin typeface="Arial"/>
                <a:cs typeface="Arial"/>
                <a:hlinkClick r:id="rId2"/>
              </a:rPr>
              <a:t>w</a:t>
            </a:r>
            <a:r>
              <a:rPr sz="1600" b="1" spc="-108" dirty="0">
                <a:latin typeface="Arial"/>
                <a:cs typeface="Arial"/>
                <a:hlinkClick r:id="rId2"/>
              </a:rPr>
              <a:t>.benn</a:t>
            </a:r>
            <a:r>
              <a:rPr sz="1600" b="1" spc="-132" dirty="0">
                <a:latin typeface="Arial"/>
                <a:cs typeface="Arial"/>
                <a:hlinkClick r:id="rId2"/>
              </a:rPr>
              <a:t>et</a:t>
            </a:r>
            <a:r>
              <a:rPr sz="1600" b="1" spc="-108" dirty="0">
                <a:latin typeface="Arial"/>
                <a:cs typeface="Arial"/>
                <a:hlinkClick r:id="rId2"/>
              </a:rPr>
              <a:t>t</a:t>
            </a:r>
            <a:r>
              <a:rPr sz="1600" b="1" spc="-84" dirty="0">
                <a:latin typeface="Arial"/>
                <a:cs typeface="Arial"/>
                <a:hlinkClick r:id="rId2"/>
              </a:rPr>
              <a:t>.edu.</a:t>
            </a:r>
            <a:r>
              <a:rPr sz="1600" b="1" spc="-60" dirty="0">
                <a:latin typeface="Arial"/>
                <a:cs typeface="Arial"/>
                <a:hlinkClick r:id="rId2"/>
              </a:rPr>
              <a:t>i</a:t>
            </a:r>
            <a:r>
              <a:rPr sz="1600" b="1" spc="-128" dirty="0">
                <a:latin typeface="Arial"/>
                <a:cs typeface="Arial"/>
                <a:hlinkClick r:id="rId2"/>
              </a:rPr>
              <a:t>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85800"/>
            <a:ext cx="9142984" cy="5485384"/>
            <a:chOff x="0" y="0"/>
            <a:chExt cx="11428730" cy="6856730"/>
          </a:xfrm>
        </p:grpSpPr>
        <p:sp>
          <p:nvSpPr>
            <p:cNvPr id="4" name="object 4"/>
            <p:cNvSpPr/>
            <p:nvPr/>
          </p:nvSpPr>
          <p:spPr>
            <a:xfrm>
              <a:off x="7696200" y="192023"/>
              <a:ext cx="2990088" cy="998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1428475" cy="68564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/>
            <p:cNvSpPr/>
            <p:nvPr/>
          </p:nvSpPr>
          <p:spPr>
            <a:xfrm>
              <a:off x="8229600" y="6477000"/>
              <a:ext cx="2970530" cy="364490"/>
            </a:xfrm>
            <a:custGeom>
              <a:avLst/>
              <a:gdLst/>
              <a:ahLst/>
              <a:cxnLst/>
              <a:rect l="l" t="t" r="r" b="b"/>
              <a:pathLst>
                <a:path w="2970529" h="364490">
                  <a:moveTo>
                    <a:pt x="2970276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70276" y="364236"/>
                  </a:lnTo>
                  <a:lnTo>
                    <a:pt x="2970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46468" y="5884794"/>
            <a:ext cx="1432051" cy="23185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">
              <a:spcBef>
                <a:spcPts val="80"/>
              </a:spcBef>
            </a:pPr>
            <a:r>
              <a:rPr sz="1440" spc="-88" dirty="0">
                <a:latin typeface="Arial"/>
                <a:cs typeface="Arial"/>
                <a:hlinkClick r:id="rId2"/>
              </a:rPr>
              <a:t>www.bennett.edu.in</a:t>
            </a:r>
            <a:endParaRPr sz="144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401" y="744322"/>
            <a:ext cx="2681223" cy="1462024"/>
            <a:chOff x="190500" y="73152"/>
            <a:chExt cx="3351529" cy="1827530"/>
          </a:xfrm>
        </p:grpSpPr>
        <p:sp>
          <p:nvSpPr>
            <p:cNvPr id="9" name="object 9"/>
            <p:cNvSpPr/>
            <p:nvPr/>
          </p:nvSpPr>
          <p:spPr>
            <a:xfrm>
              <a:off x="190500" y="73152"/>
              <a:ext cx="3351529" cy="1827530"/>
            </a:xfrm>
            <a:custGeom>
              <a:avLst/>
              <a:gdLst/>
              <a:ahLst/>
              <a:cxnLst/>
              <a:rect l="l" t="t" r="r" b="b"/>
              <a:pathLst>
                <a:path w="3351529" h="1827530">
                  <a:moveTo>
                    <a:pt x="3351276" y="0"/>
                  </a:moveTo>
                  <a:lnTo>
                    <a:pt x="0" y="0"/>
                  </a:lnTo>
                  <a:lnTo>
                    <a:pt x="0" y="1827276"/>
                  </a:lnTo>
                  <a:lnTo>
                    <a:pt x="3351276" y="1827276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" y="455676"/>
              <a:ext cx="2970276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-18662" y="2165462"/>
            <a:ext cx="2789123" cy="994631"/>
          </a:xfrm>
          <a:prstGeom prst="rect">
            <a:avLst/>
          </a:prstGeom>
        </p:spPr>
        <p:txBody>
          <a:bodyPr vert="horz" wrap="square" lIns="0" tIns="9652" rIns="0" bIns="0" rtlCol="0" anchor="t">
            <a:spAutoFit/>
          </a:bodyPr>
          <a:lstStyle/>
          <a:p>
            <a:pPr marL="10160">
              <a:spcBef>
                <a:spcPts val="76"/>
              </a:spcBef>
            </a:pPr>
            <a:r>
              <a:rPr spc="-163" dirty="0"/>
              <a:t>Data </a:t>
            </a:r>
            <a:r>
              <a:rPr spc="-188" dirty="0"/>
              <a:t>Analysis</a:t>
            </a:r>
            <a:r>
              <a:rPr spc="48" dirty="0"/>
              <a:t> </a:t>
            </a:r>
            <a:r>
              <a:rPr spc="-260" dirty="0"/>
              <a:t>Using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7564" y="2656129"/>
            <a:ext cx="2015236" cy="1493229"/>
          </a:xfrm>
          <a:prstGeom prst="rect">
            <a:avLst/>
          </a:prstGeom>
        </p:spPr>
        <p:txBody>
          <a:bodyPr vert="horz" wrap="square" lIns="0" tIns="9652" rIns="0" bIns="0" rtlCol="0">
            <a:spAutoFit/>
          </a:bodyPr>
          <a:lstStyle/>
          <a:p>
            <a:pPr marL="820420">
              <a:spcBef>
                <a:spcPts val="76"/>
              </a:spcBef>
            </a:pPr>
            <a:r>
              <a:rPr sz="3200" b="1" spc="-248" dirty="0">
                <a:solidFill>
                  <a:srgbClr val="0D5671"/>
                </a:solidFill>
                <a:latin typeface="Arial"/>
                <a:cs typeface="Arial"/>
              </a:rPr>
              <a:t>Pyth</a:t>
            </a:r>
            <a:r>
              <a:rPr sz="3200" b="1" spc="-276" dirty="0">
                <a:solidFill>
                  <a:srgbClr val="0D5671"/>
                </a:solidFill>
                <a:latin typeface="Arial"/>
                <a:cs typeface="Arial"/>
              </a:rPr>
              <a:t>o</a:t>
            </a:r>
            <a:r>
              <a:rPr sz="3200" b="1" spc="-260" dirty="0">
                <a:solidFill>
                  <a:srgbClr val="0D5671"/>
                </a:solidFill>
                <a:latin typeface="Arial"/>
                <a:cs typeface="Arial"/>
              </a:rPr>
              <a:t>n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920" dirty="0">
              <a:latin typeface="Arial"/>
              <a:cs typeface="Arial"/>
            </a:endParaRPr>
          </a:p>
          <a:p>
            <a:pPr marL="10160"/>
            <a:r>
              <a:rPr sz="3520" b="1" spc="-12" dirty="0">
                <a:solidFill>
                  <a:srgbClr val="FFFFFF"/>
                </a:solidFill>
                <a:latin typeface="Lato Black"/>
                <a:cs typeface="Lato Black"/>
              </a:rPr>
              <a:t>Lecture-</a:t>
            </a:r>
            <a:r>
              <a:rPr lang="en-IN" sz="3520" b="1" spc="-12" dirty="0">
                <a:solidFill>
                  <a:srgbClr val="FFFFFF"/>
                </a:solidFill>
                <a:latin typeface="Lato Black"/>
                <a:cs typeface="Lato Black"/>
              </a:rPr>
              <a:t>4</a:t>
            </a:r>
            <a:endParaRPr sz="3520" dirty="0">
              <a:latin typeface="Lato Black"/>
              <a:cs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Opening</a:t>
            </a:r>
            <a:r>
              <a:rPr spc="-430" dirty="0"/>
              <a:t> </a:t>
            </a:r>
            <a:r>
              <a:rPr spc="-5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295400"/>
            <a:ext cx="7547609" cy="546239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lang="en-IN" sz="3000" b="1" i="1" dirty="0">
                <a:latin typeface="Corbel"/>
                <a:cs typeface="Corbel"/>
              </a:rPr>
              <a:t>For example, </a:t>
            </a:r>
            <a:r>
              <a:rPr lang="en-IN" sz="3000" i="1" dirty="0">
                <a:latin typeface="Corbel"/>
                <a:cs typeface="Corbel"/>
              </a:rPr>
              <a:t>we want to open a file named as story.txt. Then, it can be opened as:</a:t>
            </a:r>
          </a:p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3000" b="1" i="1" dirty="0" err="1">
                <a:latin typeface="Corbel"/>
                <a:cs typeface="Corbel"/>
              </a:rPr>
              <a:t>myfile</a:t>
            </a:r>
            <a:r>
              <a:rPr sz="3000" b="1" i="1" spc="59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25" dirty="0">
                <a:latin typeface="Corbel"/>
                <a:cs typeface="Corbel"/>
              </a:rPr>
              <a:t> </a:t>
            </a:r>
            <a:r>
              <a:rPr sz="3000" b="1" i="1" spc="-10" dirty="0">
                <a:latin typeface="Corbel"/>
                <a:cs typeface="Corbel"/>
              </a:rPr>
              <a:t>open(“story.txt”)</a:t>
            </a:r>
            <a:endParaRPr sz="3000" dirty="0">
              <a:latin typeface="Corbel"/>
              <a:cs typeface="Corbel"/>
            </a:endParaRPr>
          </a:p>
          <a:p>
            <a:pPr marL="12700" marR="6350" indent="845185" algn="just">
              <a:lnSpc>
                <a:spcPct val="100000"/>
              </a:lnSpc>
              <a:spcBef>
                <a:spcPts val="695"/>
              </a:spcBef>
            </a:pPr>
            <a:r>
              <a:rPr sz="3000" dirty="0">
                <a:latin typeface="Corbel"/>
                <a:cs typeface="Corbel"/>
              </a:rPr>
              <a:t>here</a:t>
            </a:r>
            <a:r>
              <a:rPr sz="3000" spc="35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disk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34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“</a:t>
            </a:r>
            <a:r>
              <a:rPr sz="3000" b="1" dirty="0">
                <a:latin typeface="Corbel"/>
                <a:cs typeface="Corbel"/>
              </a:rPr>
              <a:t>story.txt</a:t>
            </a:r>
            <a:r>
              <a:rPr sz="3000" dirty="0">
                <a:latin typeface="Corbel"/>
                <a:cs typeface="Corbel"/>
              </a:rPr>
              <a:t>”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loaded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spc="-25" dirty="0">
                <a:latin typeface="Corbel"/>
                <a:cs typeface="Corbel"/>
              </a:rPr>
              <a:t>in </a:t>
            </a:r>
            <a:r>
              <a:rPr sz="3000" dirty="0">
                <a:latin typeface="Corbel"/>
                <a:cs typeface="Corbel"/>
              </a:rPr>
              <a:t>memory</a:t>
            </a:r>
            <a:r>
              <a:rPr sz="3000" spc="3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its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reference</a:t>
            </a:r>
            <a:r>
              <a:rPr sz="3000" spc="3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3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linked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“</a:t>
            </a:r>
            <a:r>
              <a:rPr sz="3000" b="1" spc="-10" dirty="0">
                <a:latin typeface="Corbel"/>
                <a:cs typeface="Corbel"/>
              </a:rPr>
              <a:t>myfile</a:t>
            </a:r>
            <a:r>
              <a:rPr sz="3000" spc="-10" dirty="0">
                <a:latin typeface="Corbel"/>
                <a:cs typeface="Corbel"/>
              </a:rPr>
              <a:t>” </a:t>
            </a:r>
            <a:r>
              <a:rPr sz="3000" dirty="0">
                <a:latin typeface="Corbel"/>
                <a:cs typeface="Corbel"/>
              </a:rPr>
              <a:t>object,</a:t>
            </a:r>
            <a:r>
              <a:rPr sz="3000" spc="7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now</a:t>
            </a:r>
            <a:r>
              <a:rPr sz="3000" spc="7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7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program</a:t>
            </a:r>
            <a:r>
              <a:rPr sz="3000" spc="7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740" dirty="0">
                <a:latin typeface="Corbel"/>
                <a:cs typeface="Corbel"/>
              </a:rPr>
              <a:t>  </a:t>
            </a:r>
            <a:r>
              <a:rPr sz="3000" spc="-10" dirty="0">
                <a:latin typeface="Corbel"/>
                <a:cs typeface="Corbel"/>
              </a:rPr>
              <a:t>access “</a:t>
            </a:r>
            <a:r>
              <a:rPr sz="3000" b="1" spc="-10" dirty="0">
                <a:latin typeface="Corbel"/>
                <a:cs typeface="Corbel"/>
              </a:rPr>
              <a:t>story.txt</a:t>
            </a:r>
            <a:r>
              <a:rPr sz="3000" spc="-10" dirty="0">
                <a:latin typeface="Corbel"/>
                <a:cs typeface="Corbel"/>
              </a:rPr>
              <a:t>”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through</a:t>
            </a:r>
            <a:r>
              <a:rPr sz="3000" spc="-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“</a:t>
            </a:r>
            <a:r>
              <a:rPr sz="3000" b="1" dirty="0">
                <a:latin typeface="Corbel"/>
                <a:cs typeface="Corbel"/>
              </a:rPr>
              <a:t>myfile</a:t>
            </a:r>
            <a:r>
              <a:rPr sz="3000" dirty="0">
                <a:latin typeface="Corbel"/>
                <a:cs typeface="Corbel"/>
              </a:rPr>
              <a:t>”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object.</a:t>
            </a:r>
            <a:endParaRPr sz="3000" dirty="0">
              <a:latin typeface="Corbel"/>
              <a:cs typeface="Corbel"/>
            </a:endParaRPr>
          </a:p>
          <a:p>
            <a:pPr marL="12700" marR="5080" indent="845185" algn="just">
              <a:lnSpc>
                <a:spcPct val="100000"/>
              </a:lnSpc>
              <a:spcBef>
                <a:spcPts val="715"/>
              </a:spcBef>
            </a:pPr>
            <a:r>
              <a:rPr sz="3000" dirty="0">
                <a:latin typeface="Corbel"/>
                <a:cs typeface="Corbel"/>
              </a:rPr>
              <a:t>here</a:t>
            </a:r>
            <a:r>
              <a:rPr sz="3000" spc="11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“</a:t>
            </a:r>
            <a:r>
              <a:rPr sz="3000" b="1" dirty="0">
                <a:latin typeface="Corbel"/>
                <a:cs typeface="Corbel"/>
              </a:rPr>
              <a:t>story.txt</a:t>
            </a:r>
            <a:r>
              <a:rPr sz="3000" dirty="0">
                <a:latin typeface="Corbel"/>
                <a:cs typeface="Corbel"/>
              </a:rPr>
              <a:t>”</a:t>
            </a:r>
            <a:r>
              <a:rPr sz="3000" spc="1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1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present</a:t>
            </a:r>
            <a:r>
              <a:rPr sz="3000" spc="114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1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114" dirty="0">
                <a:latin typeface="Corbel"/>
                <a:cs typeface="Corbel"/>
              </a:rPr>
              <a:t>  </a:t>
            </a:r>
            <a:r>
              <a:rPr sz="3000" spc="-20" dirty="0">
                <a:latin typeface="Corbel"/>
                <a:cs typeface="Corbel"/>
              </a:rPr>
              <a:t>same </a:t>
            </a:r>
            <a:r>
              <a:rPr sz="3000" dirty="0">
                <a:latin typeface="Corbel"/>
                <a:cs typeface="Corbel"/>
              </a:rPr>
              <a:t>folder</a:t>
            </a:r>
            <a:r>
              <a:rPr sz="3000" spc="3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where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.py</a:t>
            </a:r>
            <a:r>
              <a:rPr sz="3000" spc="3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3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3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stored</a:t>
            </a:r>
            <a:r>
              <a:rPr sz="3000" spc="3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otherwise</a:t>
            </a:r>
            <a:r>
              <a:rPr sz="3000" spc="3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if</a:t>
            </a:r>
            <a:r>
              <a:rPr sz="3000" spc="34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disk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1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work</a:t>
            </a:r>
            <a:r>
              <a:rPr sz="3000" spc="1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1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1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another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folder</a:t>
            </a:r>
            <a:r>
              <a:rPr sz="3000" spc="1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have</a:t>
            </a:r>
            <a:r>
              <a:rPr sz="3000" spc="1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give </a:t>
            </a:r>
            <a:r>
              <a:rPr sz="3000" dirty="0">
                <a:latin typeface="Corbel"/>
                <a:cs typeface="Corbel"/>
              </a:rPr>
              <a:t>full</a:t>
            </a:r>
            <a:r>
              <a:rPr sz="3000" spc="-20" dirty="0">
                <a:latin typeface="Corbel"/>
                <a:cs typeface="Corbel"/>
              </a:rPr>
              <a:t> path.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Opening</a:t>
            </a:r>
            <a:r>
              <a:rPr spc="-430" dirty="0"/>
              <a:t> </a:t>
            </a:r>
            <a:r>
              <a:rPr spc="-5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209444"/>
            <a:ext cx="7546975" cy="469243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700" b="1" i="1" dirty="0">
                <a:latin typeface="Corbel"/>
                <a:cs typeface="Corbel"/>
              </a:rPr>
              <a:t>myfile</a:t>
            </a:r>
            <a:r>
              <a:rPr sz="2700" b="1" i="1" spc="-25" dirty="0">
                <a:latin typeface="Corbel"/>
                <a:cs typeface="Corbel"/>
              </a:rPr>
              <a:t> </a:t>
            </a:r>
            <a:r>
              <a:rPr sz="2700" b="1" i="1" dirty="0">
                <a:latin typeface="Corbel"/>
                <a:cs typeface="Corbel"/>
              </a:rPr>
              <a:t>=</a:t>
            </a:r>
            <a:r>
              <a:rPr sz="2700" b="1" i="1" spc="-50" dirty="0">
                <a:latin typeface="Corbel"/>
                <a:cs typeface="Corbel"/>
              </a:rPr>
              <a:t> </a:t>
            </a:r>
            <a:r>
              <a:rPr sz="2700" b="1" i="1" spc="-10" dirty="0">
                <a:latin typeface="Corbel"/>
                <a:cs typeface="Corbel"/>
              </a:rPr>
              <a:t>open(“article.txt”,”r”)</a:t>
            </a:r>
            <a:endParaRPr sz="2700" dirty="0">
              <a:latin typeface="Corbel"/>
              <a:cs typeface="Corbel"/>
            </a:endParaRPr>
          </a:p>
          <a:p>
            <a:pPr marL="857885">
              <a:lnSpc>
                <a:spcPts val="2485"/>
              </a:lnSpc>
              <a:spcBef>
                <a:spcPts val="160"/>
              </a:spcBef>
            </a:pPr>
            <a:r>
              <a:rPr sz="2300" dirty="0">
                <a:latin typeface="Corbel"/>
                <a:cs typeface="Corbel"/>
              </a:rPr>
              <a:t>here</a:t>
            </a:r>
            <a:r>
              <a:rPr sz="2300" spc="-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“r”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-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read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(although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it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-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by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default,</a:t>
            </a:r>
            <a:r>
              <a:rPr sz="2300" spc="-30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other</a:t>
            </a:r>
            <a:endParaRPr sz="2300" dirty="0">
              <a:latin typeface="Corbel"/>
              <a:cs typeface="Corbel"/>
            </a:endParaRPr>
          </a:p>
          <a:p>
            <a:pPr marL="12700">
              <a:lnSpc>
                <a:spcPts val="2485"/>
              </a:lnSpc>
            </a:pPr>
            <a:r>
              <a:rPr sz="2300" dirty="0">
                <a:latin typeface="Corbel"/>
                <a:cs typeface="Corbel"/>
              </a:rPr>
              <a:t>options</a:t>
            </a:r>
            <a:r>
              <a:rPr sz="2300" spc="-4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are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“w”</a:t>
            </a:r>
            <a:r>
              <a:rPr sz="2300" spc="-1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write,</a:t>
            </a:r>
            <a:r>
              <a:rPr sz="2300" spc="-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“a”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append)</a:t>
            </a:r>
            <a:endParaRPr sz="23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i="1" dirty="0">
                <a:latin typeface="Corbel"/>
                <a:cs typeface="Corbel"/>
              </a:rPr>
              <a:t>myfile</a:t>
            </a:r>
            <a:r>
              <a:rPr sz="3000" b="1" i="1" spc="-2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5" dirty="0">
                <a:latin typeface="Corbel"/>
                <a:cs typeface="Corbel"/>
              </a:rPr>
              <a:t> </a:t>
            </a:r>
            <a:r>
              <a:rPr sz="3000" b="1" i="1" spc="-10" dirty="0">
                <a:latin typeface="Corbel"/>
                <a:cs typeface="Corbel"/>
              </a:rPr>
              <a:t>open(“d:\\mydata\\poem.txt”,”r”)</a:t>
            </a:r>
            <a:endParaRPr sz="3000" dirty="0">
              <a:latin typeface="Corbel"/>
              <a:cs typeface="Corbel"/>
            </a:endParaRPr>
          </a:p>
          <a:p>
            <a:pPr marL="857885" algn="just">
              <a:lnSpc>
                <a:spcPts val="2485"/>
              </a:lnSpc>
              <a:spcBef>
                <a:spcPts val="170"/>
              </a:spcBef>
            </a:pPr>
            <a:r>
              <a:rPr sz="2300" dirty="0">
                <a:latin typeface="Corbel"/>
                <a:cs typeface="Corbel"/>
              </a:rPr>
              <a:t>here</a:t>
            </a:r>
            <a:r>
              <a:rPr sz="2300" spc="-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we</a:t>
            </a:r>
            <a:r>
              <a:rPr sz="2300" spc="-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are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accessing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“poem.txt”</a:t>
            </a:r>
            <a:r>
              <a:rPr sz="2300" spc="-5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file</a:t>
            </a:r>
            <a:r>
              <a:rPr sz="2300" spc="-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stored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spc="-25" dirty="0">
                <a:latin typeface="Corbel"/>
                <a:cs typeface="Corbel"/>
              </a:rPr>
              <a:t>in</a:t>
            </a:r>
            <a:endParaRPr sz="2300" dirty="0">
              <a:latin typeface="Corbel"/>
              <a:cs typeface="Corbel"/>
            </a:endParaRPr>
          </a:p>
          <a:p>
            <a:pPr marL="12700" algn="just">
              <a:lnSpc>
                <a:spcPts val="2485"/>
              </a:lnSpc>
            </a:pPr>
            <a:r>
              <a:rPr sz="2300" dirty="0">
                <a:latin typeface="Corbel"/>
                <a:cs typeface="Corbel"/>
              </a:rPr>
              <a:t>separate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location</a:t>
            </a:r>
            <a:r>
              <a:rPr sz="2300" spc="-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i.e.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d:\mydata</a:t>
            </a:r>
            <a:r>
              <a:rPr sz="2300" spc="-45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folder.</a:t>
            </a:r>
            <a:endParaRPr sz="2300" dirty="0">
              <a:latin typeface="Corbel"/>
              <a:cs typeface="Corbel"/>
            </a:endParaRPr>
          </a:p>
          <a:p>
            <a:pPr marL="12700" marR="5080" indent="845185" algn="just">
              <a:lnSpc>
                <a:spcPct val="80000"/>
              </a:lnSpc>
              <a:spcBef>
                <a:spcPts val="710"/>
              </a:spcBef>
            </a:pPr>
            <a:r>
              <a:rPr sz="2300" dirty="0">
                <a:latin typeface="Corbel"/>
                <a:cs typeface="Corbel"/>
              </a:rPr>
              <a:t>at</a:t>
            </a:r>
            <a:r>
              <a:rPr sz="2300" spc="30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the</a:t>
            </a:r>
            <a:r>
              <a:rPr sz="2300" spc="3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time</a:t>
            </a:r>
            <a:r>
              <a:rPr sz="2300" spc="28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of</a:t>
            </a:r>
            <a:r>
              <a:rPr sz="2300" spc="29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giving</a:t>
            </a:r>
            <a:r>
              <a:rPr sz="2300" spc="30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path</a:t>
            </a:r>
            <a:r>
              <a:rPr sz="2300" spc="29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of</a:t>
            </a:r>
            <a:r>
              <a:rPr sz="2300" spc="30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file</a:t>
            </a:r>
            <a:r>
              <a:rPr sz="2300" spc="30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we</a:t>
            </a:r>
            <a:r>
              <a:rPr sz="2300" spc="29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must</a:t>
            </a:r>
            <a:r>
              <a:rPr sz="2300" spc="29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use</a:t>
            </a:r>
            <a:r>
              <a:rPr sz="2300" spc="310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double </a:t>
            </a:r>
            <a:r>
              <a:rPr sz="2300" dirty="0">
                <a:latin typeface="Corbel"/>
                <a:cs typeface="Corbel"/>
              </a:rPr>
              <a:t>backslash(\\)</a:t>
            </a:r>
            <a:r>
              <a:rPr sz="2300" spc="409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in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place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of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single</a:t>
            </a:r>
            <a:r>
              <a:rPr sz="2300" spc="4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backslash</a:t>
            </a:r>
            <a:r>
              <a:rPr sz="2300" spc="4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because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in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python </a:t>
            </a:r>
            <a:r>
              <a:rPr sz="2300" dirty="0">
                <a:latin typeface="Corbel"/>
                <a:cs typeface="Corbel"/>
              </a:rPr>
              <a:t>single</a:t>
            </a:r>
            <a:r>
              <a:rPr sz="2300" spc="5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slash</a:t>
            </a:r>
            <a:r>
              <a:rPr sz="2300" spc="5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5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used</a:t>
            </a:r>
            <a:r>
              <a:rPr sz="2300" spc="5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5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escape</a:t>
            </a:r>
            <a:r>
              <a:rPr sz="2300" spc="5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character</a:t>
            </a:r>
            <a:r>
              <a:rPr sz="2300" spc="5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and</a:t>
            </a:r>
            <a:r>
              <a:rPr sz="2300" spc="5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it</a:t>
            </a:r>
            <a:r>
              <a:rPr sz="2300" spc="5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may</a:t>
            </a:r>
            <a:r>
              <a:rPr sz="2300" spc="525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cause </a:t>
            </a:r>
            <a:r>
              <a:rPr sz="2300" dirty="0">
                <a:latin typeface="Corbel"/>
                <a:cs typeface="Corbel"/>
              </a:rPr>
              <a:t>problem</a:t>
            </a:r>
            <a:r>
              <a:rPr sz="2300" spc="1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like</a:t>
            </a:r>
            <a:r>
              <a:rPr sz="2300" spc="1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if</a:t>
            </a:r>
            <a:r>
              <a:rPr sz="2300" spc="114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the</a:t>
            </a:r>
            <a:r>
              <a:rPr sz="2300" spc="1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folder</a:t>
            </a:r>
            <a:r>
              <a:rPr sz="2300" spc="1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name</a:t>
            </a:r>
            <a:r>
              <a:rPr sz="2300" spc="1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1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“nitin”</a:t>
            </a:r>
            <a:r>
              <a:rPr sz="2300" spc="114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and</a:t>
            </a:r>
            <a:r>
              <a:rPr sz="2300" spc="114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we</a:t>
            </a:r>
            <a:r>
              <a:rPr sz="2300" spc="1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provide</a:t>
            </a:r>
            <a:r>
              <a:rPr sz="2300" spc="125" dirty="0">
                <a:latin typeface="Corbel"/>
                <a:cs typeface="Corbel"/>
              </a:rPr>
              <a:t> </a:t>
            </a:r>
            <a:r>
              <a:rPr sz="2300" spc="-20" dirty="0">
                <a:latin typeface="Corbel"/>
                <a:cs typeface="Corbel"/>
              </a:rPr>
              <a:t>path </a:t>
            </a:r>
            <a:r>
              <a:rPr sz="2300" dirty="0">
                <a:latin typeface="Corbel"/>
                <a:cs typeface="Corbel"/>
              </a:rPr>
              <a:t>as</a:t>
            </a:r>
            <a:r>
              <a:rPr sz="2300" spc="6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d:\nitin\poem.txt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then</a:t>
            </a:r>
            <a:r>
              <a:rPr sz="2300" spc="5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in</a:t>
            </a:r>
            <a:r>
              <a:rPr sz="2300" spc="6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\nitin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“\n”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will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become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spc="-10" dirty="0">
                <a:latin typeface="Corbel"/>
                <a:cs typeface="Corbel"/>
              </a:rPr>
              <a:t>escape </a:t>
            </a:r>
            <a:r>
              <a:rPr sz="2300" dirty="0">
                <a:latin typeface="Corbel"/>
                <a:cs typeface="Corbel"/>
              </a:rPr>
              <a:t>character</a:t>
            </a:r>
            <a:r>
              <a:rPr sz="2300" spc="47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4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new</a:t>
            </a:r>
            <a:r>
              <a:rPr sz="2300" spc="47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line,</a:t>
            </a:r>
            <a:r>
              <a:rPr sz="2300" spc="47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SO</a:t>
            </a:r>
            <a:r>
              <a:rPr sz="2300" spc="4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ALWAYS</a:t>
            </a:r>
            <a:r>
              <a:rPr sz="2300" spc="470" dirty="0">
                <a:latin typeface="Corbel"/>
                <a:cs typeface="Corbel"/>
              </a:rPr>
              <a:t>    </a:t>
            </a:r>
            <a:r>
              <a:rPr sz="2300" dirty="0">
                <a:latin typeface="Corbel"/>
                <a:cs typeface="Corbel"/>
              </a:rPr>
              <a:t>USE</a:t>
            </a:r>
            <a:r>
              <a:rPr sz="2300" spc="470" dirty="0">
                <a:latin typeface="Corbel"/>
                <a:cs typeface="Corbel"/>
              </a:rPr>
              <a:t>  </a:t>
            </a:r>
            <a:r>
              <a:rPr sz="2300" spc="-10" dirty="0">
                <a:latin typeface="Corbel"/>
                <a:cs typeface="Corbel"/>
              </a:rPr>
              <a:t>DOUBLE </a:t>
            </a:r>
            <a:r>
              <a:rPr sz="2300" dirty="0">
                <a:latin typeface="Corbel"/>
                <a:cs typeface="Corbel"/>
              </a:rPr>
              <a:t>BACKSLASH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IN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spc="-20" dirty="0">
                <a:latin typeface="Corbel"/>
                <a:cs typeface="Corbel"/>
              </a:rPr>
              <a:t>PATH</a:t>
            </a:r>
            <a:endParaRPr sz="23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5646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File</a:t>
            </a:r>
            <a:r>
              <a:rPr spc="-484" dirty="0"/>
              <a:t> </a:t>
            </a:r>
            <a:r>
              <a:rPr spc="-65" dirty="0"/>
              <a:t>Access</a:t>
            </a:r>
            <a:r>
              <a:rPr spc="-475" dirty="0"/>
              <a:t> </a:t>
            </a:r>
            <a:r>
              <a:rPr spc="-40" dirty="0"/>
              <a:t>Mode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01487"/>
              </p:ext>
            </p:extLst>
          </p:nvPr>
        </p:nvGraphicFramePr>
        <p:xfrm>
          <a:off x="908050" y="831850"/>
          <a:ext cx="8074660" cy="585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 marR="23050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Text File Mode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64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Binary</a:t>
                      </a:r>
                      <a:r>
                        <a:rPr sz="1800" b="1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 Mode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Notes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‘rb’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only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must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otherwise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Python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raises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I/O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errors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‘w’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‘wb’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only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not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created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  <a:p>
                      <a:pPr marL="92075" marR="5759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python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will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truncate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existing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overwrite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file.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‘a’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‘ab’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Append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0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mode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only,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data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will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added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end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existing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i.e.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overwriting.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not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it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created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‘r+’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‘r+b’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or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‘rb+’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0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must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otherwise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error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raised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reading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writing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can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take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place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w+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‘w+b’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or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‘wb+’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76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created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not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data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will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truncated,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 allowed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‘a+’</a:t>
                      </a:r>
                      <a:endParaRPr lang="en-IN"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a+b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’</a:t>
                      </a:r>
                      <a:r>
                        <a:rPr lang="en-IN"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or</a:t>
                      </a:r>
                      <a:r>
                        <a:rPr lang="en-IN"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‘ab+’</a:t>
                      </a:r>
                    </a:p>
                    <a:p>
                      <a:pPr marL="24130" marR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lang="en-IN" sz="1100" spc="-1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r>
                        <a:rPr lang="en-IN"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lang="en-IN"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lang="en-IN"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endParaRPr lang="en-IN" sz="1100" spc="-5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  <a:p>
                      <a:pPr marL="45085">
                        <a:lnSpc>
                          <a:spcPts val="915"/>
                        </a:lnSpc>
                        <a:spcBef>
                          <a:spcPts val="5"/>
                        </a:spcBef>
                      </a:pPr>
                      <a:endParaRPr lang="en-IN" sz="11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68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Same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above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but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content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will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retained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write.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3570"/>
            <a:ext cx="32264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Closing</a:t>
            </a:r>
            <a:r>
              <a:rPr spc="-430" dirty="0"/>
              <a:t> </a:t>
            </a:r>
            <a:r>
              <a:rPr lang="en-IN" spc="-430" dirty="0"/>
              <a:t>  </a:t>
            </a:r>
            <a:r>
              <a:rPr spc="-55" dirty="0"/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488647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dirty="0"/>
              <a:t>As</a:t>
            </a:r>
            <a:r>
              <a:rPr spc="10" dirty="0"/>
              <a:t> </a:t>
            </a:r>
            <a:r>
              <a:rPr dirty="0"/>
              <a:t>reference</a:t>
            </a:r>
            <a:r>
              <a:rPr spc="2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disk</a:t>
            </a:r>
            <a:r>
              <a:rPr spc="30" dirty="0"/>
              <a:t> </a:t>
            </a:r>
            <a:r>
              <a:rPr dirty="0"/>
              <a:t>file</a:t>
            </a:r>
            <a:r>
              <a:rPr spc="15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dirty="0"/>
              <a:t>stored</a:t>
            </a:r>
            <a:r>
              <a:rPr spc="15" dirty="0"/>
              <a:t> </a:t>
            </a:r>
            <a:r>
              <a:rPr dirty="0"/>
              <a:t>in</a:t>
            </a:r>
            <a:r>
              <a:rPr spc="30" dirty="0"/>
              <a:t> </a:t>
            </a:r>
            <a:r>
              <a:rPr dirty="0"/>
              <a:t>file</a:t>
            </a:r>
            <a:r>
              <a:rPr spc="15" dirty="0"/>
              <a:t> </a:t>
            </a:r>
            <a:r>
              <a:rPr spc="-10" dirty="0"/>
              <a:t>handle </a:t>
            </a:r>
            <a:r>
              <a:rPr dirty="0"/>
              <a:t>so</a:t>
            </a:r>
            <a:r>
              <a:rPr spc="385" dirty="0"/>
              <a:t> </a:t>
            </a:r>
            <a:r>
              <a:rPr dirty="0"/>
              <a:t>to</a:t>
            </a:r>
            <a:r>
              <a:rPr spc="390" dirty="0"/>
              <a:t> </a:t>
            </a:r>
            <a:r>
              <a:rPr dirty="0"/>
              <a:t>close</a:t>
            </a:r>
            <a:r>
              <a:rPr spc="390" dirty="0"/>
              <a:t> </a:t>
            </a:r>
            <a:r>
              <a:rPr dirty="0"/>
              <a:t>we</a:t>
            </a:r>
            <a:r>
              <a:rPr spc="390" dirty="0"/>
              <a:t> </a:t>
            </a:r>
            <a:r>
              <a:rPr dirty="0"/>
              <a:t>must</a:t>
            </a:r>
            <a:r>
              <a:rPr spc="395" dirty="0"/>
              <a:t> </a:t>
            </a:r>
            <a:r>
              <a:rPr dirty="0"/>
              <a:t>call</a:t>
            </a:r>
            <a:r>
              <a:rPr spc="395" dirty="0"/>
              <a:t> </a:t>
            </a:r>
            <a:r>
              <a:rPr dirty="0"/>
              <a:t>the</a:t>
            </a:r>
            <a:r>
              <a:rPr spc="390" dirty="0"/>
              <a:t> </a:t>
            </a:r>
            <a:r>
              <a:rPr dirty="0"/>
              <a:t>close()</a:t>
            </a:r>
            <a:r>
              <a:rPr spc="405" dirty="0"/>
              <a:t> </a:t>
            </a:r>
            <a:r>
              <a:rPr spc="-10" dirty="0"/>
              <a:t>function </a:t>
            </a:r>
            <a:r>
              <a:rPr dirty="0"/>
              <a:t>through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file</a:t>
            </a:r>
            <a:r>
              <a:rPr spc="-30" dirty="0"/>
              <a:t> </a:t>
            </a:r>
            <a:r>
              <a:rPr dirty="0"/>
              <a:t>handle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release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file.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pc="-10" dirty="0"/>
          </a:p>
          <a:p>
            <a:pPr marL="857885">
              <a:lnSpc>
                <a:spcPct val="100000"/>
              </a:lnSpc>
              <a:spcBef>
                <a:spcPts val="5"/>
              </a:spcBef>
            </a:pPr>
            <a:r>
              <a:rPr b="1" spc="-10" dirty="0">
                <a:latin typeface="Corbel"/>
                <a:cs typeface="Corbel"/>
              </a:rPr>
              <a:t>myfile.close()</a:t>
            </a: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b="1" spc="-10" dirty="0">
              <a:latin typeface="Corbel"/>
              <a:cs typeface="Corbel"/>
            </a:endParaRPr>
          </a:p>
          <a:p>
            <a:pPr marL="398145" marR="5080" algn="just">
              <a:lnSpc>
                <a:spcPct val="100000"/>
              </a:lnSpc>
            </a:pPr>
            <a:r>
              <a:rPr sz="2600" dirty="0"/>
              <a:t>Note:</a:t>
            </a:r>
            <a:r>
              <a:rPr sz="2600" spc="495" dirty="0"/>
              <a:t>  </a:t>
            </a:r>
            <a:r>
              <a:rPr sz="2600" dirty="0"/>
              <a:t>open</a:t>
            </a:r>
            <a:r>
              <a:rPr sz="2600" spc="500" dirty="0"/>
              <a:t>  </a:t>
            </a:r>
            <a:r>
              <a:rPr sz="2600" dirty="0"/>
              <a:t>function</a:t>
            </a:r>
            <a:r>
              <a:rPr sz="2600" spc="500" dirty="0"/>
              <a:t>  </a:t>
            </a:r>
            <a:r>
              <a:rPr sz="2600" dirty="0"/>
              <a:t>is</a:t>
            </a:r>
            <a:r>
              <a:rPr sz="2600" spc="509" dirty="0"/>
              <a:t>  </a:t>
            </a:r>
            <a:r>
              <a:rPr sz="2600" spc="-10" dirty="0"/>
              <a:t>built-</a:t>
            </a:r>
            <a:r>
              <a:rPr sz="2600" dirty="0"/>
              <a:t>in</a:t>
            </a:r>
            <a:r>
              <a:rPr sz="2600" spc="500" dirty="0"/>
              <a:t>  </a:t>
            </a:r>
            <a:r>
              <a:rPr sz="2600" dirty="0"/>
              <a:t>function</a:t>
            </a:r>
            <a:r>
              <a:rPr sz="2600" spc="500" dirty="0"/>
              <a:t>  </a:t>
            </a:r>
            <a:r>
              <a:rPr sz="2600" spc="-20" dirty="0"/>
              <a:t>used </a:t>
            </a:r>
            <a:r>
              <a:rPr sz="2600" dirty="0"/>
              <a:t>standalone</a:t>
            </a:r>
            <a:r>
              <a:rPr sz="2600" spc="175" dirty="0"/>
              <a:t> </a:t>
            </a:r>
            <a:r>
              <a:rPr sz="2600" dirty="0"/>
              <a:t>while</a:t>
            </a:r>
            <a:r>
              <a:rPr sz="2600" spc="175" dirty="0"/>
              <a:t> </a:t>
            </a:r>
            <a:r>
              <a:rPr sz="2600" dirty="0"/>
              <a:t>close()</a:t>
            </a:r>
            <a:r>
              <a:rPr sz="2600" spc="185" dirty="0"/>
              <a:t> </a:t>
            </a:r>
            <a:r>
              <a:rPr sz="2600" dirty="0"/>
              <a:t>must</a:t>
            </a:r>
            <a:r>
              <a:rPr sz="2600" spc="175" dirty="0"/>
              <a:t> </a:t>
            </a:r>
            <a:r>
              <a:rPr sz="2600" dirty="0"/>
              <a:t>be</a:t>
            </a:r>
            <a:r>
              <a:rPr sz="2600" spc="180" dirty="0"/>
              <a:t> </a:t>
            </a:r>
            <a:r>
              <a:rPr sz="2600" dirty="0"/>
              <a:t>called</a:t>
            </a:r>
            <a:r>
              <a:rPr sz="2600" spc="175" dirty="0"/>
              <a:t> </a:t>
            </a:r>
            <a:r>
              <a:rPr sz="2600" dirty="0"/>
              <a:t>through</a:t>
            </a:r>
            <a:r>
              <a:rPr sz="2600" spc="190" dirty="0"/>
              <a:t> </a:t>
            </a:r>
            <a:r>
              <a:rPr sz="2600" spc="-20" dirty="0"/>
              <a:t>file </a:t>
            </a:r>
            <a:r>
              <a:rPr sz="2600" spc="-10" dirty="0"/>
              <a:t>handle</a:t>
            </a:r>
            <a:endParaRPr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3570"/>
            <a:ext cx="45599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Reading</a:t>
            </a:r>
            <a:r>
              <a:rPr lang="en-IN" spc="-75" dirty="0"/>
              <a:t>  </a:t>
            </a:r>
            <a:r>
              <a:rPr spc="-470" dirty="0"/>
              <a:t> </a:t>
            </a:r>
            <a:r>
              <a:rPr spc="-20" dirty="0"/>
              <a:t>from</a:t>
            </a:r>
            <a:r>
              <a:rPr lang="en-IN" spc="-20" dirty="0"/>
              <a:t>  </a:t>
            </a:r>
            <a:r>
              <a:rPr spc="-470" dirty="0"/>
              <a:t> </a:t>
            </a:r>
            <a:r>
              <a:rPr spc="-3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547609" cy="42583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140335" indent="-342900" algn="just">
              <a:lnSpc>
                <a:spcPts val="3020"/>
              </a:lnSpc>
              <a:spcBef>
                <a:spcPts val="48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spc="-50" dirty="0">
                <a:latin typeface="Corbel"/>
                <a:cs typeface="Corbel"/>
              </a:rPr>
              <a:t>To </a:t>
            </a:r>
            <a:r>
              <a:rPr sz="2800" dirty="0">
                <a:latin typeface="Corbel"/>
                <a:cs typeface="Corbel"/>
              </a:rPr>
              <a:t>read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from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file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python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provide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many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functions </a:t>
            </a:r>
            <a:r>
              <a:rPr sz="2800" dirty="0">
                <a:latin typeface="Corbel"/>
                <a:cs typeface="Corbel"/>
              </a:rPr>
              <a:t>like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spc="-50" dirty="0">
                <a:latin typeface="Corbel"/>
                <a:cs typeface="Corbel"/>
              </a:rPr>
              <a:t>:</a:t>
            </a:r>
            <a:endParaRPr sz="2800" dirty="0">
              <a:latin typeface="Corbel"/>
              <a:cs typeface="Corbel"/>
            </a:endParaRPr>
          </a:p>
          <a:p>
            <a:pPr marL="354965" marR="6985" indent="-342900" algn="just">
              <a:lnSpc>
                <a:spcPts val="3080"/>
              </a:lnSpc>
              <a:spcBef>
                <a:spcPts val="82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b="1" spc="-10" dirty="0">
                <a:latin typeface="Corbel"/>
                <a:cs typeface="Corbel"/>
              </a:rPr>
              <a:t>Filehandle.read([n])</a:t>
            </a:r>
            <a:r>
              <a:rPr sz="3000" b="1" spc="50" dirty="0">
                <a:latin typeface="Corbel"/>
                <a:cs typeface="Corbel"/>
              </a:rPr>
              <a:t> </a:t>
            </a:r>
            <a:r>
              <a:rPr sz="3000" b="1" dirty="0">
                <a:latin typeface="Corbel"/>
                <a:cs typeface="Corbel"/>
              </a:rPr>
              <a:t>:</a:t>
            </a:r>
            <a:r>
              <a:rPr sz="3000" b="1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and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return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bytes, </a:t>
            </a:r>
            <a:r>
              <a:rPr sz="2800" dirty="0">
                <a:latin typeface="Corbel"/>
                <a:cs typeface="Corbel"/>
              </a:rPr>
              <a:t>if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is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not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specified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it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entire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file.</a:t>
            </a:r>
            <a:endParaRPr sz="2800" dirty="0">
              <a:latin typeface="Corbel"/>
              <a:cs typeface="Corbel"/>
            </a:endParaRPr>
          </a:p>
          <a:p>
            <a:pPr marL="354965" marR="5080" indent="-342900" algn="just">
              <a:lnSpc>
                <a:spcPct val="90100"/>
              </a:lnSpc>
              <a:spcBef>
                <a:spcPts val="63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b="1" dirty="0">
                <a:latin typeface="Corbel"/>
                <a:cs typeface="Corbel"/>
              </a:rPr>
              <a:t>Filehandle.readline([n])</a:t>
            </a:r>
            <a:r>
              <a:rPr sz="3000" b="1" spc="135" dirty="0">
                <a:latin typeface="Corbel"/>
                <a:cs typeface="Corbel"/>
              </a:rPr>
              <a:t> </a:t>
            </a:r>
            <a:r>
              <a:rPr sz="3000" b="1" dirty="0">
                <a:latin typeface="Corbel"/>
                <a:cs typeface="Corbel"/>
              </a:rPr>
              <a:t>:</a:t>
            </a:r>
            <a:r>
              <a:rPr sz="3000" b="1" spc="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10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</a:t>
            </a:r>
            <a:r>
              <a:rPr sz="2800" spc="1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line</a:t>
            </a:r>
            <a:r>
              <a:rPr sz="2800" spc="9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9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input. </a:t>
            </a:r>
            <a:r>
              <a:rPr sz="2800" dirty="0">
                <a:latin typeface="Corbel"/>
                <a:cs typeface="Corbel"/>
              </a:rPr>
              <a:t>If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is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specified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at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most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bytes.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bytes </a:t>
            </a:r>
            <a:r>
              <a:rPr sz="2800" dirty="0">
                <a:latin typeface="Corbel"/>
                <a:cs typeface="Corbel"/>
              </a:rPr>
              <a:t>in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the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form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string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ending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with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line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character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or </a:t>
            </a:r>
            <a:r>
              <a:rPr sz="2800" dirty="0">
                <a:latin typeface="Corbel"/>
                <a:cs typeface="Corbel"/>
              </a:rPr>
              <a:t>blank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string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if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no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more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bytes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are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left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for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reading.</a:t>
            </a:r>
            <a:endParaRPr sz="2800" dirty="0">
              <a:latin typeface="Corbel"/>
              <a:cs typeface="Corbel"/>
            </a:endParaRPr>
          </a:p>
          <a:p>
            <a:pPr marL="354965" marR="6985" indent="-342900" algn="just">
              <a:lnSpc>
                <a:spcPts val="3070"/>
              </a:lnSpc>
              <a:spcBef>
                <a:spcPts val="86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b="1" dirty="0">
                <a:latin typeface="Corbel"/>
                <a:cs typeface="Corbel"/>
              </a:rPr>
              <a:t>Filehandle.readlines():</a:t>
            </a:r>
            <a:r>
              <a:rPr sz="3000" b="1" spc="450" dirty="0">
                <a:latin typeface="Corbel"/>
                <a:cs typeface="Corbel"/>
              </a:rPr>
              <a:t> 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515" dirty="0">
                <a:latin typeface="Corbel"/>
                <a:cs typeface="Corbel"/>
              </a:rPr>
              <a:t>  </a:t>
            </a:r>
            <a:r>
              <a:rPr sz="2800" dirty="0">
                <a:latin typeface="Corbel"/>
                <a:cs typeface="Corbel"/>
              </a:rPr>
              <a:t>all</a:t>
            </a:r>
            <a:r>
              <a:rPr sz="2800" spc="515" dirty="0">
                <a:latin typeface="Corbel"/>
                <a:cs typeface="Corbel"/>
              </a:rPr>
              <a:t>  </a:t>
            </a:r>
            <a:r>
              <a:rPr sz="2800" dirty="0">
                <a:latin typeface="Corbel"/>
                <a:cs typeface="Corbel"/>
              </a:rPr>
              <a:t>lines</a:t>
            </a:r>
            <a:r>
              <a:rPr sz="2800" spc="515" dirty="0">
                <a:latin typeface="Corbel"/>
                <a:cs typeface="Corbel"/>
              </a:rPr>
              <a:t>  </a:t>
            </a:r>
            <a:r>
              <a:rPr sz="2800" spc="-25" dirty="0">
                <a:latin typeface="Corbel"/>
                <a:cs typeface="Corbel"/>
              </a:rPr>
              <a:t>and </a:t>
            </a:r>
            <a:r>
              <a:rPr sz="2800" dirty="0">
                <a:latin typeface="Corbel"/>
                <a:cs typeface="Corbel"/>
              </a:rPr>
              <a:t>returns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them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list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-72136"/>
            <a:ext cx="455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Example-</a:t>
            </a:r>
            <a:r>
              <a:rPr dirty="0"/>
              <a:t>1:</a:t>
            </a:r>
            <a:r>
              <a:rPr spc="-275" dirty="0"/>
              <a:t> </a:t>
            </a:r>
            <a:r>
              <a:rPr spc="-55" dirty="0"/>
              <a:t>read()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205355"/>
            <a:chOff x="461772" y="614172"/>
            <a:chExt cx="6853555" cy="2205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1676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831" y="2971800"/>
            <a:ext cx="4876419" cy="182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825" y="5105400"/>
            <a:ext cx="80486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-72136"/>
            <a:ext cx="455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Example-</a:t>
            </a:r>
            <a:r>
              <a:rPr dirty="0"/>
              <a:t>2:</a:t>
            </a:r>
            <a:r>
              <a:rPr spc="-275" dirty="0"/>
              <a:t> </a:t>
            </a:r>
            <a:r>
              <a:rPr spc="-55" dirty="0"/>
              <a:t>read()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357755"/>
            <a:chOff x="461772" y="614172"/>
            <a:chExt cx="6853555" cy="2357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182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688" y="3124200"/>
            <a:ext cx="6781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90801"/>
            <a:ext cx="80486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9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-72136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Example-</a:t>
            </a:r>
            <a:r>
              <a:rPr dirty="0"/>
              <a:t>3:</a:t>
            </a:r>
            <a:r>
              <a:rPr spc="-275" dirty="0"/>
              <a:t> </a:t>
            </a:r>
            <a:r>
              <a:rPr spc="-80" dirty="0"/>
              <a:t>readline()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47008"/>
            <a:ext cx="5715000" cy="18583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5181600"/>
            <a:ext cx="6961885" cy="11914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-72136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Example-</a:t>
            </a:r>
            <a:r>
              <a:rPr dirty="0"/>
              <a:t>3:</a:t>
            </a:r>
            <a:r>
              <a:rPr spc="-275" dirty="0"/>
              <a:t> </a:t>
            </a:r>
            <a:r>
              <a:rPr spc="-80" dirty="0"/>
              <a:t>readline()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205355"/>
            <a:chOff x="461772" y="614172"/>
            <a:chExt cx="6853555" cy="2205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1676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1329" y="2971800"/>
            <a:ext cx="4891786" cy="1524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482" y="4716259"/>
            <a:ext cx="7210425" cy="10722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600" y="5867400"/>
            <a:ext cx="8004175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spc="-45" dirty="0">
                <a:solidFill>
                  <a:srgbClr val="003E75"/>
                </a:solidFill>
                <a:latin typeface="Corbel"/>
                <a:cs typeface="Corbel"/>
              </a:rPr>
              <a:t>HAVE</a:t>
            </a:r>
            <a:r>
              <a:rPr sz="1800" b="1" spc="-19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YOU</a:t>
            </a:r>
            <a:r>
              <a:rPr sz="1800" b="1" spc="-25" dirty="0">
                <a:solidFill>
                  <a:srgbClr val="003E75"/>
                </a:solidFill>
                <a:latin typeface="Corbel"/>
                <a:cs typeface="Corbel"/>
              </a:rPr>
              <a:t> NOTICED</a:t>
            </a:r>
            <a:r>
              <a:rPr sz="1800" b="1" spc="-114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THE</a:t>
            </a:r>
            <a:r>
              <a:rPr sz="1800" b="1" spc="-15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DIFFERENCE</a:t>
            </a:r>
            <a:r>
              <a:rPr sz="1800" b="1" spc="2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IN</a:t>
            </a:r>
            <a:r>
              <a:rPr sz="1800" b="1" spc="-8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OUTPUT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FROM</a:t>
            </a:r>
            <a:r>
              <a:rPr sz="1800" b="1" spc="-2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PREVIOUS</a:t>
            </a:r>
            <a:r>
              <a:rPr sz="1800" b="1" spc="-7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OUPUT?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E96256F0-A13C-524E-A4B8-A44FD963091D}"/>
              </a:ext>
            </a:extLst>
          </p:cNvPr>
          <p:cNvSpPr txBox="1"/>
          <p:nvPr/>
        </p:nvSpPr>
        <p:spPr>
          <a:xfrm>
            <a:off x="914400" y="1949724"/>
            <a:ext cx="807466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onsolas"/>
                <a:cs typeface="Consolas"/>
              </a:rPr>
              <a:t>FILE</a:t>
            </a:r>
            <a:r>
              <a:rPr sz="4000" b="1" spc="-90" dirty="0">
                <a:latin typeface="Consolas"/>
                <a:cs typeface="Consolas"/>
              </a:rPr>
              <a:t> </a:t>
            </a:r>
            <a:r>
              <a:rPr sz="4000" b="1" spc="-10" dirty="0">
                <a:latin typeface="Consolas"/>
                <a:cs typeface="Consolas"/>
              </a:rPr>
              <a:t>HANDLING</a:t>
            </a:r>
            <a:r>
              <a:rPr lang="en-IN" sz="4000" b="1" spc="-10" dirty="0">
                <a:latin typeface="Consolas"/>
                <a:cs typeface="Consolas"/>
              </a:rPr>
              <a:t> AND READING DATA FOR PROCESSING</a:t>
            </a:r>
            <a:endParaRPr sz="4000" dirty="0">
              <a:latin typeface="Consolas"/>
              <a:cs typeface="Consolas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B81E2C1-4BFC-B66E-1B17-E966CE4E10AF}"/>
              </a:ext>
            </a:extLst>
          </p:cNvPr>
          <p:cNvSpPr txBox="1"/>
          <p:nvPr/>
        </p:nvSpPr>
        <p:spPr>
          <a:xfrm>
            <a:off x="838200" y="3962400"/>
            <a:ext cx="592201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spc="-10" dirty="0">
                <a:latin typeface="Corbel"/>
                <a:cs typeface="Corbel"/>
              </a:rPr>
              <a:t>INTRODUCTION</a:t>
            </a:r>
            <a:endParaRPr sz="2000" dirty="0">
              <a:latin typeface="Corbel"/>
              <a:cs typeface="Corbel"/>
            </a:endParaRPr>
          </a:p>
          <a:p>
            <a:pPr marL="354965" indent="-342265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spc="-55" dirty="0">
                <a:latin typeface="Corbel"/>
                <a:cs typeface="Corbel"/>
              </a:rPr>
              <a:t>DATA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FILES</a:t>
            </a:r>
            <a:endParaRPr sz="2000" dirty="0">
              <a:latin typeface="Corbel"/>
              <a:cs typeface="Corbel"/>
            </a:endParaRPr>
          </a:p>
          <a:p>
            <a:pPr marL="354965" indent="-342265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spc="-10" dirty="0">
                <a:latin typeface="Corbel"/>
                <a:cs typeface="Corbel"/>
              </a:rPr>
              <a:t>OPENING</a:t>
            </a:r>
            <a:r>
              <a:rPr sz="2000" spc="-10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8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CLOSING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FILE</a:t>
            </a:r>
            <a:r>
              <a:rPr lang="en-IN" sz="2000" spc="-10" dirty="0">
                <a:latin typeface="Corbel"/>
                <a:cs typeface="Corbel"/>
              </a:rPr>
              <a:t>S</a:t>
            </a:r>
            <a:endParaRPr sz="2000" dirty="0">
              <a:latin typeface="Corbel"/>
              <a:cs typeface="Corbel"/>
            </a:endParaRPr>
          </a:p>
          <a:p>
            <a:pPr marL="354965" indent="-342265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dirty="0">
                <a:latin typeface="Corbel"/>
                <a:cs typeface="Corbel"/>
              </a:rPr>
              <a:t>READING</a:t>
            </a:r>
            <a:r>
              <a:rPr sz="2000" spc="-1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WRITING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FILES</a:t>
            </a:r>
            <a:endParaRPr sz="2000" dirty="0">
              <a:latin typeface="Corbel"/>
              <a:cs typeface="Corbel"/>
            </a:endParaRPr>
          </a:p>
          <a:p>
            <a:pPr marL="354965" indent="-342265">
              <a:lnSpc>
                <a:spcPts val="228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spc="-10" dirty="0">
                <a:latin typeface="Corbel"/>
                <a:cs typeface="Corbel"/>
              </a:rPr>
              <a:t>STANDARD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30" dirty="0">
                <a:latin typeface="Corbel"/>
                <a:cs typeface="Corbel"/>
              </a:rPr>
              <a:t>INPUT,</a:t>
            </a:r>
            <a:r>
              <a:rPr sz="2000" spc="-1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OUTPUT</a:t>
            </a:r>
            <a:r>
              <a:rPr sz="2000" spc="-10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ERROR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STREAMS</a:t>
            </a:r>
            <a:endParaRPr lang="en-IN" sz="2000" spc="-10" dirty="0">
              <a:latin typeface="Corbel"/>
              <a:cs typeface="Corbel"/>
            </a:endParaRPr>
          </a:p>
          <a:p>
            <a:pPr marL="354965" indent="-342265">
              <a:lnSpc>
                <a:spcPts val="228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lang="en-IN" sz="2000" spc="-10" dirty="0">
                <a:latin typeface="Corbel"/>
                <a:cs typeface="Corbel"/>
              </a:rPr>
              <a:t>Read and write data in CSV files</a:t>
            </a:r>
            <a:endParaRPr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204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 dirty="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714" y="3271392"/>
            <a:ext cx="4420286" cy="14869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1924" y="4973828"/>
            <a:ext cx="6957949" cy="13507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40" y="-62992"/>
            <a:ext cx="88392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b="1" spc="-125" dirty="0">
                <a:latin typeface="Consolas"/>
                <a:cs typeface="Consolas"/>
              </a:rPr>
              <a:t>Example-</a:t>
            </a:r>
            <a:r>
              <a:rPr sz="2700" b="1" dirty="0">
                <a:latin typeface="Consolas"/>
                <a:cs typeface="Consolas"/>
              </a:rPr>
              <a:t>4:</a:t>
            </a:r>
            <a:r>
              <a:rPr sz="2700" b="1" spc="-229" dirty="0">
                <a:latin typeface="Consolas"/>
                <a:cs typeface="Consolas"/>
              </a:rPr>
              <a:t> </a:t>
            </a:r>
            <a:r>
              <a:rPr sz="2700" b="1" spc="-95" dirty="0">
                <a:latin typeface="Consolas"/>
                <a:cs typeface="Consolas"/>
              </a:rPr>
              <a:t>reading</a:t>
            </a:r>
            <a:r>
              <a:rPr lang="en-IN" sz="2700" b="1" spc="-210" dirty="0">
                <a:latin typeface="Consolas"/>
                <a:cs typeface="Consolas"/>
              </a:rPr>
              <a:t> </a:t>
            </a:r>
            <a:r>
              <a:rPr lang="en-IN" sz="2700" b="1" spc="-70" dirty="0">
                <a:latin typeface="Consolas"/>
                <a:cs typeface="Consolas"/>
              </a:rPr>
              <a:t>line by line using </a:t>
            </a:r>
            <a:r>
              <a:rPr lang="en-IN" sz="2700" b="1" spc="-70" dirty="0" err="1">
                <a:latin typeface="Consolas"/>
                <a:cs typeface="Consolas"/>
              </a:rPr>
              <a:t>readline</a:t>
            </a:r>
            <a:r>
              <a:rPr lang="en-IN" sz="2700" b="1" spc="-70" dirty="0">
                <a:latin typeface="Consolas"/>
                <a:cs typeface="Consolas"/>
              </a:rPr>
              <a:t>()</a:t>
            </a:r>
            <a:br>
              <a:rPr lang="en-IN" sz="2700" b="1" spc="-70" dirty="0">
                <a:latin typeface="Consolas"/>
                <a:cs typeface="Consolas"/>
              </a:rPr>
            </a:br>
            <a:r>
              <a:rPr lang="en-IN" sz="2700" b="1" spc="-70" dirty="0">
                <a:latin typeface="Consolas"/>
                <a:cs typeface="Consolas"/>
              </a:rPr>
              <a:t>				with WHILE and FOR LOOP</a:t>
            </a:r>
            <a:endParaRPr sz="2700" dirty="0">
              <a:latin typeface="Consolas"/>
              <a:cs typeface="Consola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DE575DFD-34F4-5430-1D9F-8D58775886E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6451" y="3238936"/>
            <a:ext cx="3805149" cy="14869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76600"/>
            <a:ext cx="6781800" cy="1524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4876850"/>
            <a:ext cx="6957949" cy="14269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40" y="-284060"/>
            <a:ext cx="86410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spc="-172" baseline="-26234" dirty="0">
                <a:latin typeface="Consolas"/>
                <a:cs typeface="Consolas"/>
              </a:rPr>
              <a:t>Example-</a:t>
            </a:r>
            <a:r>
              <a:rPr lang="en-IN" sz="5400" b="1" spc="-172" baseline="-26234" dirty="0"/>
              <a:t>5</a:t>
            </a:r>
            <a:r>
              <a:rPr sz="5400" b="1" baseline="-26234" dirty="0">
                <a:latin typeface="Consolas"/>
                <a:cs typeface="Consolas"/>
              </a:rPr>
              <a:t>:</a:t>
            </a:r>
            <a:r>
              <a:rPr sz="5400" b="1" spc="-292" baseline="-26234" dirty="0">
                <a:latin typeface="Consolas"/>
                <a:cs typeface="Consolas"/>
              </a:rPr>
              <a:t> </a:t>
            </a:r>
            <a:r>
              <a:rPr sz="5400" b="1" spc="-172" baseline="-26234" dirty="0" err="1">
                <a:latin typeface="Consolas"/>
                <a:cs typeface="Consolas"/>
              </a:rPr>
              <a:t>re</a:t>
            </a:r>
            <a:r>
              <a:rPr sz="5400" b="1" spc="-157" baseline="-26234" dirty="0" err="1">
                <a:latin typeface="Consolas"/>
                <a:cs typeface="Consolas"/>
              </a:rPr>
              <a:t>a</a:t>
            </a:r>
            <a:r>
              <a:rPr sz="5400" b="1" spc="-172" baseline="-26234" dirty="0" err="1">
                <a:latin typeface="Consolas"/>
                <a:cs typeface="Consolas"/>
              </a:rPr>
              <a:t>dlin</a:t>
            </a:r>
            <a:r>
              <a:rPr sz="5400" b="1" spc="-577" baseline="-26234" dirty="0" err="1">
                <a:latin typeface="Consolas"/>
                <a:cs typeface="Consolas"/>
              </a:rPr>
              <a:t>e</a:t>
            </a:r>
            <a:r>
              <a:rPr lang="en-IN" sz="5400" b="1" spc="-577" baseline="-26234" dirty="0">
                <a:latin typeface="Consolas"/>
                <a:cs typeface="Consolas"/>
              </a:rPr>
              <a:t>s()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05815"/>
            <a:ext cx="126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1EDFF"/>
                </a:solidFill>
                <a:latin typeface="Consolas"/>
                <a:cs typeface="Consolas"/>
              </a:rPr>
              <a:t>of</a:t>
            </a:r>
            <a:r>
              <a:rPr sz="2400" b="1" spc="-325" dirty="0">
                <a:solidFill>
                  <a:srgbClr val="C1EDFF"/>
                </a:solidFill>
                <a:latin typeface="Consolas"/>
                <a:cs typeface="Consolas"/>
              </a:rPr>
              <a:t> </a:t>
            </a:r>
            <a:r>
              <a:rPr sz="2400" b="1" spc="-95" dirty="0">
                <a:solidFill>
                  <a:srgbClr val="C1EDFF"/>
                </a:solidFill>
                <a:latin typeface="Consolas"/>
                <a:cs typeface="Consolas"/>
              </a:rPr>
              <a:t>lines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28098"/>
            <a:ext cx="6781800" cy="12053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4495736"/>
            <a:ext cx="3041015" cy="2216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400" y="4800600"/>
            <a:ext cx="6324600" cy="1219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400" y="6096000"/>
            <a:ext cx="2607691" cy="27708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8140" y="-59943"/>
            <a:ext cx="8641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Consolas"/>
                <a:cs typeface="Consolas"/>
              </a:rPr>
              <a:t>Example-</a:t>
            </a:r>
            <a:r>
              <a:rPr lang="en-IN" sz="2400" b="1" spc="-120" dirty="0"/>
              <a:t>6</a:t>
            </a:r>
            <a:r>
              <a:rPr sz="2400" b="1" spc="-15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&amp;</a:t>
            </a:r>
            <a:r>
              <a:rPr sz="2400" b="1" spc="-160" dirty="0">
                <a:latin typeface="Consolas"/>
                <a:cs typeface="Consolas"/>
              </a:rPr>
              <a:t> </a:t>
            </a:r>
            <a:r>
              <a:rPr lang="en-IN" sz="2400" b="1" spc="-160" dirty="0"/>
              <a:t>7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160" dirty="0">
                <a:latin typeface="Consolas"/>
                <a:cs typeface="Consolas"/>
              </a:rPr>
              <a:t> </a:t>
            </a:r>
            <a:r>
              <a:rPr sz="2400" b="1" spc="-100" dirty="0">
                <a:latin typeface="Consolas"/>
                <a:cs typeface="Consolas"/>
              </a:rPr>
              <a:t>counting</a:t>
            </a:r>
            <a:r>
              <a:rPr sz="2400" b="1" spc="-160" dirty="0">
                <a:latin typeface="Consolas"/>
                <a:cs typeface="Consolas"/>
              </a:rPr>
              <a:t> </a:t>
            </a:r>
            <a:r>
              <a:rPr sz="2400" b="1" spc="-95" dirty="0">
                <a:latin typeface="Consolas"/>
                <a:cs typeface="Consolas"/>
              </a:rPr>
              <a:t>size</a:t>
            </a:r>
            <a:r>
              <a:rPr lang="en-IN" sz="2400" b="1" spc="-95" dirty="0">
                <a:latin typeface="Consolas"/>
                <a:cs typeface="Consolas"/>
              </a:rPr>
              <a:t> of files in bytes and no.</a:t>
            </a:r>
            <a:endParaRPr sz="2400" baseline="19097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Writing</a:t>
            </a:r>
            <a:r>
              <a:rPr spc="-470" dirty="0"/>
              <a:t> </a:t>
            </a:r>
            <a:r>
              <a:rPr lang="en-IN" spc="-20" dirty="0"/>
              <a:t>i</a:t>
            </a:r>
            <a:r>
              <a:rPr spc="-20" dirty="0"/>
              <a:t>n</a:t>
            </a:r>
            <a:r>
              <a:rPr lang="en-IN" spc="-20" dirty="0"/>
              <a:t> </a:t>
            </a:r>
            <a:r>
              <a:rPr spc="-20" dirty="0"/>
              <a:t>to</a:t>
            </a:r>
            <a:r>
              <a:rPr spc="-470" dirty="0"/>
              <a:t> </a:t>
            </a:r>
            <a:r>
              <a:rPr spc="-5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228090"/>
            <a:ext cx="7234555" cy="3351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After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operation,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let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take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example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how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disk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files.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Python </a:t>
            </a:r>
            <a:r>
              <a:rPr sz="3000" dirty="0">
                <a:latin typeface="Corbel"/>
                <a:cs typeface="Corbel"/>
              </a:rPr>
              <a:t>provides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functions:</a:t>
            </a:r>
            <a:endParaRPr sz="30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5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dirty="0">
                <a:latin typeface="Corbel"/>
                <a:cs typeface="Corbel"/>
              </a:rPr>
              <a:t>write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()</a:t>
            </a:r>
            <a:endParaRPr sz="26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2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spc="-10" dirty="0">
                <a:latin typeface="Corbel"/>
                <a:cs typeface="Corbel"/>
              </a:rPr>
              <a:t>writelines()</a:t>
            </a:r>
            <a:endParaRPr sz="2600" dirty="0">
              <a:latin typeface="Corbel"/>
              <a:cs typeface="Corbel"/>
            </a:endParaRPr>
          </a:p>
          <a:p>
            <a:pPr marL="354965" marR="479425" indent="-342900">
              <a:lnSpc>
                <a:spcPct val="100000"/>
              </a:lnSpc>
              <a:spcBef>
                <a:spcPts val="67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The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above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functions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by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file </a:t>
            </a:r>
            <a:r>
              <a:rPr sz="3000" dirty="0">
                <a:latin typeface="Corbel"/>
                <a:cs typeface="Corbel"/>
              </a:rPr>
              <a:t>handle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desired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content.</a:t>
            </a:r>
            <a:endParaRPr sz="3000" dirty="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95220"/>
              </p:ext>
            </p:extLst>
          </p:nvPr>
        </p:nvGraphicFramePr>
        <p:xfrm>
          <a:off x="984250" y="4641850"/>
          <a:ext cx="7924800" cy="165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Name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Syntax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write()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Filehandle.write(str1)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827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Writes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string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str1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referenced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by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filehandle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Writelines()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Filehandle.writelines(L)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14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Writes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all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string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List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L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as lines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to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referenced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by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filehandle.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0" dirty="0">
                <a:latin typeface="Consolas"/>
                <a:cs typeface="Consolas"/>
              </a:rPr>
              <a:t>Example-</a:t>
            </a:r>
            <a:r>
              <a:rPr sz="3200" b="1" spc="-25" dirty="0">
                <a:latin typeface="Consolas"/>
                <a:cs typeface="Consolas"/>
              </a:rPr>
              <a:t>1: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0" dirty="0">
                <a:latin typeface="Consolas"/>
                <a:cs typeface="Consolas"/>
              </a:rPr>
              <a:t>write()</a:t>
            </a:r>
            <a:r>
              <a:rPr sz="3200" b="1" spc="-380" dirty="0">
                <a:latin typeface="Consolas"/>
                <a:cs typeface="Consolas"/>
              </a:rPr>
              <a:t> </a:t>
            </a:r>
            <a:r>
              <a:rPr sz="3200" b="1" spc="-55" dirty="0">
                <a:latin typeface="Consolas"/>
                <a:cs typeface="Consolas"/>
              </a:rPr>
              <a:t>using</a:t>
            </a:r>
            <a:r>
              <a:rPr sz="3200" b="1" spc="-36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“w”</a:t>
            </a:r>
            <a:r>
              <a:rPr sz="3200" b="1" spc="-350" dirty="0">
                <a:latin typeface="Consolas"/>
                <a:cs typeface="Consolas"/>
              </a:rPr>
              <a:t> </a:t>
            </a:r>
            <a:r>
              <a:rPr sz="3200" b="1" spc="-60" dirty="0">
                <a:latin typeface="Consolas"/>
                <a:cs typeface="Consolas"/>
              </a:rPr>
              <a:t>mode</a:t>
            </a:r>
            <a:endParaRPr sz="32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74572"/>
            <a:ext cx="7239000" cy="2002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478" y="3532911"/>
            <a:ext cx="4350385" cy="12676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0" y="4495800"/>
            <a:ext cx="3200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0" dirty="0">
                <a:latin typeface="Consolas"/>
                <a:cs typeface="Consolas"/>
              </a:rPr>
              <a:t>Example-</a:t>
            </a:r>
            <a:r>
              <a:rPr sz="3200" b="1" spc="-25" dirty="0">
                <a:latin typeface="Consolas"/>
                <a:cs typeface="Consolas"/>
              </a:rPr>
              <a:t>1: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0" dirty="0">
                <a:latin typeface="Consolas"/>
                <a:cs typeface="Consolas"/>
              </a:rPr>
              <a:t>write()</a:t>
            </a:r>
            <a:r>
              <a:rPr sz="3200" b="1" spc="-380" dirty="0">
                <a:latin typeface="Consolas"/>
                <a:cs typeface="Consolas"/>
              </a:rPr>
              <a:t> </a:t>
            </a:r>
            <a:r>
              <a:rPr sz="3200" b="1" spc="-55" dirty="0">
                <a:latin typeface="Consolas"/>
                <a:cs typeface="Consolas"/>
              </a:rPr>
              <a:t>using</a:t>
            </a:r>
            <a:r>
              <a:rPr sz="3200" b="1" spc="-36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“w”</a:t>
            </a:r>
            <a:r>
              <a:rPr sz="3200" b="1" spc="-350" dirty="0">
                <a:latin typeface="Consolas"/>
                <a:cs typeface="Consolas"/>
              </a:rPr>
              <a:t> </a:t>
            </a:r>
            <a:r>
              <a:rPr sz="3200" b="1" spc="-60" dirty="0">
                <a:latin typeface="Consolas"/>
                <a:cs typeface="Consolas"/>
              </a:rPr>
              <a:t>mode</a:t>
            </a:r>
            <a:endParaRPr sz="3200" dirty="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6022" y="1600200"/>
            <a:ext cx="7078980" cy="2133600"/>
            <a:chOff x="1046022" y="1600200"/>
            <a:chExt cx="7078980" cy="2133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022" y="1600200"/>
              <a:ext cx="4669028" cy="137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599" y="1600200"/>
              <a:ext cx="2562225" cy="21336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2475" y="4181475"/>
            <a:ext cx="7964805" cy="857250"/>
            <a:chOff x="752475" y="4181475"/>
            <a:chExt cx="7964805" cy="857250"/>
          </a:xfrm>
        </p:grpSpPr>
        <p:sp>
          <p:nvSpPr>
            <p:cNvPr id="8" name="object 8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28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30"/>
                  </a:lnTo>
                  <a:lnTo>
                    <a:pt x="26954" y="780976"/>
                  </a:lnTo>
                  <a:lnTo>
                    <a:pt x="57195" y="811227"/>
                  </a:lnTo>
                  <a:lnTo>
                    <a:pt x="95544" y="831071"/>
                  </a:lnTo>
                  <a:lnTo>
                    <a:pt x="139700" y="838200"/>
                  </a:lnTo>
                  <a:lnTo>
                    <a:pt x="7805928" y="838200"/>
                  </a:lnTo>
                  <a:lnTo>
                    <a:pt x="7850058" y="831071"/>
                  </a:lnTo>
                  <a:lnTo>
                    <a:pt x="7888404" y="811227"/>
                  </a:lnTo>
                  <a:lnTo>
                    <a:pt x="7918655" y="780976"/>
                  </a:lnTo>
                  <a:lnTo>
                    <a:pt x="7938499" y="742630"/>
                  </a:lnTo>
                  <a:lnTo>
                    <a:pt x="7945628" y="698500"/>
                  </a:lnTo>
                  <a:lnTo>
                    <a:pt x="7945628" y="139700"/>
                  </a:lnTo>
                  <a:lnTo>
                    <a:pt x="7938499" y="95520"/>
                  </a:lnTo>
                  <a:lnTo>
                    <a:pt x="7918655" y="57168"/>
                  </a:lnTo>
                  <a:lnTo>
                    <a:pt x="7888404" y="26936"/>
                  </a:lnTo>
                  <a:lnTo>
                    <a:pt x="7850058" y="7116"/>
                  </a:lnTo>
                  <a:lnTo>
                    <a:pt x="78059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28" y="0"/>
                  </a:lnTo>
                  <a:lnTo>
                    <a:pt x="7850058" y="7116"/>
                  </a:lnTo>
                  <a:lnTo>
                    <a:pt x="7888404" y="26936"/>
                  </a:lnTo>
                  <a:lnTo>
                    <a:pt x="7918655" y="57168"/>
                  </a:lnTo>
                  <a:lnTo>
                    <a:pt x="7938499" y="95520"/>
                  </a:lnTo>
                  <a:lnTo>
                    <a:pt x="7945628" y="139700"/>
                  </a:lnTo>
                  <a:lnTo>
                    <a:pt x="7945628" y="698500"/>
                  </a:lnTo>
                  <a:lnTo>
                    <a:pt x="7938499" y="742630"/>
                  </a:lnTo>
                  <a:lnTo>
                    <a:pt x="7918655" y="780976"/>
                  </a:lnTo>
                  <a:lnTo>
                    <a:pt x="7888404" y="811227"/>
                  </a:lnTo>
                  <a:lnTo>
                    <a:pt x="7850058" y="831071"/>
                  </a:lnTo>
                  <a:lnTo>
                    <a:pt x="7805928" y="838200"/>
                  </a:lnTo>
                  <a:lnTo>
                    <a:pt x="139700" y="838200"/>
                  </a:lnTo>
                  <a:lnTo>
                    <a:pt x="95544" y="831071"/>
                  </a:lnTo>
                  <a:lnTo>
                    <a:pt x="57195" y="811227"/>
                  </a:lnTo>
                  <a:lnTo>
                    <a:pt x="26954" y="780976"/>
                  </a:lnTo>
                  <a:lnTo>
                    <a:pt x="7122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8619" y="5179059"/>
            <a:ext cx="7964805" cy="857250"/>
            <a:chOff x="738619" y="5179059"/>
            <a:chExt cx="7964805" cy="857250"/>
          </a:xfrm>
        </p:grpSpPr>
        <p:sp>
          <p:nvSpPr>
            <p:cNvPr id="11" name="object 11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40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699"/>
                  </a:lnTo>
                  <a:lnTo>
                    <a:pt x="0" y="698436"/>
                  </a:lnTo>
                  <a:lnTo>
                    <a:pt x="7122" y="742591"/>
                  </a:lnTo>
                  <a:lnTo>
                    <a:pt x="26954" y="780940"/>
                  </a:lnTo>
                  <a:lnTo>
                    <a:pt x="57195" y="811182"/>
                  </a:lnTo>
                  <a:lnTo>
                    <a:pt x="95544" y="831014"/>
                  </a:lnTo>
                  <a:lnTo>
                    <a:pt x="139700" y="838136"/>
                  </a:lnTo>
                  <a:lnTo>
                    <a:pt x="7805940" y="838136"/>
                  </a:lnTo>
                  <a:lnTo>
                    <a:pt x="7850071" y="831014"/>
                  </a:lnTo>
                  <a:lnTo>
                    <a:pt x="7888417" y="811182"/>
                  </a:lnTo>
                  <a:lnTo>
                    <a:pt x="7918667" y="780940"/>
                  </a:lnTo>
                  <a:lnTo>
                    <a:pt x="7938512" y="742591"/>
                  </a:lnTo>
                  <a:lnTo>
                    <a:pt x="7945640" y="698436"/>
                  </a:lnTo>
                  <a:lnTo>
                    <a:pt x="7945640" y="139699"/>
                  </a:lnTo>
                  <a:lnTo>
                    <a:pt x="7938512" y="95520"/>
                  </a:lnTo>
                  <a:lnTo>
                    <a:pt x="7918667" y="57168"/>
                  </a:lnTo>
                  <a:lnTo>
                    <a:pt x="7888417" y="26936"/>
                  </a:lnTo>
                  <a:lnTo>
                    <a:pt x="7850071" y="7116"/>
                  </a:lnTo>
                  <a:lnTo>
                    <a:pt x="780594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699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40" y="0"/>
                  </a:lnTo>
                  <a:lnTo>
                    <a:pt x="7850071" y="7116"/>
                  </a:lnTo>
                  <a:lnTo>
                    <a:pt x="7888417" y="26936"/>
                  </a:lnTo>
                  <a:lnTo>
                    <a:pt x="7918667" y="57168"/>
                  </a:lnTo>
                  <a:lnTo>
                    <a:pt x="7938512" y="95520"/>
                  </a:lnTo>
                  <a:lnTo>
                    <a:pt x="7945640" y="139699"/>
                  </a:lnTo>
                  <a:lnTo>
                    <a:pt x="7945640" y="698436"/>
                  </a:lnTo>
                  <a:lnTo>
                    <a:pt x="7938512" y="742591"/>
                  </a:lnTo>
                  <a:lnTo>
                    <a:pt x="7918667" y="780940"/>
                  </a:lnTo>
                  <a:lnTo>
                    <a:pt x="7888417" y="811182"/>
                  </a:lnTo>
                  <a:lnTo>
                    <a:pt x="7850071" y="831014"/>
                  </a:lnTo>
                  <a:lnTo>
                    <a:pt x="7805940" y="838136"/>
                  </a:lnTo>
                  <a:lnTo>
                    <a:pt x="139700" y="838136"/>
                  </a:lnTo>
                  <a:lnTo>
                    <a:pt x="95544" y="831014"/>
                  </a:lnTo>
                  <a:lnTo>
                    <a:pt x="57195" y="811182"/>
                  </a:lnTo>
                  <a:lnTo>
                    <a:pt x="26954" y="780940"/>
                  </a:lnTo>
                  <a:lnTo>
                    <a:pt x="7122" y="742591"/>
                  </a:lnTo>
                  <a:lnTo>
                    <a:pt x="0" y="698436"/>
                  </a:lnTo>
                  <a:lnTo>
                    <a:pt x="0" y="139699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7867" y="4308729"/>
            <a:ext cx="7720330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r>
              <a:rPr sz="18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18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18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observe</a:t>
            </a:r>
            <a:r>
              <a:rPr sz="180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18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while</a:t>
            </a:r>
            <a:r>
              <a:rPr sz="18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writing</a:t>
            </a:r>
            <a:r>
              <a:rPr sz="180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1800" spc="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using</a:t>
            </a:r>
            <a:r>
              <a:rPr sz="18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“w”</a:t>
            </a:r>
            <a:r>
              <a:rPr sz="18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mode</a:t>
            </a:r>
            <a:r>
              <a:rPr sz="180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previous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existing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overwritten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and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saved.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800">
              <a:latin typeface="Corbel"/>
              <a:cs typeface="Corbel"/>
            </a:endParaRPr>
          </a:p>
          <a:p>
            <a:pPr marL="12700" marR="184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want</a:t>
            </a:r>
            <a:r>
              <a:rPr sz="1800" spc="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add</a:t>
            </a:r>
            <a:r>
              <a:rPr sz="1800" spc="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180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1800" spc="2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without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overwriting</a:t>
            </a:r>
            <a:r>
              <a:rPr sz="1800" spc="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previous</a:t>
            </a:r>
            <a:r>
              <a:rPr sz="1800" spc="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180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we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should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write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using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“a”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mode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i.e.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append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mode.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0" dirty="0">
                <a:latin typeface="Consolas"/>
                <a:cs typeface="Consolas"/>
              </a:rPr>
              <a:t>Example-</a:t>
            </a:r>
            <a:r>
              <a:rPr sz="3200" b="1" spc="-25" dirty="0">
                <a:latin typeface="Consolas"/>
                <a:cs typeface="Consolas"/>
              </a:rPr>
              <a:t>2: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0" dirty="0">
                <a:latin typeface="Consolas"/>
                <a:cs typeface="Consolas"/>
              </a:rPr>
              <a:t>write()</a:t>
            </a:r>
            <a:r>
              <a:rPr sz="3200" b="1" spc="-380" dirty="0">
                <a:latin typeface="Consolas"/>
                <a:cs typeface="Consolas"/>
              </a:rPr>
              <a:t> </a:t>
            </a:r>
            <a:r>
              <a:rPr sz="3200" b="1" spc="-55" dirty="0">
                <a:latin typeface="Consolas"/>
                <a:cs typeface="Consolas"/>
              </a:rPr>
              <a:t>using</a:t>
            </a:r>
            <a:r>
              <a:rPr sz="3200" b="1" spc="-36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“a”</a:t>
            </a:r>
            <a:r>
              <a:rPr sz="3200" b="1" spc="-350" dirty="0">
                <a:latin typeface="Consolas"/>
                <a:cs typeface="Consolas"/>
              </a:rPr>
              <a:t> </a:t>
            </a:r>
            <a:r>
              <a:rPr sz="3200" b="1" spc="-60" dirty="0">
                <a:latin typeface="Consolas"/>
                <a:cs typeface="Consolas"/>
              </a:rPr>
              <a:t>mode</a:t>
            </a:r>
            <a:endParaRPr sz="32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205357"/>
            <a:ext cx="6858000" cy="1995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721" y="3477514"/>
            <a:ext cx="4107815" cy="147548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15025" y="3477488"/>
            <a:ext cx="2895600" cy="2476500"/>
            <a:chOff x="5915025" y="3477488"/>
            <a:chExt cx="2895600" cy="24765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3477488"/>
              <a:ext cx="2562225" cy="2476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43600" y="4952999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381000" y="609600"/>
                  </a:moveTo>
                  <a:lnTo>
                    <a:pt x="306871" y="607103"/>
                  </a:lnTo>
                  <a:lnTo>
                    <a:pt x="246316" y="600297"/>
                  </a:lnTo>
                  <a:lnTo>
                    <a:pt x="205478" y="590204"/>
                  </a:lnTo>
                  <a:lnTo>
                    <a:pt x="190500" y="577850"/>
                  </a:lnTo>
                  <a:lnTo>
                    <a:pt x="190500" y="336550"/>
                  </a:lnTo>
                  <a:lnTo>
                    <a:pt x="175521" y="324195"/>
                  </a:lnTo>
                  <a:lnTo>
                    <a:pt x="134683" y="314102"/>
                  </a:lnTo>
                  <a:lnTo>
                    <a:pt x="74128" y="307296"/>
                  </a:lnTo>
                  <a:lnTo>
                    <a:pt x="0" y="304800"/>
                  </a:lnTo>
                  <a:lnTo>
                    <a:pt x="74128" y="302303"/>
                  </a:lnTo>
                  <a:lnTo>
                    <a:pt x="134683" y="295497"/>
                  </a:lnTo>
                  <a:lnTo>
                    <a:pt x="175521" y="285404"/>
                  </a:lnTo>
                  <a:lnTo>
                    <a:pt x="190500" y="273050"/>
                  </a:lnTo>
                  <a:lnTo>
                    <a:pt x="190500" y="31750"/>
                  </a:lnTo>
                  <a:lnTo>
                    <a:pt x="205478" y="19395"/>
                  </a:lnTo>
                  <a:lnTo>
                    <a:pt x="246316" y="9302"/>
                  </a:lnTo>
                  <a:lnTo>
                    <a:pt x="306871" y="2496"/>
                  </a:lnTo>
                  <a:lnTo>
                    <a:pt x="38100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95475" y="5257672"/>
            <a:ext cx="3896360" cy="1000760"/>
            <a:chOff x="1895475" y="5257672"/>
            <a:chExt cx="3896360" cy="1000760"/>
          </a:xfrm>
        </p:grpSpPr>
        <p:sp>
          <p:nvSpPr>
            <p:cNvPr id="10" name="object 10"/>
            <p:cNvSpPr/>
            <p:nvPr/>
          </p:nvSpPr>
          <p:spPr>
            <a:xfrm>
              <a:off x="4937632" y="5257672"/>
              <a:ext cx="854075" cy="558165"/>
            </a:xfrm>
            <a:custGeom>
              <a:avLst/>
              <a:gdLst/>
              <a:ahLst/>
              <a:cxnLst/>
              <a:rect l="l" t="t" r="r" b="b"/>
              <a:pathLst>
                <a:path w="854075" h="558164">
                  <a:moveTo>
                    <a:pt x="757972" y="60936"/>
                  </a:moveTo>
                  <a:lnTo>
                    <a:pt x="701256" y="63115"/>
                  </a:lnTo>
                  <a:lnTo>
                    <a:pt x="0" y="509422"/>
                  </a:lnTo>
                  <a:lnTo>
                    <a:pt x="30734" y="557631"/>
                  </a:lnTo>
                  <a:lnTo>
                    <a:pt x="731967" y="111383"/>
                  </a:lnTo>
                  <a:lnTo>
                    <a:pt x="757972" y="60936"/>
                  </a:lnTo>
                  <a:close/>
                </a:path>
                <a:path w="854075" h="558164">
                  <a:moveTo>
                    <a:pt x="850420" y="6349"/>
                  </a:moveTo>
                  <a:lnTo>
                    <a:pt x="790448" y="6349"/>
                  </a:lnTo>
                  <a:lnTo>
                    <a:pt x="821182" y="54609"/>
                  </a:lnTo>
                  <a:lnTo>
                    <a:pt x="731967" y="111383"/>
                  </a:lnTo>
                  <a:lnTo>
                    <a:pt x="689483" y="193801"/>
                  </a:lnTo>
                  <a:lnTo>
                    <a:pt x="686371" y="204743"/>
                  </a:lnTo>
                  <a:lnTo>
                    <a:pt x="687641" y="215614"/>
                  </a:lnTo>
                  <a:lnTo>
                    <a:pt x="692912" y="225198"/>
                  </a:lnTo>
                  <a:lnTo>
                    <a:pt x="701802" y="232282"/>
                  </a:lnTo>
                  <a:lnTo>
                    <a:pt x="712690" y="235394"/>
                  </a:lnTo>
                  <a:lnTo>
                    <a:pt x="723566" y="234124"/>
                  </a:lnTo>
                  <a:lnTo>
                    <a:pt x="733180" y="228853"/>
                  </a:lnTo>
                  <a:lnTo>
                    <a:pt x="740283" y="219963"/>
                  </a:lnTo>
                  <a:lnTo>
                    <a:pt x="850420" y="6349"/>
                  </a:lnTo>
                  <a:close/>
                </a:path>
                <a:path w="854075" h="558164">
                  <a:moveTo>
                    <a:pt x="797484" y="17398"/>
                  </a:moveTo>
                  <a:lnTo>
                    <a:pt x="780415" y="17398"/>
                  </a:lnTo>
                  <a:lnTo>
                    <a:pt x="806958" y="59054"/>
                  </a:lnTo>
                  <a:lnTo>
                    <a:pt x="757972" y="60936"/>
                  </a:lnTo>
                  <a:lnTo>
                    <a:pt x="731967" y="111383"/>
                  </a:lnTo>
                  <a:lnTo>
                    <a:pt x="821182" y="54609"/>
                  </a:lnTo>
                  <a:lnTo>
                    <a:pt x="797484" y="17398"/>
                  </a:lnTo>
                  <a:close/>
                </a:path>
                <a:path w="854075" h="558164">
                  <a:moveTo>
                    <a:pt x="853694" y="0"/>
                  </a:moveTo>
                  <a:lnTo>
                    <a:pt x="606425" y="9651"/>
                  </a:lnTo>
                  <a:lnTo>
                    <a:pt x="578993" y="39242"/>
                  </a:lnTo>
                  <a:lnTo>
                    <a:pt x="581616" y="50262"/>
                  </a:lnTo>
                  <a:lnTo>
                    <a:pt x="588073" y="59102"/>
                  </a:lnTo>
                  <a:lnTo>
                    <a:pt x="597388" y="64871"/>
                  </a:lnTo>
                  <a:lnTo>
                    <a:pt x="608584" y="66674"/>
                  </a:lnTo>
                  <a:lnTo>
                    <a:pt x="701256" y="63115"/>
                  </a:lnTo>
                  <a:lnTo>
                    <a:pt x="790448" y="6349"/>
                  </a:lnTo>
                  <a:lnTo>
                    <a:pt x="850420" y="6349"/>
                  </a:lnTo>
                  <a:lnTo>
                    <a:pt x="853694" y="0"/>
                  </a:lnTo>
                  <a:close/>
                </a:path>
                <a:path w="854075" h="558164">
                  <a:moveTo>
                    <a:pt x="790448" y="6349"/>
                  </a:moveTo>
                  <a:lnTo>
                    <a:pt x="701256" y="63115"/>
                  </a:lnTo>
                  <a:lnTo>
                    <a:pt x="757972" y="60936"/>
                  </a:lnTo>
                  <a:lnTo>
                    <a:pt x="780415" y="17398"/>
                  </a:lnTo>
                  <a:lnTo>
                    <a:pt x="797484" y="17398"/>
                  </a:lnTo>
                  <a:lnTo>
                    <a:pt x="790448" y="6349"/>
                  </a:lnTo>
                  <a:close/>
                </a:path>
                <a:path w="854075" h="558164">
                  <a:moveTo>
                    <a:pt x="780415" y="17398"/>
                  </a:moveTo>
                  <a:lnTo>
                    <a:pt x="757972" y="60936"/>
                  </a:lnTo>
                  <a:lnTo>
                    <a:pt x="806958" y="59054"/>
                  </a:lnTo>
                  <a:lnTo>
                    <a:pt x="780415" y="1739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1524000" y="0"/>
                  </a:moveTo>
                  <a:lnTo>
                    <a:pt x="1454244" y="470"/>
                  </a:lnTo>
                  <a:lnTo>
                    <a:pt x="1385292" y="1868"/>
                  </a:lnTo>
                  <a:lnTo>
                    <a:pt x="1317213" y="4174"/>
                  </a:lnTo>
                  <a:lnTo>
                    <a:pt x="1250073" y="7367"/>
                  </a:lnTo>
                  <a:lnTo>
                    <a:pt x="1183939" y="11426"/>
                  </a:lnTo>
                  <a:lnTo>
                    <a:pt x="1118878" y="16333"/>
                  </a:lnTo>
                  <a:lnTo>
                    <a:pt x="1054959" y="22067"/>
                  </a:lnTo>
                  <a:lnTo>
                    <a:pt x="992248" y="28606"/>
                  </a:lnTo>
                  <a:lnTo>
                    <a:pt x="930812" y="35933"/>
                  </a:lnTo>
                  <a:lnTo>
                    <a:pt x="870719" y="44025"/>
                  </a:lnTo>
                  <a:lnTo>
                    <a:pt x="812037" y="52863"/>
                  </a:lnTo>
                  <a:lnTo>
                    <a:pt x="754831" y="62427"/>
                  </a:lnTo>
                  <a:lnTo>
                    <a:pt x="699170" y="72697"/>
                  </a:lnTo>
                  <a:lnTo>
                    <a:pt x="645121" y="83651"/>
                  </a:lnTo>
                  <a:lnTo>
                    <a:pt x="592751" y="95272"/>
                  </a:lnTo>
                  <a:lnTo>
                    <a:pt x="542127" y="107537"/>
                  </a:lnTo>
                  <a:lnTo>
                    <a:pt x="493318" y="120426"/>
                  </a:lnTo>
                  <a:lnTo>
                    <a:pt x="446389" y="133921"/>
                  </a:lnTo>
                  <a:lnTo>
                    <a:pt x="401408" y="148000"/>
                  </a:lnTo>
                  <a:lnTo>
                    <a:pt x="358443" y="162643"/>
                  </a:lnTo>
                  <a:lnTo>
                    <a:pt x="317560" y="177830"/>
                  </a:lnTo>
                  <a:lnTo>
                    <a:pt x="278828" y="193541"/>
                  </a:lnTo>
                  <a:lnTo>
                    <a:pt x="242313" y="209756"/>
                  </a:lnTo>
                  <a:lnTo>
                    <a:pt x="176203" y="243616"/>
                  </a:lnTo>
                  <a:lnTo>
                    <a:pt x="119770" y="279249"/>
                  </a:lnTo>
                  <a:lnTo>
                    <a:pt x="73552" y="316492"/>
                  </a:lnTo>
                  <a:lnTo>
                    <a:pt x="38087" y="355185"/>
                  </a:lnTo>
                  <a:lnTo>
                    <a:pt x="13913" y="395166"/>
                  </a:lnTo>
                  <a:lnTo>
                    <a:pt x="1568" y="436274"/>
                  </a:lnTo>
                  <a:lnTo>
                    <a:pt x="0" y="457200"/>
                  </a:lnTo>
                  <a:lnTo>
                    <a:pt x="1568" y="478127"/>
                  </a:lnTo>
                  <a:lnTo>
                    <a:pt x="13913" y="519238"/>
                  </a:lnTo>
                  <a:lnTo>
                    <a:pt x="38087" y="559222"/>
                  </a:lnTo>
                  <a:lnTo>
                    <a:pt x="73552" y="597916"/>
                  </a:lnTo>
                  <a:lnTo>
                    <a:pt x="119770" y="635161"/>
                  </a:lnTo>
                  <a:lnTo>
                    <a:pt x="176203" y="670794"/>
                  </a:lnTo>
                  <a:lnTo>
                    <a:pt x="242313" y="704654"/>
                  </a:lnTo>
                  <a:lnTo>
                    <a:pt x="278828" y="720869"/>
                  </a:lnTo>
                  <a:lnTo>
                    <a:pt x="317560" y="736579"/>
                  </a:lnTo>
                  <a:lnTo>
                    <a:pt x="358443" y="751766"/>
                  </a:lnTo>
                  <a:lnTo>
                    <a:pt x="401408" y="766409"/>
                  </a:lnTo>
                  <a:lnTo>
                    <a:pt x="446389" y="780488"/>
                  </a:lnTo>
                  <a:lnTo>
                    <a:pt x="493318" y="793981"/>
                  </a:lnTo>
                  <a:lnTo>
                    <a:pt x="542127" y="806871"/>
                  </a:lnTo>
                  <a:lnTo>
                    <a:pt x="592751" y="819135"/>
                  </a:lnTo>
                  <a:lnTo>
                    <a:pt x="645121" y="830755"/>
                  </a:lnTo>
                  <a:lnTo>
                    <a:pt x="699170" y="841709"/>
                  </a:lnTo>
                  <a:lnTo>
                    <a:pt x="754831" y="851978"/>
                  </a:lnTo>
                  <a:lnTo>
                    <a:pt x="812037" y="861541"/>
                  </a:lnTo>
                  <a:lnTo>
                    <a:pt x="870719" y="870378"/>
                  </a:lnTo>
                  <a:lnTo>
                    <a:pt x="930812" y="878470"/>
                  </a:lnTo>
                  <a:lnTo>
                    <a:pt x="992248" y="885796"/>
                  </a:lnTo>
                  <a:lnTo>
                    <a:pt x="1054959" y="892335"/>
                  </a:lnTo>
                  <a:lnTo>
                    <a:pt x="1118878" y="898068"/>
                  </a:lnTo>
                  <a:lnTo>
                    <a:pt x="1183939" y="902974"/>
                  </a:lnTo>
                  <a:lnTo>
                    <a:pt x="1250073" y="907033"/>
                  </a:lnTo>
                  <a:lnTo>
                    <a:pt x="1317213" y="910226"/>
                  </a:lnTo>
                  <a:lnTo>
                    <a:pt x="1385292" y="912531"/>
                  </a:lnTo>
                  <a:lnTo>
                    <a:pt x="1454244" y="913929"/>
                  </a:lnTo>
                  <a:lnTo>
                    <a:pt x="1524000" y="914400"/>
                  </a:lnTo>
                  <a:lnTo>
                    <a:pt x="1593755" y="913929"/>
                  </a:lnTo>
                  <a:lnTo>
                    <a:pt x="1662707" y="912531"/>
                  </a:lnTo>
                  <a:lnTo>
                    <a:pt x="1730786" y="910226"/>
                  </a:lnTo>
                  <a:lnTo>
                    <a:pt x="1797926" y="907033"/>
                  </a:lnTo>
                  <a:lnTo>
                    <a:pt x="1864060" y="902974"/>
                  </a:lnTo>
                  <a:lnTo>
                    <a:pt x="1929121" y="898068"/>
                  </a:lnTo>
                  <a:lnTo>
                    <a:pt x="1993040" y="892335"/>
                  </a:lnTo>
                  <a:lnTo>
                    <a:pt x="2055751" y="885796"/>
                  </a:lnTo>
                  <a:lnTo>
                    <a:pt x="2117187" y="878470"/>
                  </a:lnTo>
                  <a:lnTo>
                    <a:pt x="2177280" y="870378"/>
                  </a:lnTo>
                  <a:lnTo>
                    <a:pt x="2235962" y="861541"/>
                  </a:lnTo>
                  <a:lnTo>
                    <a:pt x="2293168" y="851978"/>
                  </a:lnTo>
                  <a:lnTo>
                    <a:pt x="2348829" y="841709"/>
                  </a:lnTo>
                  <a:lnTo>
                    <a:pt x="2402878" y="830755"/>
                  </a:lnTo>
                  <a:lnTo>
                    <a:pt x="2455248" y="819135"/>
                  </a:lnTo>
                  <a:lnTo>
                    <a:pt x="2505872" y="806871"/>
                  </a:lnTo>
                  <a:lnTo>
                    <a:pt x="2554681" y="793981"/>
                  </a:lnTo>
                  <a:lnTo>
                    <a:pt x="2601610" y="780488"/>
                  </a:lnTo>
                  <a:lnTo>
                    <a:pt x="2646591" y="766409"/>
                  </a:lnTo>
                  <a:lnTo>
                    <a:pt x="2689556" y="751766"/>
                  </a:lnTo>
                  <a:lnTo>
                    <a:pt x="2730439" y="736579"/>
                  </a:lnTo>
                  <a:lnTo>
                    <a:pt x="2769171" y="720869"/>
                  </a:lnTo>
                  <a:lnTo>
                    <a:pt x="2805686" y="704654"/>
                  </a:lnTo>
                  <a:lnTo>
                    <a:pt x="2871796" y="670794"/>
                  </a:lnTo>
                  <a:lnTo>
                    <a:pt x="2928229" y="635161"/>
                  </a:lnTo>
                  <a:lnTo>
                    <a:pt x="2974447" y="597916"/>
                  </a:lnTo>
                  <a:lnTo>
                    <a:pt x="3009912" y="559222"/>
                  </a:lnTo>
                  <a:lnTo>
                    <a:pt x="3034086" y="519238"/>
                  </a:lnTo>
                  <a:lnTo>
                    <a:pt x="3046431" y="478127"/>
                  </a:lnTo>
                  <a:lnTo>
                    <a:pt x="3048000" y="457200"/>
                  </a:lnTo>
                  <a:lnTo>
                    <a:pt x="3046431" y="436274"/>
                  </a:lnTo>
                  <a:lnTo>
                    <a:pt x="3034086" y="395166"/>
                  </a:lnTo>
                  <a:lnTo>
                    <a:pt x="3009912" y="355185"/>
                  </a:lnTo>
                  <a:lnTo>
                    <a:pt x="2974447" y="316492"/>
                  </a:lnTo>
                  <a:lnTo>
                    <a:pt x="2928229" y="279249"/>
                  </a:lnTo>
                  <a:lnTo>
                    <a:pt x="2871796" y="243616"/>
                  </a:lnTo>
                  <a:lnTo>
                    <a:pt x="2805686" y="209756"/>
                  </a:lnTo>
                  <a:lnTo>
                    <a:pt x="2769171" y="193541"/>
                  </a:lnTo>
                  <a:lnTo>
                    <a:pt x="2730439" y="177830"/>
                  </a:lnTo>
                  <a:lnTo>
                    <a:pt x="2689556" y="162643"/>
                  </a:lnTo>
                  <a:lnTo>
                    <a:pt x="2646591" y="148000"/>
                  </a:lnTo>
                  <a:lnTo>
                    <a:pt x="2601610" y="133921"/>
                  </a:lnTo>
                  <a:lnTo>
                    <a:pt x="2554681" y="120426"/>
                  </a:lnTo>
                  <a:lnTo>
                    <a:pt x="2505872" y="107537"/>
                  </a:lnTo>
                  <a:lnTo>
                    <a:pt x="2455248" y="95272"/>
                  </a:lnTo>
                  <a:lnTo>
                    <a:pt x="2402878" y="83651"/>
                  </a:lnTo>
                  <a:lnTo>
                    <a:pt x="2348829" y="72697"/>
                  </a:lnTo>
                  <a:lnTo>
                    <a:pt x="2293168" y="62427"/>
                  </a:lnTo>
                  <a:lnTo>
                    <a:pt x="2235962" y="52863"/>
                  </a:lnTo>
                  <a:lnTo>
                    <a:pt x="2177280" y="44025"/>
                  </a:lnTo>
                  <a:lnTo>
                    <a:pt x="2117187" y="35933"/>
                  </a:lnTo>
                  <a:lnTo>
                    <a:pt x="2055751" y="28606"/>
                  </a:lnTo>
                  <a:lnTo>
                    <a:pt x="1993040" y="22067"/>
                  </a:lnTo>
                  <a:lnTo>
                    <a:pt x="1929121" y="16333"/>
                  </a:lnTo>
                  <a:lnTo>
                    <a:pt x="1864060" y="11426"/>
                  </a:lnTo>
                  <a:lnTo>
                    <a:pt x="1797926" y="7367"/>
                  </a:lnTo>
                  <a:lnTo>
                    <a:pt x="1730786" y="4174"/>
                  </a:lnTo>
                  <a:lnTo>
                    <a:pt x="1662707" y="1868"/>
                  </a:lnTo>
                  <a:lnTo>
                    <a:pt x="1593755" y="47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0" y="457200"/>
                  </a:moveTo>
                  <a:lnTo>
                    <a:pt x="6228" y="415589"/>
                  </a:lnTo>
                  <a:lnTo>
                    <a:pt x="24555" y="375025"/>
                  </a:lnTo>
                  <a:lnTo>
                    <a:pt x="54442" y="335668"/>
                  </a:lnTo>
                  <a:lnTo>
                    <a:pt x="95351" y="297679"/>
                  </a:lnTo>
                  <a:lnTo>
                    <a:pt x="146744" y="261221"/>
                  </a:lnTo>
                  <a:lnTo>
                    <a:pt x="208082" y="226455"/>
                  </a:lnTo>
                  <a:lnTo>
                    <a:pt x="278828" y="193541"/>
                  </a:lnTo>
                  <a:lnTo>
                    <a:pt x="317560" y="177830"/>
                  </a:lnTo>
                  <a:lnTo>
                    <a:pt x="358443" y="162643"/>
                  </a:lnTo>
                  <a:lnTo>
                    <a:pt x="401408" y="148000"/>
                  </a:lnTo>
                  <a:lnTo>
                    <a:pt x="446389" y="133921"/>
                  </a:lnTo>
                  <a:lnTo>
                    <a:pt x="493318" y="120426"/>
                  </a:lnTo>
                  <a:lnTo>
                    <a:pt x="542127" y="107537"/>
                  </a:lnTo>
                  <a:lnTo>
                    <a:pt x="592751" y="95272"/>
                  </a:lnTo>
                  <a:lnTo>
                    <a:pt x="645121" y="83651"/>
                  </a:lnTo>
                  <a:lnTo>
                    <a:pt x="699170" y="72697"/>
                  </a:lnTo>
                  <a:lnTo>
                    <a:pt x="754831" y="62427"/>
                  </a:lnTo>
                  <a:lnTo>
                    <a:pt x="812037" y="52863"/>
                  </a:lnTo>
                  <a:lnTo>
                    <a:pt x="870719" y="44025"/>
                  </a:lnTo>
                  <a:lnTo>
                    <a:pt x="930812" y="35933"/>
                  </a:lnTo>
                  <a:lnTo>
                    <a:pt x="992248" y="28606"/>
                  </a:lnTo>
                  <a:lnTo>
                    <a:pt x="1054959" y="22067"/>
                  </a:lnTo>
                  <a:lnTo>
                    <a:pt x="1118878" y="16333"/>
                  </a:lnTo>
                  <a:lnTo>
                    <a:pt x="1183939" y="11426"/>
                  </a:lnTo>
                  <a:lnTo>
                    <a:pt x="1250073" y="7367"/>
                  </a:lnTo>
                  <a:lnTo>
                    <a:pt x="1317213" y="4174"/>
                  </a:lnTo>
                  <a:lnTo>
                    <a:pt x="1385292" y="1868"/>
                  </a:lnTo>
                  <a:lnTo>
                    <a:pt x="1454244" y="470"/>
                  </a:lnTo>
                  <a:lnTo>
                    <a:pt x="1524000" y="0"/>
                  </a:lnTo>
                  <a:lnTo>
                    <a:pt x="1593755" y="470"/>
                  </a:lnTo>
                  <a:lnTo>
                    <a:pt x="1662707" y="1868"/>
                  </a:lnTo>
                  <a:lnTo>
                    <a:pt x="1730786" y="4174"/>
                  </a:lnTo>
                  <a:lnTo>
                    <a:pt x="1797926" y="7367"/>
                  </a:lnTo>
                  <a:lnTo>
                    <a:pt x="1864060" y="11426"/>
                  </a:lnTo>
                  <a:lnTo>
                    <a:pt x="1929121" y="16333"/>
                  </a:lnTo>
                  <a:lnTo>
                    <a:pt x="1993040" y="22067"/>
                  </a:lnTo>
                  <a:lnTo>
                    <a:pt x="2055751" y="28606"/>
                  </a:lnTo>
                  <a:lnTo>
                    <a:pt x="2117187" y="35933"/>
                  </a:lnTo>
                  <a:lnTo>
                    <a:pt x="2177280" y="44025"/>
                  </a:lnTo>
                  <a:lnTo>
                    <a:pt x="2235962" y="52863"/>
                  </a:lnTo>
                  <a:lnTo>
                    <a:pt x="2293168" y="62427"/>
                  </a:lnTo>
                  <a:lnTo>
                    <a:pt x="2348829" y="72697"/>
                  </a:lnTo>
                  <a:lnTo>
                    <a:pt x="2402878" y="83651"/>
                  </a:lnTo>
                  <a:lnTo>
                    <a:pt x="2455248" y="95272"/>
                  </a:lnTo>
                  <a:lnTo>
                    <a:pt x="2505872" y="107537"/>
                  </a:lnTo>
                  <a:lnTo>
                    <a:pt x="2554681" y="120426"/>
                  </a:lnTo>
                  <a:lnTo>
                    <a:pt x="2601610" y="133921"/>
                  </a:lnTo>
                  <a:lnTo>
                    <a:pt x="2646591" y="148000"/>
                  </a:lnTo>
                  <a:lnTo>
                    <a:pt x="2689556" y="162643"/>
                  </a:lnTo>
                  <a:lnTo>
                    <a:pt x="2730439" y="177830"/>
                  </a:lnTo>
                  <a:lnTo>
                    <a:pt x="2769171" y="193541"/>
                  </a:lnTo>
                  <a:lnTo>
                    <a:pt x="2805686" y="209756"/>
                  </a:lnTo>
                  <a:lnTo>
                    <a:pt x="2871796" y="243616"/>
                  </a:lnTo>
                  <a:lnTo>
                    <a:pt x="2928229" y="279249"/>
                  </a:lnTo>
                  <a:lnTo>
                    <a:pt x="2974447" y="316492"/>
                  </a:lnTo>
                  <a:lnTo>
                    <a:pt x="3009912" y="355185"/>
                  </a:lnTo>
                  <a:lnTo>
                    <a:pt x="3034086" y="395166"/>
                  </a:lnTo>
                  <a:lnTo>
                    <a:pt x="3046431" y="436274"/>
                  </a:lnTo>
                  <a:lnTo>
                    <a:pt x="3048000" y="457200"/>
                  </a:lnTo>
                  <a:lnTo>
                    <a:pt x="3046431" y="478127"/>
                  </a:lnTo>
                  <a:lnTo>
                    <a:pt x="3034086" y="519238"/>
                  </a:lnTo>
                  <a:lnTo>
                    <a:pt x="3009912" y="559222"/>
                  </a:lnTo>
                  <a:lnTo>
                    <a:pt x="2974447" y="597916"/>
                  </a:lnTo>
                  <a:lnTo>
                    <a:pt x="2928229" y="635161"/>
                  </a:lnTo>
                  <a:lnTo>
                    <a:pt x="2871796" y="670794"/>
                  </a:lnTo>
                  <a:lnTo>
                    <a:pt x="2805686" y="704654"/>
                  </a:lnTo>
                  <a:lnTo>
                    <a:pt x="2769171" y="720869"/>
                  </a:lnTo>
                  <a:lnTo>
                    <a:pt x="2730439" y="736579"/>
                  </a:lnTo>
                  <a:lnTo>
                    <a:pt x="2689556" y="751766"/>
                  </a:lnTo>
                  <a:lnTo>
                    <a:pt x="2646591" y="766409"/>
                  </a:lnTo>
                  <a:lnTo>
                    <a:pt x="2601610" y="780488"/>
                  </a:lnTo>
                  <a:lnTo>
                    <a:pt x="2554681" y="793981"/>
                  </a:lnTo>
                  <a:lnTo>
                    <a:pt x="2505872" y="806871"/>
                  </a:lnTo>
                  <a:lnTo>
                    <a:pt x="2455248" y="819135"/>
                  </a:lnTo>
                  <a:lnTo>
                    <a:pt x="2402878" y="830755"/>
                  </a:lnTo>
                  <a:lnTo>
                    <a:pt x="2348829" y="841709"/>
                  </a:lnTo>
                  <a:lnTo>
                    <a:pt x="2293168" y="851978"/>
                  </a:lnTo>
                  <a:lnTo>
                    <a:pt x="2235962" y="861541"/>
                  </a:lnTo>
                  <a:lnTo>
                    <a:pt x="2177280" y="870378"/>
                  </a:lnTo>
                  <a:lnTo>
                    <a:pt x="2117187" y="878470"/>
                  </a:lnTo>
                  <a:lnTo>
                    <a:pt x="2055751" y="885796"/>
                  </a:lnTo>
                  <a:lnTo>
                    <a:pt x="1993040" y="892335"/>
                  </a:lnTo>
                  <a:lnTo>
                    <a:pt x="1929121" y="898068"/>
                  </a:lnTo>
                  <a:lnTo>
                    <a:pt x="1864060" y="902974"/>
                  </a:lnTo>
                  <a:lnTo>
                    <a:pt x="1797926" y="907033"/>
                  </a:lnTo>
                  <a:lnTo>
                    <a:pt x="1730786" y="910226"/>
                  </a:lnTo>
                  <a:lnTo>
                    <a:pt x="1662707" y="912531"/>
                  </a:lnTo>
                  <a:lnTo>
                    <a:pt x="1593755" y="913929"/>
                  </a:lnTo>
                  <a:lnTo>
                    <a:pt x="1524000" y="914400"/>
                  </a:lnTo>
                  <a:lnTo>
                    <a:pt x="1454244" y="913929"/>
                  </a:lnTo>
                  <a:lnTo>
                    <a:pt x="1385292" y="912531"/>
                  </a:lnTo>
                  <a:lnTo>
                    <a:pt x="1317213" y="910226"/>
                  </a:lnTo>
                  <a:lnTo>
                    <a:pt x="1250073" y="907033"/>
                  </a:lnTo>
                  <a:lnTo>
                    <a:pt x="1183939" y="902974"/>
                  </a:lnTo>
                  <a:lnTo>
                    <a:pt x="1118878" y="898068"/>
                  </a:lnTo>
                  <a:lnTo>
                    <a:pt x="1054959" y="892335"/>
                  </a:lnTo>
                  <a:lnTo>
                    <a:pt x="992248" y="885796"/>
                  </a:lnTo>
                  <a:lnTo>
                    <a:pt x="930812" y="878470"/>
                  </a:lnTo>
                  <a:lnTo>
                    <a:pt x="870719" y="870378"/>
                  </a:lnTo>
                  <a:lnTo>
                    <a:pt x="812037" y="861541"/>
                  </a:lnTo>
                  <a:lnTo>
                    <a:pt x="754831" y="851978"/>
                  </a:lnTo>
                  <a:lnTo>
                    <a:pt x="699170" y="841709"/>
                  </a:lnTo>
                  <a:lnTo>
                    <a:pt x="645121" y="830755"/>
                  </a:lnTo>
                  <a:lnTo>
                    <a:pt x="592751" y="819135"/>
                  </a:lnTo>
                  <a:lnTo>
                    <a:pt x="542127" y="806871"/>
                  </a:lnTo>
                  <a:lnTo>
                    <a:pt x="493318" y="793981"/>
                  </a:lnTo>
                  <a:lnTo>
                    <a:pt x="446389" y="780488"/>
                  </a:lnTo>
                  <a:lnTo>
                    <a:pt x="401408" y="766409"/>
                  </a:lnTo>
                  <a:lnTo>
                    <a:pt x="358443" y="751766"/>
                  </a:lnTo>
                  <a:lnTo>
                    <a:pt x="317560" y="736579"/>
                  </a:lnTo>
                  <a:lnTo>
                    <a:pt x="278828" y="720869"/>
                  </a:lnTo>
                  <a:lnTo>
                    <a:pt x="242313" y="704654"/>
                  </a:lnTo>
                  <a:lnTo>
                    <a:pt x="176203" y="670794"/>
                  </a:lnTo>
                  <a:lnTo>
                    <a:pt x="119770" y="635161"/>
                  </a:lnTo>
                  <a:lnTo>
                    <a:pt x="73552" y="597916"/>
                  </a:lnTo>
                  <a:lnTo>
                    <a:pt x="38087" y="559222"/>
                  </a:lnTo>
                  <a:lnTo>
                    <a:pt x="13913" y="519238"/>
                  </a:lnTo>
                  <a:lnTo>
                    <a:pt x="1568" y="478127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4623" y="5352999"/>
            <a:ext cx="1969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added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after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previous content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0" dirty="0">
                <a:latin typeface="Consolas"/>
                <a:cs typeface="Consolas"/>
              </a:rPr>
              <a:t>Example-</a:t>
            </a:r>
            <a:r>
              <a:rPr sz="3200" b="1" spc="-25" dirty="0">
                <a:latin typeface="Consolas"/>
                <a:cs typeface="Consolas"/>
              </a:rPr>
              <a:t>3: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7255" y="520649"/>
            <a:ext cx="3829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>
                <a:latin typeface="Consolas"/>
                <a:cs typeface="Consolas"/>
              </a:rPr>
              <a:t>using</a:t>
            </a:r>
            <a:r>
              <a:rPr sz="3200" b="1" spc="-400" dirty="0">
                <a:latin typeface="Consolas"/>
                <a:cs typeface="Consolas"/>
              </a:rPr>
              <a:t> </a:t>
            </a:r>
            <a:r>
              <a:rPr sz="3200" b="1" spc="-100" dirty="0">
                <a:latin typeface="Consolas"/>
                <a:cs typeface="Consolas"/>
              </a:rPr>
              <a:t>writelines()</a:t>
            </a:r>
            <a:endParaRPr sz="32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19200"/>
            <a:ext cx="6324600" cy="2133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581400"/>
            <a:ext cx="3401822" cy="1143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4023" y="4495800"/>
            <a:ext cx="256222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531641"/>
            <a:ext cx="7856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Consolas"/>
                <a:cs typeface="Consolas"/>
              </a:rPr>
              <a:t>Example-</a:t>
            </a:r>
            <a:r>
              <a:rPr sz="2400" b="1" dirty="0">
                <a:latin typeface="Consolas"/>
                <a:cs typeface="Consolas"/>
              </a:rPr>
              <a:t>4:</a:t>
            </a:r>
            <a:r>
              <a:rPr sz="2400" b="1" spc="-295" dirty="0">
                <a:latin typeface="Consolas"/>
                <a:cs typeface="Consolas"/>
              </a:rPr>
              <a:t> </a:t>
            </a:r>
            <a:r>
              <a:rPr sz="2400" b="1" spc="-90" dirty="0">
                <a:latin typeface="Consolas"/>
                <a:cs typeface="Consolas"/>
              </a:rPr>
              <a:t>Writing</a:t>
            </a:r>
            <a:r>
              <a:rPr sz="2400" b="1" spc="-295" dirty="0">
                <a:latin typeface="Consolas"/>
                <a:cs typeface="Consolas"/>
              </a:rPr>
              <a:t> </a:t>
            </a:r>
            <a:r>
              <a:rPr sz="2400" b="1" spc="-80" dirty="0">
                <a:latin typeface="Consolas"/>
                <a:cs typeface="Consolas"/>
              </a:rPr>
              <a:t>String</a:t>
            </a:r>
            <a:r>
              <a:rPr sz="2400" b="1" spc="-29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as</a:t>
            </a:r>
            <a:r>
              <a:rPr sz="2400" b="1" spc="-29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a</a:t>
            </a:r>
            <a:r>
              <a:rPr sz="2400" b="1" spc="-29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record </a:t>
            </a:r>
            <a:r>
              <a:rPr sz="2400" b="1" dirty="0">
                <a:latin typeface="Consolas"/>
                <a:cs typeface="Consolas"/>
              </a:rPr>
              <a:t>to</a:t>
            </a:r>
            <a:r>
              <a:rPr sz="2400" b="1" spc="-315" dirty="0">
                <a:latin typeface="Consolas"/>
                <a:cs typeface="Consolas"/>
              </a:rPr>
              <a:t> </a:t>
            </a:r>
            <a:r>
              <a:rPr sz="2400" b="1" spc="-20" dirty="0">
                <a:latin typeface="Consolas"/>
                <a:cs typeface="Consolas"/>
              </a:rPr>
              <a:t>file</a:t>
            </a:r>
            <a:endParaRPr sz="2400" dirty="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8118729" cy="2133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352850"/>
            <a:ext cx="3605149" cy="29509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4876749"/>
            <a:ext cx="4852924" cy="13924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4836"/>
            <a:ext cx="785622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125" dirty="0">
                <a:latin typeface="Consolas"/>
                <a:cs typeface="Consolas"/>
              </a:rPr>
              <a:t>Example-</a:t>
            </a:r>
            <a:r>
              <a:rPr sz="3200" b="1" dirty="0">
                <a:latin typeface="Consolas"/>
                <a:cs typeface="Consolas"/>
              </a:rPr>
              <a:t>4:</a:t>
            </a:r>
            <a:r>
              <a:rPr sz="3200" b="1" spc="-34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To</a:t>
            </a:r>
            <a:r>
              <a:rPr sz="3200" b="1" spc="-345" dirty="0">
                <a:latin typeface="Consolas"/>
                <a:cs typeface="Consolas"/>
              </a:rPr>
              <a:t> </a:t>
            </a:r>
            <a:r>
              <a:rPr sz="3200" b="1" spc="-50" dirty="0">
                <a:latin typeface="Consolas"/>
                <a:cs typeface="Consolas"/>
              </a:rPr>
              <a:t>copy</a:t>
            </a:r>
            <a:r>
              <a:rPr sz="3200" b="1" spc="-340" dirty="0">
                <a:latin typeface="Consolas"/>
                <a:cs typeface="Consolas"/>
              </a:rPr>
              <a:t> </a:t>
            </a:r>
            <a:r>
              <a:rPr sz="3200" b="1" spc="-10" dirty="0">
                <a:latin typeface="Consolas"/>
                <a:cs typeface="Consolas"/>
              </a:rPr>
              <a:t>the</a:t>
            </a:r>
            <a:r>
              <a:rPr sz="3200" b="1" spc="-330" dirty="0">
                <a:latin typeface="Consolas"/>
                <a:cs typeface="Consolas"/>
              </a:rPr>
              <a:t> </a:t>
            </a:r>
            <a:r>
              <a:rPr sz="3200" b="1" spc="-90" dirty="0">
                <a:latin typeface="Consolas"/>
                <a:cs typeface="Consolas"/>
              </a:rPr>
              <a:t>content</a:t>
            </a:r>
            <a:r>
              <a:rPr sz="3200" b="1" spc="-34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of</a:t>
            </a:r>
            <a:r>
              <a:rPr sz="3200" b="1" spc="-340" dirty="0">
                <a:latin typeface="Consolas"/>
                <a:cs typeface="Consolas"/>
              </a:rPr>
              <a:t> </a:t>
            </a:r>
            <a:r>
              <a:rPr sz="3200" b="1" spc="-25" dirty="0">
                <a:latin typeface="Consolas"/>
                <a:cs typeface="Consolas"/>
              </a:rPr>
              <a:t>one file</a:t>
            </a:r>
            <a:r>
              <a:rPr sz="3200" b="1" spc="-35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to</a:t>
            </a:r>
            <a:r>
              <a:rPr sz="3200" b="1" spc="-355" dirty="0">
                <a:latin typeface="Consolas"/>
                <a:cs typeface="Consolas"/>
              </a:rPr>
              <a:t> </a:t>
            </a:r>
            <a:r>
              <a:rPr sz="3200" b="1" spc="-70" dirty="0">
                <a:latin typeface="Consolas"/>
                <a:cs typeface="Consolas"/>
              </a:rPr>
              <a:t>another</a:t>
            </a:r>
            <a:r>
              <a:rPr sz="3200" b="1" spc="-340" dirty="0">
                <a:latin typeface="Consolas"/>
                <a:cs typeface="Consolas"/>
              </a:rPr>
              <a:t> </a:t>
            </a:r>
            <a:r>
              <a:rPr sz="3200" b="1" spc="-20" dirty="0">
                <a:latin typeface="Consolas"/>
                <a:cs typeface="Consolas"/>
              </a:rPr>
              <a:t>file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60728"/>
            <a:ext cx="6553200" cy="19396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352736"/>
            <a:ext cx="2344420" cy="3381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3962400"/>
            <a:ext cx="7105650" cy="1143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167" y="5219700"/>
            <a:ext cx="7140321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56573" y="1331259"/>
            <a:ext cx="6711654" cy="446609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Corbel"/>
                <a:cs typeface="Corbel"/>
              </a:rPr>
              <a:t>FILE</a:t>
            </a:r>
            <a:r>
              <a:rPr sz="2400" b="1" spc="47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HANDLING</a:t>
            </a:r>
            <a:r>
              <a:rPr sz="2400" b="1" spc="480" dirty="0">
                <a:latin typeface="Corbel"/>
                <a:cs typeface="Corbel"/>
              </a:rPr>
              <a:t> </a:t>
            </a:r>
            <a:r>
              <a:rPr sz="2400" dirty="0"/>
              <a:t>is</a:t>
            </a:r>
            <a:r>
              <a:rPr sz="2400" spc="495" dirty="0"/>
              <a:t> </a:t>
            </a:r>
            <a:r>
              <a:rPr sz="2400" dirty="0"/>
              <a:t>a</a:t>
            </a:r>
            <a:r>
              <a:rPr sz="2400" spc="484" dirty="0"/>
              <a:t> </a:t>
            </a:r>
            <a:r>
              <a:rPr sz="2400" dirty="0"/>
              <a:t>mechanism</a:t>
            </a:r>
            <a:r>
              <a:rPr sz="2400" spc="495" dirty="0"/>
              <a:t> </a:t>
            </a:r>
            <a:r>
              <a:rPr sz="2400" dirty="0"/>
              <a:t>by</a:t>
            </a:r>
            <a:r>
              <a:rPr sz="2400" spc="484" dirty="0"/>
              <a:t> </a:t>
            </a:r>
            <a:r>
              <a:rPr sz="2400" dirty="0"/>
              <a:t>which</a:t>
            </a:r>
            <a:r>
              <a:rPr sz="2400" spc="490" dirty="0"/>
              <a:t> </a:t>
            </a:r>
            <a:r>
              <a:rPr sz="2400" spc="-25" dirty="0"/>
              <a:t>we </a:t>
            </a:r>
            <a:r>
              <a:rPr sz="2400" dirty="0"/>
              <a:t>can</a:t>
            </a:r>
            <a:r>
              <a:rPr sz="2400" spc="215" dirty="0"/>
              <a:t> </a:t>
            </a:r>
            <a:r>
              <a:rPr sz="2400" dirty="0"/>
              <a:t>read</a:t>
            </a:r>
            <a:r>
              <a:rPr sz="2400" spc="229" dirty="0"/>
              <a:t> </a:t>
            </a:r>
            <a:r>
              <a:rPr sz="2400" dirty="0"/>
              <a:t>data</a:t>
            </a:r>
            <a:r>
              <a:rPr sz="2400" spc="215" dirty="0"/>
              <a:t> </a:t>
            </a:r>
            <a:r>
              <a:rPr sz="2400" dirty="0"/>
              <a:t>of</a:t>
            </a:r>
            <a:r>
              <a:rPr sz="2400" spc="215" dirty="0"/>
              <a:t> </a:t>
            </a:r>
            <a:r>
              <a:rPr sz="2400" dirty="0"/>
              <a:t>disk</a:t>
            </a:r>
            <a:r>
              <a:rPr sz="2400" spc="210" dirty="0"/>
              <a:t> </a:t>
            </a:r>
            <a:r>
              <a:rPr sz="2400" dirty="0"/>
              <a:t>files</a:t>
            </a:r>
            <a:r>
              <a:rPr sz="2400" spc="215" dirty="0"/>
              <a:t> </a:t>
            </a:r>
            <a:r>
              <a:rPr sz="2400" dirty="0"/>
              <a:t>in</a:t>
            </a:r>
            <a:r>
              <a:rPr sz="2400" spc="229" dirty="0"/>
              <a:t> </a:t>
            </a:r>
            <a:r>
              <a:rPr sz="2400" dirty="0"/>
              <a:t>python</a:t>
            </a:r>
            <a:r>
              <a:rPr sz="2400" spc="225" dirty="0"/>
              <a:t> </a:t>
            </a:r>
            <a:r>
              <a:rPr sz="2400" dirty="0"/>
              <a:t>program</a:t>
            </a:r>
            <a:r>
              <a:rPr sz="2400" spc="215" dirty="0"/>
              <a:t> </a:t>
            </a:r>
            <a:r>
              <a:rPr sz="2400" spc="-25" dirty="0"/>
              <a:t>or </a:t>
            </a:r>
            <a:r>
              <a:rPr sz="2400" dirty="0"/>
              <a:t>write</a:t>
            </a:r>
            <a:r>
              <a:rPr sz="2400" spc="655" dirty="0"/>
              <a:t> </a:t>
            </a:r>
            <a:r>
              <a:rPr sz="2400" dirty="0"/>
              <a:t>back</a:t>
            </a:r>
            <a:r>
              <a:rPr sz="2400" spc="665" dirty="0"/>
              <a:t> </a:t>
            </a:r>
            <a:r>
              <a:rPr sz="2400" dirty="0"/>
              <a:t>data</a:t>
            </a:r>
            <a:r>
              <a:rPr sz="2400" spc="675" dirty="0"/>
              <a:t> </a:t>
            </a:r>
            <a:r>
              <a:rPr sz="2400" dirty="0"/>
              <a:t>from</a:t>
            </a:r>
            <a:r>
              <a:rPr sz="2400" spc="660" dirty="0"/>
              <a:t> </a:t>
            </a:r>
            <a:r>
              <a:rPr sz="2400" dirty="0"/>
              <a:t>python</a:t>
            </a:r>
            <a:r>
              <a:rPr sz="2400" spc="665" dirty="0"/>
              <a:t> </a:t>
            </a:r>
            <a:r>
              <a:rPr sz="2400" dirty="0"/>
              <a:t>program</a:t>
            </a:r>
            <a:r>
              <a:rPr sz="2400" spc="660" dirty="0"/>
              <a:t> </a:t>
            </a:r>
            <a:r>
              <a:rPr sz="2400" dirty="0"/>
              <a:t>to</a:t>
            </a:r>
            <a:r>
              <a:rPr sz="2400" spc="665" dirty="0"/>
              <a:t> </a:t>
            </a:r>
            <a:r>
              <a:rPr sz="2400" spc="-20" dirty="0"/>
              <a:t>disk </a:t>
            </a:r>
            <a:r>
              <a:rPr sz="2400" spc="-10" dirty="0"/>
              <a:t>files.</a:t>
            </a:r>
            <a:endParaRPr sz="2400" dirty="0">
              <a:latin typeface="Corbel"/>
              <a:cs typeface="Corbel"/>
            </a:endParaRPr>
          </a:p>
          <a:p>
            <a:pPr marL="354965" marR="6350" indent="-34290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400" dirty="0"/>
              <a:t>So</a:t>
            </a:r>
            <a:r>
              <a:rPr sz="2400" spc="110" dirty="0"/>
              <a:t> </a:t>
            </a:r>
            <a:r>
              <a:rPr sz="2400" dirty="0"/>
              <a:t>far</a:t>
            </a:r>
            <a:r>
              <a:rPr sz="2400" spc="110" dirty="0"/>
              <a:t> </a:t>
            </a:r>
            <a:r>
              <a:rPr sz="2400" dirty="0"/>
              <a:t>in</a:t>
            </a:r>
            <a:r>
              <a:rPr sz="2400" spc="120" dirty="0"/>
              <a:t> </a:t>
            </a:r>
            <a:r>
              <a:rPr sz="2400" dirty="0"/>
              <a:t>our</a:t>
            </a:r>
            <a:r>
              <a:rPr sz="2400" spc="114" dirty="0"/>
              <a:t> </a:t>
            </a:r>
            <a:r>
              <a:rPr sz="2400" dirty="0"/>
              <a:t>python</a:t>
            </a:r>
            <a:r>
              <a:rPr sz="2400" spc="110" dirty="0"/>
              <a:t> </a:t>
            </a:r>
            <a:r>
              <a:rPr sz="2400" dirty="0"/>
              <a:t>program</a:t>
            </a:r>
            <a:r>
              <a:rPr sz="2400" spc="114" dirty="0"/>
              <a:t> </a:t>
            </a:r>
            <a:r>
              <a:rPr sz="2400" dirty="0"/>
              <a:t>the</a:t>
            </a:r>
            <a:r>
              <a:rPr sz="2400" spc="120" dirty="0"/>
              <a:t> </a:t>
            </a:r>
            <a:r>
              <a:rPr sz="2400" dirty="0"/>
              <a:t>standard</a:t>
            </a:r>
            <a:r>
              <a:rPr sz="2400" spc="120" dirty="0"/>
              <a:t> </a:t>
            </a:r>
            <a:r>
              <a:rPr sz="2400" spc="-10" dirty="0"/>
              <a:t>input </a:t>
            </a:r>
            <a:r>
              <a:rPr sz="2400" dirty="0"/>
              <a:t>in</a:t>
            </a:r>
            <a:r>
              <a:rPr sz="2400" spc="340" dirty="0"/>
              <a:t> </a:t>
            </a:r>
            <a:r>
              <a:rPr sz="2400" dirty="0"/>
              <a:t>coming</a:t>
            </a:r>
            <a:r>
              <a:rPr sz="2400" spc="360" dirty="0"/>
              <a:t> </a:t>
            </a:r>
            <a:r>
              <a:rPr sz="2400" dirty="0"/>
              <a:t>from</a:t>
            </a:r>
            <a:r>
              <a:rPr sz="2400" spc="350" dirty="0"/>
              <a:t> </a:t>
            </a:r>
            <a:r>
              <a:rPr sz="2400" dirty="0"/>
              <a:t>keyboard</a:t>
            </a:r>
            <a:r>
              <a:rPr sz="2400" spc="330" dirty="0"/>
              <a:t> </a:t>
            </a:r>
            <a:r>
              <a:rPr sz="2400" dirty="0"/>
              <a:t>an</a:t>
            </a:r>
            <a:r>
              <a:rPr sz="2400" spc="355" dirty="0"/>
              <a:t> </a:t>
            </a:r>
            <a:r>
              <a:rPr sz="2400" dirty="0"/>
              <a:t>output</a:t>
            </a:r>
            <a:r>
              <a:rPr sz="2400" spc="345" dirty="0"/>
              <a:t> </a:t>
            </a:r>
            <a:r>
              <a:rPr sz="2400" dirty="0"/>
              <a:t>is</a:t>
            </a:r>
            <a:r>
              <a:rPr sz="2400" spc="350" dirty="0"/>
              <a:t> </a:t>
            </a:r>
            <a:r>
              <a:rPr sz="2400" dirty="0"/>
              <a:t>going</a:t>
            </a:r>
            <a:r>
              <a:rPr sz="2400" spc="345" dirty="0"/>
              <a:t> </a:t>
            </a:r>
            <a:r>
              <a:rPr sz="2400" spc="-25" dirty="0"/>
              <a:t>to </a:t>
            </a:r>
            <a:r>
              <a:rPr sz="2400" dirty="0"/>
              <a:t>monitor</a:t>
            </a:r>
            <a:r>
              <a:rPr sz="2400" spc="275" dirty="0"/>
              <a:t> </a:t>
            </a:r>
            <a:r>
              <a:rPr sz="2400" dirty="0"/>
              <a:t>i.e.</a:t>
            </a:r>
            <a:r>
              <a:rPr sz="2400" spc="290" dirty="0"/>
              <a:t> </a:t>
            </a:r>
            <a:r>
              <a:rPr sz="2400" dirty="0"/>
              <a:t>no</a:t>
            </a:r>
            <a:r>
              <a:rPr sz="2400" spc="275" dirty="0"/>
              <a:t> </a:t>
            </a:r>
            <a:r>
              <a:rPr sz="2400" dirty="0"/>
              <a:t>where</a:t>
            </a:r>
            <a:r>
              <a:rPr sz="2400" spc="285" dirty="0"/>
              <a:t> </a:t>
            </a:r>
            <a:r>
              <a:rPr sz="2400" dirty="0"/>
              <a:t>data</a:t>
            </a:r>
            <a:r>
              <a:rPr sz="2400" spc="275" dirty="0"/>
              <a:t> </a:t>
            </a:r>
            <a:r>
              <a:rPr sz="2400" dirty="0"/>
              <a:t>is</a:t>
            </a:r>
            <a:r>
              <a:rPr sz="2400" spc="295" dirty="0"/>
              <a:t> </a:t>
            </a:r>
            <a:r>
              <a:rPr sz="2400" dirty="0"/>
              <a:t>stored</a:t>
            </a:r>
            <a:r>
              <a:rPr sz="2400" spc="280" dirty="0"/>
              <a:t> </a:t>
            </a:r>
            <a:r>
              <a:rPr sz="2400" spc="-10" dirty="0"/>
              <a:t>permanent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dirty="0"/>
              <a:t>entered</a:t>
            </a:r>
            <a:r>
              <a:rPr sz="2400" spc="-5" dirty="0"/>
              <a:t> </a:t>
            </a:r>
            <a:r>
              <a:rPr sz="2400" dirty="0"/>
              <a:t>data</a:t>
            </a:r>
            <a:r>
              <a:rPr sz="2400" spc="-20" dirty="0"/>
              <a:t> </a:t>
            </a:r>
            <a:r>
              <a:rPr sz="2400" dirty="0"/>
              <a:t>is present</a:t>
            </a:r>
            <a:r>
              <a:rPr sz="2400" spc="-5" dirty="0"/>
              <a:t> </a:t>
            </a:r>
            <a:r>
              <a:rPr sz="2400" dirty="0"/>
              <a:t>as long</a:t>
            </a:r>
            <a:r>
              <a:rPr sz="2400" spc="-10" dirty="0"/>
              <a:t> </a:t>
            </a:r>
            <a:r>
              <a:rPr sz="2400" dirty="0"/>
              <a:t>as</a:t>
            </a:r>
            <a:r>
              <a:rPr sz="2400" spc="-15" dirty="0"/>
              <a:t> </a:t>
            </a:r>
            <a:r>
              <a:rPr sz="2400" dirty="0"/>
              <a:t>program</a:t>
            </a:r>
            <a:r>
              <a:rPr sz="2400" spc="-15" dirty="0"/>
              <a:t> </a:t>
            </a:r>
            <a:r>
              <a:rPr sz="2400" spc="-25" dirty="0"/>
              <a:t>is </a:t>
            </a:r>
            <a:r>
              <a:rPr sz="2400" dirty="0"/>
              <a:t>running</a:t>
            </a:r>
            <a:r>
              <a:rPr sz="2400" spc="30" dirty="0"/>
              <a:t> </a:t>
            </a:r>
            <a:r>
              <a:rPr sz="2400" b="1" dirty="0">
                <a:solidFill>
                  <a:srgbClr val="FF0000"/>
                </a:solidFill>
                <a:latin typeface="Corbel"/>
                <a:cs typeface="Corbel"/>
              </a:rPr>
              <a:t>BUT</a:t>
            </a:r>
            <a:r>
              <a:rPr sz="2400" b="1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dirty="0"/>
              <a:t>file</a:t>
            </a:r>
            <a:r>
              <a:rPr sz="2400" spc="15" dirty="0"/>
              <a:t> </a:t>
            </a:r>
            <a:r>
              <a:rPr sz="2400" dirty="0"/>
              <a:t>handling</a:t>
            </a:r>
            <a:r>
              <a:rPr sz="2400" spc="35" dirty="0"/>
              <a:t> </a:t>
            </a:r>
            <a:r>
              <a:rPr sz="2400" dirty="0"/>
              <a:t>allows</a:t>
            </a:r>
            <a:r>
              <a:rPr sz="2400" spc="25" dirty="0"/>
              <a:t> </a:t>
            </a:r>
            <a:r>
              <a:rPr sz="2400" dirty="0"/>
              <a:t>us</a:t>
            </a:r>
            <a:r>
              <a:rPr sz="2400" spc="20" dirty="0"/>
              <a:t> </a:t>
            </a:r>
            <a:r>
              <a:rPr sz="2400" dirty="0"/>
              <a:t>to</a:t>
            </a:r>
            <a:r>
              <a:rPr sz="2400" spc="30" dirty="0"/>
              <a:t> </a:t>
            </a:r>
            <a:r>
              <a:rPr sz="2400" dirty="0"/>
              <a:t>store</a:t>
            </a:r>
            <a:r>
              <a:rPr sz="2400" spc="20" dirty="0"/>
              <a:t> </a:t>
            </a:r>
            <a:r>
              <a:rPr sz="2400" spc="-20" dirty="0"/>
              <a:t>data </a:t>
            </a:r>
            <a:r>
              <a:rPr sz="2400" dirty="0"/>
              <a:t>entered</a:t>
            </a:r>
            <a:r>
              <a:rPr sz="2400" spc="-65" dirty="0"/>
              <a:t> </a:t>
            </a:r>
            <a:r>
              <a:rPr sz="2400" dirty="0"/>
              <a:t>through</a:t>
            </a:r>
            <a:r>
              <a:rPr sz="2400" spc="-65" dirty="0"/>
              <a:t> </a:t>
            </a:r>
            <a:r>
              <a:rPr sz="2400" dirty="0"/>
              <a:t>python</a:t>
            </a:r>
            <a:r>
              <a:rPr sz="2400" spc="-75" dirty="0"/>
              <a:t> </a:t>
            </a:r>
            <a:r>
              <a:rPr sz="2400" dirty="0"/>
              <a:t>program</a:t>
            </a:r>
            <a:r>
              <a:rPr sz="2400" spc="-70" dirty="0"/>
              <a:t> </a:t>
            </a:r>
            <a:r>
              <a:rPr sz="2400" dirty="0"/>
              <a:t>permanently</a:t>
            </a:r>
            <a:r>
              <a:rPr sz="2400" spc="-65" dirty="0"/>
              <a:t> </a:t>
            </a:r>
            <a:r>
              <a:rPr sz="2400" spc="-25" dirty="0"/>
              <a:t>in </a:t>
            </a:r>
            <a:r>
              <a:rPr sz="2400" dirty="0"/>
              <a:t>disk</a:t>
            </a:r>
            <a:r>
              <a:rPr sz="2400" spc="-35" dirty="0"/>
              <a:t> </a:t>
            </a:r>
            <a:r>
              <a:rPr sz="2400" dirty="0"/>
              <a:t>file</a:t>
            </a:r>
            <a:r>
              <a:rPr sz="2400" spc="-30" dirty="0"/>
              <a:t> </a:t>
            </a:r>
            <a:r>
              <a:rPr sz="2400" dirty="0"/>
              <a:t>and</a:t>
            </a:r>
            <a:r>
              <a:rPr sz="2400" spc="-20" dirty="0"/>
              <a:t> </a:t>
            </a:r>
            <a:r>
              <a:rPr sz="2400" dirty="0"/>
              <a:t>later</a:t>
            </a:r>
            <a:r>
              <a:rPr sz="2400" spc="-35" dirty="0"/>
              <a:t> </a:t>
            </a:r>
            <a:r>
              <a:rPr sz="2400" dirty="0"/>
              <a:t>on</a:t>
            </a:r>
            <a:r>
              <a:rPr sz="2400" spc="-35" dirty="0"/>
              <a:t> </a:t>
            </a:r>
            <a:r>
              <a:rPr sz="2400" dirty="0"/>
              <a:t>we</a:t>
            </a:r>
            <a:r>
              <a:rPr sz="2400" spc="-40" dirty="0"/>
              <a:t> </a:t>
            </a:r>
            <a:r>
              <a:rPr sz="2400" dirty="0"/>
              <a:t>can</a:t>
            </a:r>
            <a:r>
              <a:rPr sz="2400" spc="-20" dirty="0"/>
              <a:t> </a:t>
            </a:r>
            <a:r>
              <a:rPr sz="2400" dirty="0"/>
              <a:t>read</a:t>
            </a:r>
            <a:r>
              <a:rPr sz="2400" spc="-40" dirty="0"/>
              <a:t> </a:t>
            </a:r>
            <a:r>
              <a:rPr sz="2400" dirty="0"/>
              <a:t>back</a:t>
            </a:r>
            <a:r>
              <a:rPr sz="2400" spc="-25" dirty="0"/>
              <a:t> </a:t>
            </a:r>
            <a:r>
              <a:rPr sz="2400" dirty="0"/>
              <a:t>the</a:t>
            </a:r>
            <a:r>
              <a:rPr sz="2400" spc="-35" dirty="0"/>
              <a:t> </a:t>
            </a:r>
            <a:r>
              <a:rPr sz="2400" spc="-20" dirty="0"/>
              <a:t>data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flush()</a:t>
            </a:r>
            <a:r>
              <a:rPr spc="-430" dirty="0"/>
              <a:t> </a:t>
            </a:r>
            <a:r>
              <a:rPr lang="en-IN" spc="-430" dirty="0"/>
              <a:t>  </a:t>
            </a:r>
            <a:r>
              <a:rPr spc="-8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7828" y="1371600"/>
            <a:ext cx="7546975" cy="422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When</a:t>
            </a:r>
            <a:r>
              <a:rPr sz="3000" spc="30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3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29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any</a:t>
            </a:r>
            <a:r>
              <a:rPr sz="3000" spc="30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2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file,</a:t>
            </a:r>
            <a:r>
              <a:rPr sz="3000" spc="30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30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hold </a:t>
            </a:r>
            <a:r>
              <a:rPr sz="3000" dirty="0">
                <a:latin typeface="Corbel"/>
                <a:cs typeface="Corbel"/>
              </a:rPr>
              <a:t>everything</a:t>
            </a:r>
            <a:r>
              <a:rPr sz="3000" spc="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buffer</a:t>
            </a:r>
            <a:r>
              <a:rPr sz="3000" spc="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(temporary</a:t>
            </a:r>
            <a:r>
              <a:rPr sz="3000" spc="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memory)</a:t>
            </a:r>
            <a:r>
              <a:rPr sz="3000" spc="3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and </a:t>
            </a:r>
            <a:r>
              <a:rPr sz="3000" dirty="0">
                <a:latin typeface="Corbel"/>
                <a:cs typeface="Corbel"/>
              </a:rPr>
              <a:t>pushes</a:t>
            </a:r>
            <a:r>
              <a:rPr sz="3000" spc="1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onto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actual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1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later.</a:t>
            </a:r>
            <a:r>
              <a:rPr sz="3000" spc="1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If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1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want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to </a:t>
            </a:r>
            <a:r>
              <a:rPr sz="3000" dirty="0">
                <a:latin typeface="Corbel"/>
                <a:cs typeface="Corbel"/>
              </a:rPr>
              <a:t>force</a:t>
            </a:r>
            <a:r>
              <a:rPr sz="3000" spc="5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5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5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content</a:t>
            </a:r>
            <a:r>
              <a:rPr sz="3000" spc="5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55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buffer </a:t>
            </a:r>
            <a:r>
              <a:rPr sz="3000" dirty="0">
                <a:latin typeface="Corbel"/>
                <a:cs typeface="Corbel"/>
              </a:rPr>
              <a:t>onto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storage,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flush()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function.</a:t>
            </a:r>
            <a:endParaRPr sz="3000" dirty="0">
              <a:latin typeface="Corbel"/>
              <a:cs typeface="Corbe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Python</a:t>
            </a:r>
            <a:r>
              <a:rPr sz="3000" spc="5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automatically</a:t>
            </a:r>
            <a:r>
              <a:rPr sz="3000" spc="5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flushes</a:t>
            </a:r>
            <a:r>
              <a:rPr sz="3000" spc="5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5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52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when </a:t>
            </a:r>
            <a:r>
              <a:rPr sz="3000" dirty="0">
                <a:latin typeface="Corbel"/>
                <a:cs typeface="Corbel"/>
              </a:rPr>
              <a:t>closing</a:t>
            </a:r>
            <a:r>
              <a:rPr sz="3000" spc="1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them</a:t>
            </a:r>
            <a:r>
              <a:rPr sz="3000" spc="1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i.e.</a:t>
            </a:r>
            <a:r>
              <a:rPr sz="3000" spc="1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1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1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implicitly</a:t>
            </a:r>
            <a:r>
              <a:rPr sz="3000" spc="1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17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by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4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close(),</a:t>
            </a:r>
            <a:r>
              <a:rPr sz="3000" spc="4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BUT</a:t>
            </a:r>
            <a:r>
              <a:rPr sz="3000" spc="4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if</a:t>
            </a:r>
            <a:r>
              <a:rPr sz="3000" spc="4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4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want</a:t>
            </a:r>
            <a:r>
              <a:rPr sz="3000" spc="4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4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flush</a:t>
            </a:r>
            <a:r>
              <a:rPr sz="3000" spc="484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before </a:t>
            </a:r>
            <a:r>
              <a:rPr sz="3000" dirty="0">
                <a:latin typeface="Corbel"/>
                <a:cs typeface="Corbel"/>
              </a:rPr>
              <a:t>closing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any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flush()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5737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5" dirty="0">
                <a:latin typeface="Consolas"/>
                <a:cs typeface="Consolas"/>
              </a:rPr>
              <a:t>Example: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spc="-75" dirty="0">
                <a:latin typeface="Consolas"/>
                <a:cs typeface="Consolas"/>
              </a:rPr>
              <a:t>working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of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spc="-80" dirty="0">
                <a:latin typeface="Consolas"/>
                <a:cs typeface="Consolas"/>
              </a:rPr>
              <a:t>flush()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05000"/>
            <a:ext cx="4627372" cy="13854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1447800"/>
            <a:ext cx="2819400" cy="304800"/>
          </a:xfrm>
          <a:prstGeom prst="rect">
            <a:avLst/>
          </a:prstGeom>
          <a:solidFill>
            <a:srgbClr val="FF0000"/>
          </a:solidFill>
          <a:ln w="19050">
            <a:solidFill>
              <a:srgbClr val="5C99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ts val="2400"/>
              </a:lnSpc>
            </a:pP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Without</a:t>
            </a:r>
            <a:r>
              <a:rPr sz="2400" b="1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flush()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4875" y="3419475"/>
            <a:ext cx="4646930" cy="1390650"/>
            <a:chOff x="904875" y="3419475"/>
            <a:chExt cx="4646930" cy="1390650"/>
          </a:xfrm>
        </p:grpSpPr>
        <p:sp>
          <p:nvSpPr>
            <p:cNvPr id="6" name="object 6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4398772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1" y="1270806"/>
                  </a:lnTo>
                  <a:lnTo>
                    <a:pt x="66955" y="1304639"/>
                  </a:lnTo>
                  <a:lnTo>
                    <a:pt x="100788" y="1332554"/>
                  </a:lnTo>
                  <a:lnTo>
                    <a:pt x="139619" y="1353633"/>
                  </a:lnTo>
                  <a:lnTo>
                    <a:pt x="182529" y="1366955"/>
                  </a:lnTo>
                  <a:lnTo>
                    <a:pt x="228600" y="1371600"/>
                  </a:lnTo>
                  <a:lnTo>
                    <a:pt x="4398772" y="1371600"/>
                  </a:lnTo>
                  <a:lnTo>
                    <a:pt x="4444838" y="1366955"/>
                  </a:lnTo>
                  <a:lnTo>
                    <a:pt x="4487747" y="1353633"/>
                  </a:lnTo>
                  <a:lnTo>
                    <a:pt x="4526578" y="1332554"/>
                  </a:lnTo>
                  <a:lnTo>
                    <a:pt x="4560411" y="1304639"/>
                  </a:lnTo>
                  <a:lnTo>
                    <a:pt x="4588326" y="1270806"/>
                  </a:lnTo>
                  <a:lnTo>
                    <a:pt x="4609405" y="1231975"/>
                  </a:lnTo>
                  <a:lnTo>
                    <a:pt x="4622727" y="1189066"/>
                  </a:lnTo>
                  <a:lnTo>
                    <a:pt x="4627372" y="1143000"/>
                  </a:lnTo>
                  <a:lnTo>
                    <a:pt x="4627372" y="228600"/>
                  </a:lnTo>
                  <a:lnTo>
                    <a:pt x="4622727" y="182533"/>
                  </a:lnTo>
                  <a:lnTo>
                    <a:pt x="4609405" y="139624"/>
                  </a:lnTo>
                  <a:lnTo>
                    <a:pt x="4588326" y="100793"/>
                  </a:lnTo>
                  <a:lnTo>
                    <a:pt x="4560411" y="66960"/>
                  </a:lnTo>
                  <a:lnTo>
                    <a:pt x="4526578" y="39045"/>
                  </a:lnTo>
                  <a:lnTo>
                    <a:pt x="4487747" y="17966"/>
                  </a:lnTo>
                  <a:lnTo>
                    <a:pt x="4444838" y="4644"/>
                  </a:lnTo>
                  <a:lnTo>
                    <a:pt x="439877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4398772" y="0"/>
                  </a:lnTo>
                  <a:lnTo>
                    <a:pt x="4444838" y="4644"/>
                  </a:lnTo>
                  <a:lnTo>
                    <a:pt x="4487747" y="17966"/>
                  </a:lnTo>
                  <a:lnTo>
                    <a:pt x="4526578" y="39045"/>
                  </a:lnTo>
                  <a:lnTo>
                    <a:pt x="4560411" y="66960"/>
                  </a:lnTo>
                  <a:lnTo>
                    <a:pt x="4588326" y="100793"/>
                  </a:lnTo>
                  <a:lnTo>
                    <a:pt x="4609405" y="139624"/>
                  </a:lnTo>
                  <a:lnTo>
                    <a:pt x="4622727" y="182533"/>
                  </a:lnTo>
                  <a:lnTo>
                    <a:pt x="4627372" y="228600"/>
                  </a:lnTo>
                  <a:lnTo>
                    <a:pt x="4627372" y="1143000"/>
                  </a:lnTo>
                  <a:lnTo>
                    <a:pt x="4622727" y="1189066"/>
                  </a:lnTo>
                  <a:lnTo>
                    <a:pt x="4609405" y="1231975"/>
                  </a:lnTo>
                  <a:lnTo>
                    <a:pt x="4588326" y="1270806"/>
                  </a:lnTo>
                  <a:lnTo>
                    <a:pt x="4560411" y="1304639"/>
                  </a:lnTo>
                  <a:lnTo>
                    <a:pt x="4526578" y="1332554"/>
                  </a:lnTo>
                  <a:lnTo>
                    <a:pt x="4487747" y="1353633"/>
                  </a:lnTo>
                  <a:lnTo>
                    <a:pt x="4444838" y="1366955"/>
                  </a:lnTo>
                  <a:lnTo>
                    <a:pt x="4398772" y="1371600"/>
                  </a:lnTo>
                  <a:lnTo>
                    <a:pt x="228600" y="1371600"/>
                  </a:lnTo>
                  <a:lnTo>
                    <a:pt x="182529" y="1366955"/>
                  </a:lnTo>
                  <a:lnTo>
                    <a:pt x="139619" y="1353633"/>
                  </a:lnTo>
                  <a:lnTo>
                    <a:pt x="100788" y="1332554"/>
                  </a:lnTo>
                  <a:lnTo>
                    <a:pt x="66955" y="1304639"/>
                  </a:lnTo>
                  <a:lnTo>
                    <a:pt x="39041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853176" y="295656"/>
            <a:ext cx="3147695" cy="4505325"/>
            <a:chOff x="5853176" y="295656"/>
            <a:chExt cx="3147695" cy="45053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176" y="2667000"/>
              <a:ext cx="2562225" cy="2133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656" y="295656"/>
              <a:ext cx="2228088" cy="23332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1035864" y="0"/>
                  </a:moveTo>
                  <a:lnTo>
                    <a:pt x="987645" y="677"/>
                  </a:lnTo>
                  <a:lnTo>
                    <a:pt x="939633" y="3190"/>
                  </a:lnTo>
                  <a:lnTo>
                    <a:pt x="891908" y="7516"/>
                  </a:lnTo>
                  <a:lnTo>
                    <a:pt x="844551" y="13637"/>
                  </a:lnTo>
                  <a:lnTo>
                    <a:pt x="797641" y="21533"/>
                  </a:lnTo>
                  <a:lnTo>
                    <a:pt x="751257" y="31184"/>
                  </a:lnTo>
                  <a:lnTo>
                    <a:pt x="705480" y="42570"/>
                  </a:lnTo>
                  <a:lnTo>
                    <a:pt x="660389" y="55671"/>
                  </a:lnTo>
                  <a:lnTo>
                    <a:pt x="616063" y="70468"/>
                  </a:lnTo>
                  <a:lnTo>
                    <a:pt x="572583" y="86940"/>
                  </a:lnTo>
                  <a:lnTo>
                    <a:pt x="530028" y="105068"/>
                  </a:lnTo>
                  <a:lnTo>
                    <a:pt x="488478" y="124832"/>
                  </a:lnTo>
                  <a:lnTo>
                    <a:pt x="448013" y="146212"/>
                  </a:lnTo>
                  <a:lnTo>
                    <a:pt x="408712" y="169188"/>
                  </a:lnTo>
                  <a:lnTo>
                    <a:pt x="370654" y="193741"/>
                  </a:lnTo>
                  <a:lnTo>
                    <a:pt x="333921" y="219850"/>
                  </a:lnTo>
                  <a:lnTo>
                    <a:pt x="298591" y="247497"/>
                  </a:lnTo>
                  <a:lnTo>
                    <a:pt x="264744" y="276660"/>
                  </a:lnTo>
                  <a:lnTo>
                    <a:pt x="232460" y="307321"/>
                  </a:lnTo>
                  <a:lnTo>
                    <a:pt x="201818" y="339458"/>
                  </a:lnTo>
                  <a:lnTo>
                    <a:pt x="172899" y="373054"/>
                  </a:lnTo>
                  <a:lnTo>
                    <a:pt x="145781" y="408087"/>
                  </a:lnTo>
                  <a:lnTo>
                    <a:pt x="120545" y="444538"/>
                  </a:lnTo>
                  <a:lnTo>
                    <a:pt x="96133" y="484383"/>
                  </a:lnTo>
                  <a:lnTo>
                    <a:pt x="74545" y="524768"/>
                  </a:lnTo>
                  <a:lnTo>
                    <a:pt x="55752" y="565612"/>
                  </a:lnTo>
                  <a:lnTo>
                    <a:pt x="39725" y="606839"/>
                  </a:lnTo>
                  <a:lnTo>
                    <a:pt x="26434" y="648369"/>
                  </a:lnTo>
                  <a:lnTo>
                    <a:pt x="15851" y="690125"/>
                  </a:lnTo>
                  <a:lnTo>
                    <a:pt x="7945" y="732028"/>
                  </a:lnTo>
                  <a:lnTo>
                    <a:pt x="2687" y="773999"/>
                  </a:lnTo>
                  <a:lnTo>
                    <a:pt x="48" y="815962"/>
                  </a:lnTo>
                  <a:lnTo>
                    <a:pt x="0" y="857836"/>
                  </a:lnTo>
                  <a:lnTo>
                    <a:pt x="2511" y="899544"/>
                  </a:lnTo>
                  <a:lnTo>
                    <a:pt x="7553" y="941008"/>
                  </a:lnTo>
                  <a:lnTo>
                    <a:pt x="15098" y="982150"/>
                  </a:lnTo>
                  <a:lnTo>
                    <a:pt x="25114" y="1022890"/>
                  </a:lnTo>
                  <a:lnTo>
                    <a:pt x="37574" y="1063151"/>
                  </a:lnTo>
                  <a:lnTo>
                    <a:pt x="52447" y="1102855"/>
                  </a:lnTo>
                  <a:lnTo>
                    <a:pt x="69704" y="1141923"/>
                  </a:lnTo>
                  <a:lnTo>
                    <a:pt x="89317" y="1180277"/>
                  </a:lnTo>
                  <a:lnTo>
                    <a:pt x="111255" y="1217838"/>
                  </a:lnTo>
                  <a:lnTo>
                    <a:pt x="135489" y="1254529"/>
                  </a:lnTo>
                  <a:lnTo>
                    <a:pt x="161990" y="1290270"/>
                  </a:lnTo>
                  <a:lnTo>
                    <a:pt x="190729" y="1324985"/>
                  </a:lnTo>
                  <a:lnTo>
                    <a:pt x="221677" y="1358594"/>
                  </a:lnTo>
                  <a:lnTo>
                    <a:pt x="254803" y="1391018"/>
                  </a:lnTo>
                  <a:lnTo>
                    <a:pt x="290079" y="1422181"/>
                  </a:lnTo>
                  <a:lnTo>
                    <a:pt x="327475" y="1452003"/>
                  </a:lnTo>
                  <a:lnTo>
                    <a:pt x="366962" y="1480407"/>
                  </a:lnTo>
                  <a:lnTo>
                    <a:pt x="408511" y="1507313"/>
                  </a:lnTo>
                  <a:lnTo>
                    <a:pt x="452092" y="1532644"/>
                  </a:lnTo>
                  <a:lnTo>
                    <a:pt x="497676" y="1556321"/>
                  </a:lnTo>
                  <a:lnTo>
                    <a:pt x="545233" y="1578267"/>
                  </a:lnTo>
                  <a:lnTo>
                    <a:pt x="530755" y="2163229"/>
                  </a:lnTo>
                  <a:lnTo>
                    <a:pt x="920645" y="1671993"/>
                  </a:lnTo>
                  <a:lnTo>
                    <a:pt x="972672" y="1675383"/>
                  </a:lnTo>
                  <a:lnTo>
                    <a:pt x="1024461" y="1676623"/>
                  </a:lnTo>
                  <a:lnTo>
                    <a:pt x="1075930" y="1675749"/>
                  </a:lnTo>
                  <a:lnTo>
                    <a:pt x="1126997" y="1672797"/>
                  </a:lnTo>
                  <a:lnTo>
                    <a:pt x="1177578" y="1667801"/>
                  </a:lnTo>
                  <a:lnTo>
                    <a:pt x="1227592" y="1660799"/>
                  </a:lnTo>
                  <a:lnTo>
                    <a:pt x="1276956" y="1651825"/>
                  </a:lnTo>
                  <a:lnTo>
                    <a:pt x="1325587" y="1640915"/>
                  </a:lnTo>
                  <a:lnTo>
                    <a:pt x="1373403" y="1628106"/>
                  </a:lnTo>
                  <a:lnTo>
                    <a:pt x="1420320" y="1613431"/>
                  </a:lnTo>
                  <a:lnTo>
                    <a:pt x="1466257" y="1596928"/>
                  </a:lnTo>
                  <a:lnTo>
                    <a:pt x="1511132" y="1578632"/>
                  </a:lnTo>
                  <a:lnTo>
                    <a:pt x="1554860" y="1558578"/>
                  </a:lnTo>
                  <a:lnTo>
                    <a:pt x="1597360" y="1536803"/>
                  </a:lnTo>
                  <a:lnTo>
                    <a:pt x="1638550" y="1513341"/>
                  </a:lnTo>
                  <a:lnTo>
                    <a:pt x="1678346" y="1488228"/>
                  </a:lnTo>
                  <a:lnTo>
                    <a:pt x="1716666" y="1461501"/>
                  </a:lnTo>
                  <a:lnTo>
                    <a:pt x="1753428" y="1433195"/>
                  </a:lnTo>
                  <a:lnTo>
                    <a:pt x="1788548" y="1403345"/>
                  </a:lnTo>
                  <a:lnTo>
                    <a:pt x="1821945" y="1371988"/>
                  </a:lnTo>
                  <a:lnTo>
                    <a:pt x="1853536" y="1339158"/>
                  </a:lnTo>
                  <a:lnTo>
                    <a:pt x="1883238" y="1304891"/>
                  </a:lnTo>
                  <a:lnTo>
                    <a:pt x="1910968" y="1269224"/>
                  </a:lnTo>
                  <a:lnTo>
                    <a:pt x="1936645" y="1232192"/>
                  </a:lnTo>
                  <a:lnTo>
                    <a:pt x="1961057" y="1192346"/>
                  </a:lnTo>
                  <a:lnTo>
                    <a:pt x="1982645" y="1151962"/>
                  </a:lnTo>
                  <a:lnTo>
                    <a:pt x="2001438" y="1111117"/>
                  </a:lnTo>
                  <a:lnTo>
                    <a:pt x="2017465" y="1069891"/>
                  </a:lnTo>
                  <a:lnTo>
                    <a:pt x="2030756" y="1028360"/>
                  </a:lnTo>
                  <a:lnTo>
                    <a:pt x="2041340" y="986605"/>
                  </a:lnTo>
                  <a:lnTo>
                    <a:pt x="2049246" y="944702"/>
                  </a:lnTo>
                  <a:lnTo>
                    <a:pt x="2054503" y="902730"/>
                  </a:lnTo>
                  <a:lnTo>
                    <a:pt x="2057142" y="860768"/>
                  </a:lnTo>
                  <a:lnTo>
                    <a:pt x="2057191" y="818894"/>
                  </a:lnTo>
                  <a:lnTo>
                    <a:pt x="2054679" y="777185"/>
                  </a:lnTo>
                  <a:lnTo>
                    <a:pt x="2049637" y="735721"/>
                  </a:lnTo>
                  <a:lnTo>
                    <a:pt x="2042093" y="694580"/>
                  </a:lnTo>
                  <a:lnTo>
                    <a:pt x="2032076" y="653839"/>
                  </a:lnTo>
                  <a:lnTo>
                    <a:pt x="2019617" y="613578"/>
                  </a:lnTo>
                  <a:lnTo>
                    <a:pt x="2004744" y="573874"/>
                  </a:lnTo>
                  <a:lnTo>
                    <a:pt x="1987486" y="534807"/>
                  </a:lnTo>
                  <a:lnTo>
                    <a:pt x="1967874" y="496453"/>
                  </a:lnTo>
                  <a:lnTo>
                    <a:pt x="1945936" y="458891"/>
                  </a:lnTo>
                  <a:lnTo>
                    <a:pt x="1921701" y="422201"/>
                  </a:lnTo>
                  <a:lnTo>
                    <a:pt x="1895200" y="386459"/>
                  </a:lnTo>
                  <a:lnTo>
                    <a:pt x="1866461" y="351745"/>
                  </a:lnTo>
                  <a:lnTo>
                    <a:pt x="1835513" y="318136"/>
                  </a:lnTo>
                  <a:lnTo>
                    <a:pt x="1802387" y="285711"/>
                  </a:lnTo>
                  <a:lnTo>
                    <a:pt x="1767111" y="254549"/>
                  </a:lnTo>
                  <a:lnTo>
                    <a:pt x="1729715" y="224726"/>
                  </a:lnTo>
                  <a:lnTo>
                    <a:pt x="1690228" y="196323"/>
                  </a:lnTo>
                  <a:lnTo>
                    <a:pt x="1648679" y="169417"/>
                  </a:lnTo>
                  <a:lnTo>
                    <a:pt x="1605098" y="144086"/>
                  </a:lnTo>
                  <a:lnTo>
                    <a:pt x="1559515" y="120408"/>
                  </a:lnTo>
                  <a:lnTo>
                    <a:pt x="1511957" y="98463"/>
                  </a:lnTo>
                  <a:lnTo>
                    <a:pt x="1466043" y="79708"/>
                  </a:lnTo>
                  <a:lnTo>
                    <a:pt x="1419539" y="62986"/>
                  </a:lnTo>
                  <a:lnTo>
                    <a:pt x="1372527" y="48277"/>
                  </a:lnTo>
                  <a:lnTo>
                    <a:pt x="1325084" y="35560"/>
                  </a:lnTo>
                  <a:lnTo>
                    <a:pt x="1277291" y="24817"/>
                  </a:lnTo>
                  <a:lnTo>
                    <a:pt x="1229228" y="16026"/>
                  </a:lnTo>
                  <a:lnTo>
                    <a:pt x="1180974" y="9169"/>
                  </a:lnTo>
                  <a:lnTo>
                    <a:pt x="1132609" y="4225"/>
                  </a:lnTo>
                  <a:lnTo>
                    <a:pt x="1084212" y="1176"/>
                  </a:lnTo>
                  <a:lnTo>
                    <a:pt x="1035864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530755" y="2163229"/>
                  </a:moveTo>
                  <a:lnTo>
                    <a:pt x="545233" y="1578267"/>
                  </a:lnTo>
                  <a:lnTo>
                    <a:pt x="497676" y="1556321"/>
                  </a:lnTo>
                  <a:lnTo>
                    <a:pt x="452092" y="1532644"/>
                  </a:lnTo>
                  <a:lnTo>
                    <a:pt x="408511" y="1507313"/>
                  </a:lnTo>
                  <a:lnTo>
                    <a:pt x="366962" y="1480407"/>
                  </a:lnTo>
                  <a:lnTo>
                    <a:pt x="327475" y="1452003"/>
                  </a:lnTo>
                  <a:lnTo>
                    <a:pt x="290079" y="1422181"/>
                  </a:lnTo>
                  <a:lnTo>
                    <a:pt x="254803" y="1391018"/>
                  </a:lnTo>
                  <a:lnTo>
                    <a:pt x="221677" y="1358594"/>
                  </a:lnTo>
                  <a:lnTo>
                    <a:pt x="190729" y="1324985"/>
                  </a:lnTo>
                  <a:lnTo>
                    <a:pt x="161990" y="1290270"/>
                  </a:lnTo>
                  <a:lnTo>
                    <a:pt x="135489" y="1254529"/>
                  </a:lnTo>
                  <a:lnTo>
                    <a:pt x="111255" y="1217838"/>
                  </a:lnTo>
                  <a:lnTo>
                    <a:pt x="89317" y="1180277"/>
                  </a:lnTo>
                  <a:lnTo>
                    <a:pt x="69704" y="1141923"/>
                  </a:lnTo>
                  <a:lnTo>
                    <a:pt x="52447" y="1102855"/>
                  </a:lnTo>
                  <a:lnTo>
                    <a:pt x="37574" y="1063151"/>
                  </a:lnTo>
                  <a:lnTo>
                    <a:pt x="25114" y="1022890"/>
                  </a:lnTo>
                  <a:lnTo>
                    <a:pt x="15098" y="982150"/>
                  </a:lnTo>
                  <a:lnTo>
                    <a:pt x="7553" y="941008"/>
                  </a:lnTo>
                  <a:lnTo>
                    <a:pt x="2511" y="899544"/>
                  </a:lnTo>
                  <a:lnTo>
                    <a:pt x="0" y="857836"/>
                  </a:lnTo>
                  <a:lnTo>
                    <a:pt x="48" y="815962"/>
                  </a:lnTo>
                  <a:lnTo>
                    <a:pt x="2687" y="773999"/>
                  </a:lnTo>
                  <a:lnTo>
                    <a:pt x="7945" y="732028"/>
                  </a:lnTo>
                  <a:lnTo>
                    <a:pt x="15851" y="690125"/>
                  </a:lnTo>
                  <a:lnTo>
                    <a:pt x="26434" y="648369"/>
                  </a:lnTo>
                  <a:lnTo>
                    <a:pt x="39725" y="606839"/>
                  </a:lnTo>
                  <a:lnTo>
                    <a:pt x="55752" y="565612"/>
                  </a:lnTo>
                  <a:lnTo>
                    <a:pt x="74545" y="524768"/>
                  </a:lnTo>
                  <a:lnTo>
                    <a:pt x="96133" y="484383"/>
                  </a:lnTo>
                  <a:lnTo>
                    <a:pt x="120545" y="444538"/>
                  </a:lnTo>
                  <a:lnTo>
                    <a:pt x="145781" y="408087"/>
                  </a:lnTo>
                  <a:lnTo>
                    <a:pt x="172899" y="373054"/>
                  </a:lnTo>
                  <a:lnTo>
                    <a:pt x="201818" y="339458"/>
                  </a:lnTo>
                  <a:lnTo>
                    <a:pt x="232460" y="307321"/>
                  </a:lnTo>
                  <a:lnTo>
                    <a:pt x="264744" y="276660"/>
                  </a:lnTo>
                  <a:lnTo>
                    <a:pt x="298591" y="247497"/>
                  </a:lnTo>
                  <a:lnTo>
                    <a:pt x="333921" y="219850"/>
                  </a:lnTo>
                  <a:lnTo>
                    <a:pt x="370654" y="193741"/>
                  </a:lnTo>
                  <a:lnTo>
                    <a:pt x="408712" y="169188"/>
                  </a:lnTo>
                  <a:lnTo>
                    <a:pt x="448013" y="146212"/>
                  </a:lnTo>
                  <a:lnTo>
                    <a:pt x="488478" y="124832"/>
                  </a:lnTo>
                  <a:lnTo>
                    <a:pt x="530028" y="105068"/>
                  </a:lnTo>
                  <a:lnTo>
                    <a:pt x="572583" y="86940"/>
                  </a:lnTo>
                  <a:lnTo>
                    <a:pt x="616063" y="70468"/>
                  </a:lnTo>
                  <a:lnTo>
                    <a:pt x="660389" y="55671"/>
                  </a:lnTo>
                  <a:lnTo>
                    <a:pt x="705480" y="42570"/>
                  </a:lnTo>
                  <a:lnTo>
                    <a:pt x="751257" y="31184"/>
                  </a:lnTo>
                  <a:lnTo>
                    <a:pt x="797641" y="21533"/>
                  </a:lnTo>
                  <a:lnTo>
                    <a:pt x="844551" y="13637"/>
                  </a:lnTo>
                  <a:lnTo>
                    <a:pt x="891908" y="7516"/>
                  </a:lnTo>
                  <a:lnTo>
                    <a:pt x="939633" y="3190"/>
                  </a:lnTo>
                  <a:lnTo>
                    <a:pt x="987645" y="677"/>
                  </a:lnTo>
                  <a:lnTo>
                    <a:pt x="1035864" y="0"/>
                  </a:lnTo>
                  <a:lnTo>
                    <a:pt x="1084212" y="1176"/>
                  </a:lnTo>
                  <a:lnTo>
                    <a:pt x="1132609" y="4225"/>
                  </a:lnTo>
                  <a:lnTo>
                    <a:pt x="1180974" y="9169"/>
                  </a:lnTo>
                  <a:lnTo>
                    <a:pt x="1229228" y="16026"/>
                  </a:lnTo>
                  <a:lnTo>
                    <a:pt x="1277291" y="24817"/>
                  </a:lnTo>
                  <a:lnTo>
                    <a:pt x="1325084" y="35560"/>
                  </a:lnTo>
                  <a:lnTo>
                    <a:pt x="1372527" y="48277"/>
                  </a:lnTo>
                  <a:lnTo>
                    <a:pt x="1419539" y="62986"/>
                  </a:lnTo>
                  <a:lnTo>
                    <a:pt x="1466043" y="79708"/>
                  </a:lnTo>
                  <a:lnTo>
                    <a:pt x="1511957" y="98463"/>
                  </a:lnTo>
                  <a:lnTo>
                    <a:pt x="1559515" y="120408"/>
                  </a:lnTo>
                  <a:lnTo>
                    <a:pt x="1605098" y="144086"/>
                  </a:lnTo>
                  <a:lnTo>
                    <a:pt x="1648679" y="169417"/>
                  </a:lnTo>
                  <a:lnTo>
                    <a:pt x="1690228" y="196323"/>
                  </a:lnTo>
                  <a:lnTo>
                    <a:pt x="1729715" y="224726"/>
                  </a:lnTo>
                  <a:lnTo>
                    <a:pt x="1767111" y="254549"/>
                  </a:lnTo>
                  <a:lnTo>
                    <a:pt x="1802387" y="285711"/>
                  </a:lnTo>
                  <a:lnTo>
                    <a:pt x="1835513" y="318136"/>
                  </a:lnTo>
                  <a:lnTo>
                    <a:pt x="1866461" y="351745"/>
                  </a:lnTo>
                  <a:lnTo>
                    <a:pt x="1895200" y="386459"/>
                  </a:lnTo>
                  <a:lnTo>
                    <a:pt x="1921701" y="422201"/>
                  </a:lnTo>
                  <a:lnTo>
                    <a:pt x="1945936" y="458891"/>
                  </a:lnTo>
                  <a:lnTo>
                    <a:pt x="1967874" y="496453"/>
                  </a:lnTo>
                  <a:lnTo>
                    <a:pt x="1987486" y="534807"/>
                  </a:lnTo>
                  <a:lnTo>
                    <a:pt x="2004744" y="573874"/>
                  </a:lnTo>
                  <a:lnTo>
                    <a:pt x="2019617" y="613578"/>
                  </a:lnTo>
                  <a:lnTo>
                    <a:pt x="2032076" y="653839"/>
                  </a:lnTo>
                  <a:lnTo>
                    <a:pt x="2042093" y="694580"/>
                  </a:lnTo>
                  <a:lnTo>
                    <a:pt x="2049637" y="735721"/>
                  </a:lnTo>
                  <a:lnTo>
                    <a:pt x="2054679" y="777185"/>
                  </a:lnTo>
                  <a:lnTo>
                    <a:pt x="2057191" y="818894"/>
                  </a:lnTo>
                  <a:lnTo>
                    <a:pt x="2057142" y="860768"/>
                  </a:lnTo>
                  <a:lnTo>
                    <a:pt x="2054503" y="902730"/>
                  </a:lnTo>
                  <a:lnTo>
                    <a:pt x="2049246" y="944702"/>
                  </a:lnTo>
                  <a:lnTo>
                    <a:pt x="2041340" y="986605"/>
                  </a:lnTo>
                  <a:lnTo>
                    <a:pt x="2030756" y="1028360"/>
                  </a:lnTo>
                  <a:lnTo>
                    <a:pt x="2017465" y="1069891"/>
                  </a:lnTo>
                  <a:lnTo>
                    <a:pt x="2001438" y="1111117"/>
                  </a:lnTo>
                  <a:lnTo>
                    <a:pt x="1982645" y="1151962"/>
                  </a:lnTo>
                  <a:lnTo>
                    <a:pt x="1961057" y="1192346"/>
                  </a:lnTo>
                  <a:lnTo>
                    <a:pt x="1936645" y="1232192"/>
                  </a:lnTo>
                  <a:lnTo>
                    <a:pt x="1910968" y="1269224"/>
                  </a:lnTo>
                  <a:lnTo>
                    <a:pt x="1883238" y="1304891"/>
                  </a:lnTo>
                  <a:lnTo>
                    <a:pt x="1853536" y="1339158"/>
                  </a:lnTo>
                  <a:lnTo>
                    <a:pt x="1821945" y="1371988"/>
                  </a:lnTo>
                  <a:lnTo>
                    <a:pt x="1788548" y="1403345"/>
                  </a:lnTo>
                  <a:lnTo>
                    <a:pt x="1753428" y="1433195"/>
                  </a:lnTo>
                  <a:lnTo>
                    <a:pt x="1716666" y="1461501"/>
                  </a:lnTo>
                  <a:lnTo>
                    <a:pt x="1678346" y="1488228"/>
                  </a:lnTo>
                  <a:lnTo>
                    <a:pt x="1638550" y="1513341"/>
                  </a:lnTo>
                  <a:lnTo>
                    <a:pt x="1597360" y="1536803"/>
                  </a:lnTo>
                  <a:lnTo>
                    <a:pt x="1554860" y="1558578"/>
                  </a:lnTo>
                  <a:lnTo>
                    <a:pt x="1511132" y="1578632"/>
                  </a:lnTo>
                  <a:lnTo>
                    <a:pt x="1466257" y="1596928"/>
                  </a:lnTo>
                  <a:lnTo>
                    <a:pt x="1420320" y="1613431"/>
                  </a:lnTo>
                  <a:lnTo>
                    <a:pt x="1373403" y="1628106"/>
                  </a:lnTo>
                  <a:lnTo>
                    <a:pt x="1325587" y="1640915"/>
                  </a:lnTo>
                  <a:lnTo>
                    <a:pt x="1276956" y="1651825"/>
                  </a:lnTo>
                  <a:lnTo>
                    <a:pt x="1227592" y="1660799"/>
                  </a:lnTo>
                  <a:lnTo>
                    <a:pt x="1177578" y="1667801"/>
                  </a:lnTo>
                  <a:lnTo>
                    <a:pt x="1126997" y="1672797"/>
                  </a:lnTo>
                  <a:lnTo>
                    <a:pt x="1075930" y="1675749"/>
                  </a:lnTo>
                  <a:lnTo>
                    <a:pt x="1024461" y="1676623"/>
                  </a:lnTo>
                  <a:lnTo>
                    <a:pt x="972672" y="1675383"/>
                  </a:lnTo>
                  <a:lnTo>
                    <a:pt x="920645" y="1671993"/>
                  </a:lnTo>
                  <a:lnTo>
                    <a:pt x="530755" y="216322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82053" y="780034"/>
            <a:ext cx="12128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Nothing is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file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temp.txt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4875" y="4943475"/>
            <a:ext cx="7639050" cy="323850"/>
            <a:chOff x="904875" y="4943475"/>
            <a:chExt cx="7639050" cy="323850"/>
          </a:xfrm>
        </p:grpSpPr>
        <p:sp>
          <p:nvSpPr>
            <p:cNvPr id="15" name="object 15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569200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7569200" y="304800"/>
                  </a:lnTo>
                  <a:lnTo>
                    <a:pt x="7588978" y="300809"/>
                  </a:lnTo>
                  <a:lnTo>
                    <a:pt x="7605125" y="289925"/>
                  </a:lnTo>
                  <a:lnTo>
                    <a:pt x="7616009" y="273778"/>
                  </a:lnTo>
                  <a:lnTo>
                    <a:pt x="7620000" y="254000"/>
                  </a:lnTo>
                  <a:lnTo>
                    <a:pt x="7620000" y="50800"/>
                  </a:lnTo>
                  <a:lnTo>
                    <a:pt x="7616009" y="31021"/>
                  </a:lnTo>
                  <a:lnTo>
                    <a:pt x="7605125" y="14874"/>
                  </a:lnTo>
                  <a:lnTo>
                    <a:pt x="7588978" y="3990"/>
                  </a:lnTo>
                  <a:lnTo>
                    <a:pt x="7569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7569200" y="0"/>
                  </a:lnTo>
                  <a:lnTo>
                    <a:pt x="7588978" y="3990"/>
                  </a:lnTo>
                  <a:lnTo>
                    <a:pt x="7605125" y="14874"/>
                  </a:lnTo>
                  <a:lnTo>
                    <a:pt x="7616009" y="31021"/>
                  </a:lnTo>
                  <a:lnTo>
                    <a:pt x="7620000" y="50800"/>
                  </a:lnTo>
                  <a:lnTo>
                    <a:pt x="7620000" y="254000"/>
                  </a:lnTo>
                  <a:lnTo>
                    <a:pt x="7616009" y="273778"/>
                  </a:lnTo>
                  <a:lnTo>
                    <a:pt x="7605125" y="289925"/>
                  </a:lnTo>
                  <a:lnTo>
                    <a:pt x="7588978" y="300809"/>
                  </a:lnTo>
                  <a:lnTo>
                    <a:pt x="7569200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622" y="5410200"/>
            <a:ext cx="3373628" cy="12192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553584" y="5400527"/>
            <a:ext cx="4600575" cy="1238885"/>
            <a:chOff x="4553584" y="5400527"/>
            <a:chExt cx="4600575" cy="1238885"/>
          </a:xfrm>
        </p:grpSpPr>
        <p:sp>
          <p:nvSpPr>
            <p:cNvPr id="19" name="object 19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2587616" y="0"/>
                  </a:moveTo>
                  <a:lnTo>
                    <a:pt x="2526470" y="397"/>
                  </a:lnTo>
                  <a:lnTo>
                    <a:pt x="2465602" y="1375"/>
                  </a:lnTo>
                  <a:lnTo>
                    <a:pt x="2405049" y="2927"/>
                  </a:lnTo>
                  <a:lnTo>
                    <a:pt x="2344849" y="5048"/>
                  </a:lnTo>
                  <a:lnTo>
                    <a:pt x="2285041" y="7730"/>
                  </a:lnTo>
                  <a:lnTo>
                    <a:pt x="2225662" y="10966"/>
                  </a:lnTo>
                  <a:lnTo>
                    <a:pt x="2166751" y="14752"/>
                  </a:lnTo>
                  <a:lnTo>
                    <a:pt x="2108345" y="19079"/>
                  </a:lnTo>
                  <a:lnTo>
                    <a:pt x="2050483" y="23942"/>
                  </a:lnTo>
                  <a:lnTo>
                    <a:pt x="1993203" y="29333"/>
                  </a:lnTo>
                  <a:lnTo>
                    <a:pt x="1936542" y="35248"/>
                  </a:lnTo>
                  <a:lnTo>
                    <a:pt x="1880538" y="41678"/>
                  </a:lnTo>
                  <a:lnTo>
                    <a:pt x="1825230" y="48617"/>
                  </a:lnTo>
                  <a:lnTo>
                    <a:pt x="1770656" y="56059"/>
                  </a:lnTo>
                  <a:lnTo>
                    <a:pt x="1716854" y="63998"/>
                  </a:lnTo>
                  <a:lnTo>
                    <a:pt x="1663861" y="72427"/>
                  </a:lnTo>
                  <a:lnTo>
                    <a:pt x="1611716" y="81339"/>
                  </a:lnTo>
                  <a:lnTo>
                    <a:pt x="1560457" y="90728"/>
                  </a:lnTo>
                  <a:lnTo>
                    <a:pt x="1510122" y="100588"/>
                  </a:lnTo>
                  <a:lnTo>
                    <a:pt x="1460748" y="110911"/>
                  </a:lnTo>
                  <a:lnTo>
                    <a:pt x="1412374" y="121692"/>
                  </a:lnTo>
                  <a:lnTo>
                    <a:pt x="1365038" y="132923"/>
                  </a:lnTo>
                  <a:lnTo>
                    <a:pt x="1318778" y="144600"/>
                  </a:lnTo>
                  <a:lnTo>
                    <a:pt x="1273631" y="156714"/>
                  </a:lnTo>
                  <a:lnTo>
                    <a:pt x="1229637" y="169259"/>
                  </a:lnTo>
                  <a:lnTo>
                    <a:pt x="1186833" y="182229"/>
                  </a:lnTo>
                  <a:lnTo>
                    <a:pt x="1145256" y="195618"/>
                  </a:lnTo>
                  <a:lnTo>
                    <a:pt x="1104945" y="209418"/>
                  </a:lnTo>
                  <a:lnTo>
                    <a:pt x="1065939" y="223624"/>
                  </a:lnTo>
                  <a:lnTo>
                    <a:pt x="1028274" y="238229"/>
                  </a:lnTo>
                  <a:lnTo>
                    <a:pt x="991990" y="253227"/>
                  </a:lnTo>
                  <a:lnTo>
                    <a:pt x="957123" y="268610"/>
                  </a:lnTo>
                  <a:lnTo>
                    <a:pt x="891797" y="300508"/>
                  </a:lnTo>
                  <a:lnTo>
                    <a:pt x="832598" y="333871"/>
                  </a:lnTo>
                  <a:lnTo>
                    <a:pt x="779833" y="368648"/>
                  </a:lnTo>
                  <a:lnTo>
                    <a:pt x="733804" y="404786"/>
                  </a:lnTo>
                  <a:lnTo>
                    <a:pt x="694817" y="442234"/>
                  </a:lnTo>
                  <a:lnTo>
                    <a:pt x="0" y="540468"/>
                  </a:lnTo>
                  <a:lnTo>
                    <a:pt x="629539" y="673996"/>
                  </a:lnTo>
                  <a:lnTo>
                    <a:pt x="638911" y="697041"/>
                  </a:lnTo>
                  <a:lnTo>
                    <a:pt x="651042" y="719830"/>
                  </a:lnTo>
                  <a:lnTo>
                    <a:pt x="683382" y="764569"/>
                  </a:lnTo>
                  <a:lnTo>
                    <a:pt x="726168" y="808070"/>
                  </a:lnTo>
                  <a:lnTo>
                    <a:pt x="779010" y="850189"/>
                  </a:lnTo>
                  <a:lnTo>
                    <a:pt x="841516" y="890785"/>
                  </a:lnTo>
                  <a:lnTo>
                    <a:pt x="876272" y="910466"/>
                  </a:lnTo>
                  <a:lnTo>
                    <a:pt x="913297" y="929713"/>
                  </a:lnTo>
                  <a:lnTo>
                    <a:pt x="952543" y="948507"/>
                  </a:lnTo>
                  <a:lnTo>
                    <a:pt x="993962" y="966831"/>
                  </a:lnTo>
                  <a:lnTo>
                    <a:pt x="1037503" y="984667"/>
                  </a:lnTo>
                  <a:lnTo>
                    <a:pt x="1083119" y="1001997"/>
                  </a:lnTo>
                  <a:lnTo>
                    <a:pt x="1130760" y="1018803"/>
                  </a:lnTo>
                  <a:lnTo>
                    <a:pt x="1180379" y="1035067"/>
                  </a:lnTo>
                  <a:lnTo>
                    <a:pt x="1231925" y="1050772"/>
                  </a:lnTo>
                  <a:lnTo>
                    <a:pt x="1285350" y="1065899"/>
                  </a:lnTo>
                  <a:lnTo>
                    <a:pt x="1340605" y="1080431"/>
                  </a:lnTo>
                  <a:lnTo>
                    <a:pt x="1397642" y="1094349"/>
                  </a:lnTo>
                  <a:lnTo>
                    <a:pt x="1456411" y="1107637"/>
                  </a:lnTo>
                  <a:lnTo>
                    <a:pt x="1516864" y="1120275"/>
                  </a:lnTo>
                  <a:lnTo>
                    <a:pt x="1578951" y="1132247"/>
                  </a:lnTo>
                  <a:lnTo>
                    <a:pt x="1642625" y="1143534"/>
                  </a:lnTo>
                  <a:lnTo>
                    <a:pt x="1707836" y="1154118"/>
                  </a:lnTo>
                  <a:lnTo>
                    <a:pt x="1774536" y="1163982"/>
                  </a:lnTo>
                  <a:lnTo>
                    <a:pt x="1842675" y="1173108"/>
                  </a:lnTo>
                  <a:lnTo>
                    <a:pt x="1912204" y="1181477"/>
                  </a:lnTo>
                  <a:lnTo>
                    <a:pt x="1983076" y="1189073"/>
                  </a:lnTo>
                  <a:lnTo>
                    <a:pt x="2055241" y="1195877"/>
                  </a:lnTo>
                  <a:lnTo>
                    <a:pt x="2117172" y="1200998"/>
                  </a:lnTo>
                  <a:lnTo>
                    <a:pt x="2179168" y="1205479"/>
                  </a:lnTo>
                  <a:lnTo>
                    <a:pt x="2241191" y="1209327"/>
                  </a:lnTo>
                  <a:lnTo>
                    <a:pt x="2303203" y="1212549"/>
                  </a:lnTo>
                  <a:lnTo>
                    <a:pt x="2365166" y="1215152"/>
                  </a:lnTo>
                  <a:lnTo>
                    <a:pt x="2427041" y="1217141"/>
                  </a:lnTo>
                  <a:lnTo>
                    <a:pt x="2488791" y="1218523"/>
                  </a:lnTo>
                  <a:lnTo>
                    <a:pt x="2550377" y="1219305"/>
                  </a:lnTo>
                  <a:lnTo>
                    <a:pt x="2611763" y="1219493"/>
                  </a:lnTo>
                  <a:lnTo>
                    <a:pt x="2672909" y="1219094"/>
                  </a:lnTo>
                  <a:lnTo>
                    <a:pt x="2733777" y="1218114"/>
                  </a:lnTo>
                  <a:lnTo>
                    <a:pt x="2794330" y="1216560"/>
                  </a:lnTo>
                  <a:lnTo>
                    <a:pt x="2854530" y="1214438"/>
                  </a:lnTo>
                  <a:lnTo>
                    <a:pt x="2914338" y="1211755"/>
                  </a:lnTo>
                  <a:lnTo>
                    <a:pt x="2973717" y="1208517"/>
                  </a:lnTo>
                  <a:lnTo>
                    <a:pt x="3032628" y="1204730"/>
                  </a:lnTo>
                  <a:lnTo>
                    <a:pt x="3091034" y="1200402"/>
                  </a:lnTo>
                  <a:lnTo>
                    <a:pt x="3148896" y="1195538"/>
                  </a:lnTo>
                  <a:lnTo>
                    <a:pt x="3206176" y="1190146"/>
                  </a:lnTo>
                  <a:lnTo>
                    <a:pt x="3262837" y="1184231"/>
                  </a:lnTo>
                  <a:lnTo>
                    <a:pt x="3318841" y="1177801"/>
                  </a:lnTo>
                  <a:lnTo>
                    <a:pt x="3374149" y="1170861"/>
                  </a:lnTo>
                  <a:lnTo>
                    <a:pt x="3428723" y="1163418"/>
                  </a:lnTo>
                  <a:lnTo>
                    <a:pt x="3482525" y="1155479"/>
                  </a:lnTo>
                  <a:lnTo>
                    <a:pt x="3535518" y="1147051"/>
                  </a:lnTo>
                  <a:lnTo>
                    <a:pt x="3587663" y="1138138"/>
                  </a:lnTo>
                  <a:lnTo>
                    <a:pt x="3638922" y="1128749"/>
                  </a:lnTo>
                  <a:lnTo>
                    <a:pt x="3689257" y="1118890"/>
                  </a:lnTo>
                  <a:lnTo>
                    <a:pt x="3738631" y="1108567"/>
                  </a:lnTo>
                  <a:lnTo>
                    <a:pt x="3787005" y="1097787"/>
                  </a:lnTo>
                  <a:lnTo>
                    <a:pt x="3834341" y="1086555"/>
                  </a:lnTo>
                  <a:lnTo>
                    <a:pt x="3880601" y="1074880"/>
                  </a:lnTo>
                  <a:lnTo>
                    <a:pt x="3925748" y="1062766"/>
                  </a:lnTo>
                  <a:lnTo>
                    <a:pt x="3969742" y="1050221"/>
                  </a:lnTo>
                  <a:lnTo>
                    <a:pt x="4012546" y="1037252"/>
                  </a:lnTo>
                  <a:lnTo>
                    <a:pt x="4054123" y="1023863"/>
                  </a:lnTo>
                  <a:lnTo>
                    <a:pt x="4094434" y="1010064"/>
                  </a:lnTo>
                  <a:lnTo>
                    <a:pt x="4133440" y="995858"/>
                  </a:lnTo>
                  <a:lnTo>
                    <a:pt x="4171105" y="981254"/>
                  </a:lnTo>
                  <a:lnTo>
                    <a:pt x="4207389" y="966258"/>
                  </a:lnTo>
                  <a:lnTo>
                    <a:pt x="4242256" y="950875"/>
                  </a:lnTo>
                  <a:lnTo>
                    <a:pt x="4307582" y="918979"/>
                  </a:lnTo>
                  <a:lnTo>
                    <a:pt x="4366781" y="885618"/>
                  </a:lnTo>
                  <a:lnTo>
                    <a:pt x="4419546" y="850842"/>
                  </a:lnTo>
                  <a:lnTo>
                    <a:pt x="4465575" y="814706"/>
                  </a:lnTo>
                  <a:lnTo>
                    <a:pt x="4504563" y="777260"/>
                  </a:lnTo>
                  <a:lnTo>
                    <a:pt x="4540668" y="732028"/>
                  </a:lnTo>
                  <a:lnTo>
                    <a:pt x="4565246" y="686773"/>
                  </a:lnTo>
                  <a:lnTo>
                    <a:pt x="4578577" y="641653"/>
                  </a:lnTo>
                  <a:lnTo>
                    <a:pt x="4581114" y="619192"/>
                  </a:lnTo>
                  <a:lnTo>
                    <a:pt x="4580945" y="596823"/>
                  </a:lnTo>
                  <a:lnTo>
                    <a:pt x="4572631" y="552440"/>
                  </a:lnTo>
                  <a:lnTo>
                    <a:pt x="4553916" y="508659"/>
                  </a:lnTo>
                  <a:lnTo>
                    <a:pt x="4525083" y="465637"/>
                  </a:lnTo>
                  <a:lnTo>
                    <a:pt x="4486413" y="423530"/>
                  </a:lnTo>
                  <a:lnTo>
                    <a:pt x="4438188" y="382495"/>
                  </a:lnTo>
                  <a:lnTo>
                    <a:pt x="4380691" y="342687"/>
                  </a:lnTo>
                  <a:lnTo>
                    <a:pt x="4314202" y="304262"/>
                  </a:lnTo>
                  <a:lnTo>
                    <a:pt x="4277674" y="285618"/>
                  </a:lnTo>
                  <a:lnTo>
                    <a:pt x="4239005" y="267378"/>
                  </a:lnTo>
                  <a:lnTo>
                    <a:pt x="4198228" y="249562"/>
                  </a:lnTo>
                  <a:lnTo>
                    <a:pt x="4155379" y="232190"/>
                  </a:lnTo>
                  <a:lnTo>
                    <a:pt x="4110495" y="215280"/>
                  </a:lnTo>
                  <a:lnTo>
                    <a:pt x="4063609" y="198853"/>
                  </a:lnTo>
                  <a:lnTo>
                    <a:pt x="4014757" y="182929"/>
                  </a:lnTo>
                  <a:lnTo>
                    <a:pt x="3963974" y="167526"/>
                  </a:lnTo>
                  <a:lnTo>
                    <a:pt x="3911296" y="152664"/>
                  </a:lnTo>
                  <a:lnTo>
                    <a:pt x="3856758" y="138363"/>
                  </a:lnTo>
                  <a:lnTo>
                    <a:pt x="3800395" y="124642"/>
                  </a:lnTo>
                  <a:lnTo>
                    <a:pt x="3742242" y="111521"/>
                  </a:lnTo>
                  <a:lnTo>
                    <a:pt x="3682334" y="99019"/>
                  </a:lnTo>
                  <a:lnTo>
                    <a:pt x="3620707" y="87156"/>
                  </a:lnTo>
                  <a:lnTo>
                    <a:pt x="3557397" y="75951"/>
                  </a:lnTo>
                  <a:lnTo>
                    <a:pt x="3492437" y="65425"/>
                  </a:lnTo>
                  <a:lnTo>
                    <a:pt x="3425863" y="55595"/>
                  </a:lnTo>
                  <a:lnTo>
                    <a:pt x="3357712" y="46483"/>
                  </a:lnTo>
                  <a:lnTo>
                    <a:pt x="3288017" y="38106"/>
                  </a:lnTo>
                  <a:lnTo>
                    <a:pt x="3216814" y="30486"/>
                  </a:lnTo>
                  <a:lnTo>
                    <a:pt x="3144139" y="23642"/>
                  </a:lnTo>
                  <a:lnTo>
                    <a:pt x="3082207" y="18518"/>
                  </a:lnTo>
                  <a:lnTo>
                    <a:pt x="3020211" y="14033"/>
                  </a:lnTo>
                  <a:lnTo>
                    <a:pt x="2958188" y="10181"/>
                  </a:lnTo>
                  <a:lnTo>
                    <a:pt x="2896176" y="6956"/>
                  </a:lnTo>
                  <a:lnTo>
                    <a:pt x="2834213" y="4351"/>
                  </a:lnTo>
                  <a:lnTo>
                    <a:pt x="2772338" y="2359"/>
                  </a:lnTo>
                  <a:lnTo>
                    <a:pt x="2710588" y="974"/>
                  </a:lnTo>
                  <a:lnTo>
                    <a:pt x="2649002" y="190"/>
                  </a:lnTo>
                  <a:lnTo>
                    <a:pt x="25876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0" y="540468"/>
                  </a:moveTo>
                  <a:lnTo>
                    <a:pt x="694817" y="442234"/>
                  </a:lnTo>
                  <a:lnTo>
                    <a:pt x="713411" y="423349"/>
                  </a:lnTo>
                  <a:lnTo>
                    <a:pt x="733804" y="404786"/>
                  </a:lnTo>
                  <a:lnTo>
                    <a:pt x="779833" y="368648"/>
                  </a:lnTo>
                  <a:lnTo>
                    <a:pt x="832598" y="333871"/>
                  </a:lnTo>
                  <a:lnTo>
                    <a:pt x="891797" y="300508"/>
                  </a:lnTo>
                  <a:lnTo>
                    <a:pt x="957123" y="268610"/>
                  </a:lnTo>
                  <a:lnTo>
                    <a:pt x="991990" y="253227"/>
                  </a:lnTo>
                  <a:lnTo>
                    <a:pt x="1028274" y="238229"/>
                  </a:lnTo>
                  <a:lnTo>
                    <a:pt x="1065939" y="223624"/>
                  </a:lnTo>
                  <a:lnTo>
                    <a:pt x="1104945" y="209418"/>
                  </a:lnTo>
                  <a:lnTo>
                    <a:pt x="1145256" y="195618"/>
                  </a:lnTo>
                  <a:lnTo>
                    <a:pt x="1186833" y="182229"/>
                  </a:lnTo>
                  <a:lnTo>
                    <a:pt x="1229637" y="169259"/>
                  </a:lnTo>
                  <a:lnTo>
                    <a:pt x="1273631" y="156714"/>
                  </a:lnTo>
                  <a:lnTo>
                    <a:pt x="1318778" y="144600"/>
                  </a:lnTo>
                  <a:lnTo>
                    <a:pt x="1365038" y="132923"/>
                  </a:lnTo>
                  <a:lnTo>
                    <a:pt x="1412374" y="121692"/>
                  </a:lnTo>
                  <a:lnTo>
                    <a:pt x="1460748" y="110911"/>
                  </a:lnTo>
                  <a:lnTo>
                    <a:pt x="1510122" y="100588"/>
                  </a:lnTo>
                  <a:lnTo>
                    <a:pt x="1560457" y="90728"/>
                  </a:lnTo>
                  <a:lnTo>
                    <a:pt x="1611716" y="81339"/>
                  </a:lnTo>
                  <a:lnTo>
                    <a:pt x="1663861" y="72427"/>
                  </a:lnTo>
                  <a:lnTo>
                    <a:pt x="1716854" y="63998"/>
                  </a:lnTo>
                  <a:lnTo>
                    <a:pt x="1770656" y="56059"/>
                  </a:lnTo>
                  <a:lnTo>
                    <a:pt x="1825230" y="48617"/>
                  </a:lnTo>
                  <a:lnTo>
                    <a:pt x="1880538" y="41678"/>
                  </a:lnTo>
                  <a:lnTo>
                    <a:pt x="1936542" y="35248"/>
                  </a:lnTo>
                  <a:lnTo>
                    <a:pt x="1993203" y="29333"/>
                  </a:lnTo>
                  <a:lnTo>
                    <a:pt x="2050483" y="23942"/>
                  </a:lnTo>
                  <a:lnTo>
                    <a:pt x="2108345" y="19079"/>
                  </a:lnTo>
                  <a:lnTo>
                    <a:pt x="2166751" y="14752"/>
                  </a:lnTo>
                  <a:lnTo>
                    <a:pt x="2225662" y="10966"/>
                  </a:lnTo>
                  <a:lnTo>
                    <a:pt x="2285041" y="7730"/>
                  </a:lnTo>
                  <a:lnTo>
                    <a:pt x="2344849" y="5048"/>
                  </a:lnTo>
                  <a:lnTo>
                    <a:pt x="2405049" y="2927"/>
                  </a:lnTo>
                  <a:lnTo>
                    <a:pt x="2465602" y="1375"/>
                  </a:lnTo>
                  <a:lnTo>
                    <a:pt x="2526470" y="397"/>
                  </a:lnTo>
                  <a:lnTo>
                    <a:pt x="2587616" y="0"/>
                  </a:lnTo>
                  <a:lnTo>
                    <a:pt x="2649002" y="190"/>
                  </a:lnTo>
                  <a:lnTo>
                    <a:pt x="2710588" y="974"/>
                  </a:lnTo>
                  <a:lnTo>
                    <a:pt x="2772338" y="2359"/>
                  </a:lnTo>
                  <a:lnTo>
                    <a:pt x="2834213" y="4351"/>
                  </a:lnTo>
                  <a:lnTo>
                    <a:pt x="2896176" y="6956"/>
                  </a:lnTo>
                  <a:lnTo>
                    <a:pt x="2958188" y="10181"/>
                  </a:lnTo>
                  <a:lnTo>
                    <a:pt x="3020211" y="14033"/>
                  </a:lnTo>
                  <a:lnTo>
                    <a:pt x="3082207" y="18518"/>
                  </a:lnTo>
                  <a:lnTo>
                    <a:pt x="3144139" y="23642"/>
                  </a:lnTo>
                  <a:lnTo>
                    <a:pt x="3216814" y="30486"/>
                  </a:lnTo>
                  <a:lnTo>
                    <a:pt x="3288017" y="38106"/>
                  </a:lnTo>
                  <a:lnTo>
                    <a:pt x="3357712" y="46483"/>
                  </a:lnTo>
                  <a:lnTo>
                    <a:pt x="3425863" y="55595"/>
                  </a:lnTo>
                  <a:lnTo>
                    <a:pt x="3492437" y="65425"/>
                  </a:lnTo>
                  <a:lnTo>
                    <a:pt x="3557397" y="75951"/>
                  </a:lnTo>
                  <a:lnTo>
                    <a:pt x="3620707" y="87156"/>
                  </a:lnTo>
                  <a:lnTo>
                    <a:pt x="3682334" y="99019"/>
                  </a:lnTo>
                  <a:lnTo>
                    <a:pt x="3742242" y="111521"/>
                  </a:lnTo>
                  <a:lnTo>
                    <a:pt x="3800395" y="124642"/>
                  </a:lnTo>
                  <a:lnTo>
                    <a:pt x="3856758" y="138363"/>
                  </a:lnTo>
                  <a:lnTo>
                    <a:pt x="3911296" y="152664"/>
                  </a:lnTo>
                  <a:lnTo>
                    <a:pt x="3963974" y="167526"/>
                  </a:lnTo>
                  <a:lnTo>
                    <a:pt x="4014757" y="182929"/>
                  </a:lnTo>
                  <a:lnTo>
                    <a:pt x="4063609" y="198853"/>
                  </a:lnTo>
                  <a:lnTo>
                    <a:pt x="4110495" y="215280"/>
                  </a:lnTo>
                  <a:lnTo>
                    <a:pt x="4155379" y="232190"/>
                  </a:lnTo>
                  <a:lnTo>
                    <a:pt x="4198228" y="249562"/>
                  </a:lnTo>
                  <a:lnTo>
                    <a:pt x="4239005" y="267378"/>
                  </a:lnTo>
                  <a:lnTo>
                    <a:pt x="4277674" y="285618"/>
                  </a:lnTo>
                  <a:lnTo>
                    <a:pt x="4314202" y="304262"/>
                  </a:lnTo>
                  <a:lnTo>
                    <a:pt x="4348553" y="323292"/>
                  </a:lnTo>
                  <a:lnTo>
                    <a:pt x="4410581" y="362428"/>
                  </a:lnTo>
                  <a:lnTo>
                    <a:pt x="4463477" y="402869"/>
                  </a:lnTo>
                  <a:lnTo>
                    <a:pt x="4506960" y="444460"/>
                  </a:lnTo>
                  <a:lnTo>
                    <a:pt x="4540747" y="487044"/>
                  </a:lnTo>
                  <a:lnTo>
                    <a:pt x="4564556" y="530465"/>
                  </a:lnTo>
                  <a:lnTo>
                    <a:pt x="4578106" y="574566"/>
                  </a:lnTo>
                  <a:lnTo>
                    <a:pt x="4581114" y="619192"/>
                  </a:lnTo>
                  <a:lnTo>
                    <a:pt x="4578577" y="641653"/>
                  </a:lnTo>
                  <a:lnTo>
                    <a:pt x="4565246" y="686773"/>
                  </a:lnTo>
                  <a:lnTo>
                    <a:pt x="4540668" y="732028"/>
                  </a:lnTo>
                  <a:lnTo>
                    <a:pt x="4504563" y="777260"/>
                  </a:lnTo>
                  <a:lnTo>
                    <a:pt x="4465575" y="814706"/>
                  </a:lnTo>
                  <a:lnTo>
                    <a:pt x="4419546" y="850842"/>
                  </a:lnTo>
                  <a:lnTo>
                    <a:pt x="4366781" y="885618"/>
                  </a:lnTo>
                  <a:lnTo>
                    <a:pt x="4307582" y="918979"/>
                  </a:lnTo>
                  <a:lnTo>
                    <a:pt x="4242256" y="950875"/>
                  </a:lnTo>
                  <a:lnTo>
                    <a:pt x="4207389" y="966258"/>
                  </a:lnTo>
                  <a:lnTo>
                    <a:pt x="4171105" y="981254"/>
                  </a:lnTo>
                  <a:lnTo>
                    <a:pt x="4133440" y="995858"/>
                  </a:lnTo>
                  <a:lnTo>
                    <a:pt x="4094434" y="1010064"/>
                  </a:lnTo>
                  <a:lnTo>
                    <a:pt x="4054123" y="1023863"/>
                  </a:lnTo>
                  <a:lnTo>
                    <a:pt x="4012546" y="1037252"/>
                  </a:lnTo>
                  <a:lnTo>
                    <a:pt x="3969742" y="1050221"/>
                  </a:lnTo>
                  <a:lnTo>
                    <a:pt x="3925748" y="1062766"/>
                  </a:lnTo>
                  <a:lnTo>
                    <a:pt x="3880601" y="1074880"/>
                  </a:lnTo>
                  <a:lnTo>
                    <a:pt x="3834341" y="1086555"/>
                  </a:lnTo>
                  <a:lnTo>
                    <a:pt x="3787005" y="1097787"/>
                  </a:lnTo>
                  <a:lnTo>
                    <a:pt x="3738631" y="1108567"/>
                  </a:lnTo>
                  <a:lnTo>
                    <a:pt x="3689257" y="1118890"/>
                  </a:lnTo>
                  <a:lnTo>
                    <a:pt x="3638922" y="1128749"/>
                  </a:lnTo>
                  <a:lnTo>
                    <a:pt x="3587663" y="1138138"/>
                  </a:lnTo>
                  <a:lnTo>
                    <a:pt x="3535518" y="1147051"/>
                  </a:lnTo>
                  <a:lnTo>
                    <a:pt x="3482525" y="1155479"/>
                  </a:lnTo>
                  <a:lnTo>
                    <a:pt x="3428723" y="1163418"/>
                  </a:lnTo>
                  <a:lnTo>
                    <a:pt x="3374149" y="1170861"/>
                  </a:lnTo>
                  <a:lnTo>
                    <a:pt x="3318841" y="1177801"/>
                  </a:lnTo>
                  <a:lnTo>
                    <a:pt x="3262837" y="1184231"/>
                  </a:lnTo>
                  <a:lnTo>
                    <a:pt x="3206176" y="1190146"/>
                  </a:lnTo>
                  <a:lnTo>
                    <a:pt x="3148896" y="1195538"/>
                  </a:lnTo>
                  <a:lnTo>
                    <a:pt x="3091034" y="1200402"/>
                  </a:lnTo>
                  <a:lnTo>
                    <a:pt x="3032628" y="1204730"/>
                  </a:lnTo>
                  <a:lnTo>
                    <a:pt x="2973717" y="1208517"/>
                  </a:lnTo>
                  <a:lnTo>
                    <a:pt x="2914338" y="1211755"/>
                  </a:lnTo>
                  <a:lnTo>
                    <a:pt x="2854530" y="1214438"/>
                  </a:lnTo>
                  <a:lnTo>
                    <a:pt x="2794330" y="1216560"/>
                  </a:lnTo>
                  <a:lnTo>
                    <a:pt x="2733777" y="1218114"/>
                  </a:lnTo>
                  <a:lnTo>
                    <a:pt x="2672909" y="1219094"/>
                  </a:lnTo>
                  <a:lnTo>
                    <a:pt x="2611763" y="1219493"/>
                  </a:lnTo>
                  <a:lnTo>
                    <a:pt x="2550377" y="1219305"/>
                  </a:lnTo>
                  <a:lnTo>
                    <a:pt x="2488791" y="1218523"/>
                  </a:lnTo>
                  <a:lnTo>
                    <a:pt x="2427041" y="1217141"/>
                  </a:lnTo>
                  <a:lnTo>
                    <a:pt x="2365166" y="1215152"/>
                  </a:lnTo>
                  <a:lnTo>
                    <a:pt x="2303203" y="1212549"/>
                  </a:lnTo>
                  <a:lnTo>
                    <a:pt x="2241191" y="1209327"/>
                  </a:lnTo>
                  <a:lnTo>
                    <a:pt x="2179168" y="1205479"/>
                  </a:lnTo>
                  <a:lnTo>
                    <a:pt x="2117172" y="1200998"/>
                  </a:lnTo>
                  <a:lnTo>
                    <a:pt x="2055241" y="1195877"/>
                  </a:lnTo>
                  <a:lnTo>
                    <a:pt x="1983076" y="1189073"/>
                  </a:lnTo>
                  <a:lnTo>
                    <a:pt x="1912204" y="1181477"/>
                  </a:lnTo>
                  <a:lnTo>
                    <a:pt x="1842675" y="1173108"/>
                  </a:lnTo>
                  <a:lnTo>
                    <a:pt x="1774536" y="1163982"/>
                  </a:lnTo>
                  <a:lnTo>
                    <a:pt x="1707836" y="1154118"/>
                  </a:lnTo>
                  <a:lnTo>
                    <a:pt x="1642625" y="1143534"/>
                  </a:lnTo>
                  <a:lnTo>
                    <a:pt x="1578951" y="1132247"/>
                  </a:lnTo>
                  <a:lnTo>
                    <a:pt x="1516864" y="1120275"/>
                  </a:lnTo>
                  <a:lnTo>
                    <a:pt x="1456411" y="1107637"/>
                  </a:lnTo>
                  <a:lnTo>
                    <a:pt x="1397642" y="1094349"/>
                  </a:lnTo>
                  <a:lnTo>
                    <a:pt x="1340605" y="1080431"/>
                  </a:lnTo>
                  <a:lnTo>
                    <a:pt x="1285350" y="1065899"/>
                  </a:lnTo>
                  <a:lnTo>
                    <a:pt x="1231925" y="1050772"/>
                  </a:lnTo>
                  <a:lnTo>
                    <a:pt x="1180379" y="1035067"/>
                  </a:lnTo>
                  <a:lnTo>
                    <a:pt x="1130760" y="1018803"/>
                  </a:lnTo>
                  <a:lnTo>
                    <a:pt x="1083119" y="1001997"/>
                  </a:lnTo>
                  <a:lnTo>
                    <a:pt x="1037503" y="984667"/>
                  </a:lnTo>
                  <a:lnTo>
                    <a:pt x="993962" y="966831"/>
                  </a:lnTo>
                  <a:lnTo>
                    <a:pt x="952543" y="948507"/>
                  </a:lnTo>
                  <a:lnTo>
                    <a:pt x="913297" y="929713"/>
                  </a:lnTo>
                  <a:lnTo>
                    <a:pt x="876272" y="910466"/>
                  </a:lnTo>
                  <a:lnTo>
                    <a:pt x="841516" y="890785"/>
                  </a:lnTo>
                  <a:lnTo>
                    <a:pt x="809079" y="870686"/>
                  </a:lnTo>
                  <a:lnTo>
                    <a:pt x="751356" y="829311"/>
                  </a:lnTo>
                  <a:lnTo>
                    <a:pt x="703493" y="786483"/>
                  </a:lnTo>
                  <a:lnTo>
                    <a:pt x="665881" y="742346"/>
                  </a:lnTo>
                  <a:lnTo>
                    <a:pt x="638911" y="697041"/>
                  </a:lnTo>
                  <a:lnTo>
                    <a:pt x="629539" y="673996"/>
                  </a:lnTo>
                  <a:lnTo>
                    <a:pt x="0" y="540468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64132" y="3401695"/>
            <a:ext cx="726757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3147060" indent="-565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When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run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above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code,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program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will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stopped</a:t>
            </a:r>
            <a:r>
              <a:rPr sz="1800" spc="3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“Press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key”,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being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don’t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press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go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folder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where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“temp.txt”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created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 open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see</a:t>
            </a:r>
            <a:endParaRPr sz="1800">
              <a:latin typeface="Corbel"/>
              <a:cs typeface="Corbel"/>
            </a:endParaRPr>
          </a:p>
          <a:p>
            <a:pPr marL="902335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what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till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endParaRPr sz="1800">
              <a:latin typeface="Corbel"/>
              <a:cs typeface="Corbel"/>
            </a:endParaRPr>
          </a:p>
          <a:p>
            <a:pPr marR="140970" algn="ctr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NOW</a:t>
            </a:r>
            <a:r>
              <a:rPr sz="1800" b="1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PRESS</a:t>
            </a:r>
            <a:r>
              <a:rPr sz="1800" b="1" spc="-8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ANY</a:t>
            </a:r>
            <a:r>
              <a:rPr sz="180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orbel"/>
                <a:cs typeface="Corbel"/>
              </a:rPr>
              <a:t>KEY….</a:t>
            </a:r>
            <a:endParaRPr sz="1800">
              <a:latin typeface="Corbel"/>
              <a:cs typeface="Corbel"/>
            </a:endParaRPr>
          </a:p>
          <a:p>
            <a:pPr marL="4742180" marR="5080" indent="2540" algn="ctr">
              <a:lnSpc>
                <a:spcPct val="100000"/>
              </a:lnSpc>
              <a:spcBef>
                <a:spcPts val="180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stored,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because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close()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function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flushed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6530" y="6326000"/>
            <a:ext cx="12738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pushed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5737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5" dirty="0">
                <a:latin typeface="Consolas"/>
                <a:cs typeface="Consolas"/>
              </a:rPr>
              <a:t>Example: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spc="-75" dirty="0">
                <a:latin typeface="Consolas"/>
                <a:cs typeface="Consolas"/>
              </a:rPr>
              <a:t>working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of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spc="-80" dirty="0">
                <a:latin typeface="Consolas"/>
                <a:cs typeface="Consolas"/>
              </a:rPr>
              <a:t>flush()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295400"/>
            <a:ext cx="2819400" cy="304800"/>
          </a:xfrm>
          <a:prstGeom prst="rect">
            <a:avLst/>
          </a:prstGeom>
          <a:solidFill>
            <a:srgbClr val="FF0000"/>
          </a:solidFill>
          <a:ln w="19050">
            <a:solidFill>
              <a:srgbClr val="5C99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3890">
              <a:lnSpc>
                <a:spcPts val="2400"/>
              </a:lnSpc>
            </a:pP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400" b="1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flush()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4875" y="3419475"/>
            <a:ext cx="4646930" cy="1390650"/>
            <a:chOff x="904875" y="3419475"/>
            <a:chExt cx="4646930" cy="1390650"/>
          </a:xfrm>
        </p:grpSpPr>
        <p:sp>
          <p:nvSpPr>
            <p:cNvPr id="5" name="object 5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4398772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1" y="1270806"/>
                  </a:lnTo>
                  <a:lnTo>
                    <a:pt x="66955" y="1304639"/>
                  </a:lnTo>
                  <a:lnTo>
                    <a:pt x="100788" y="1332554"/>
                  </a:lnTo>
                  <a:lnTo>
                    <a:pt x="139619" y="1353633"/>
                  </a:lnTo>
                  <a:lnTo>
                    <a:pt x="182529" y="1366955"/>
                  </a:lnTo>
                  <a:lnTo>
                    <a:pt x="228600" y="1371600"/>
                  </a:lnTo>
                  <a:lnTo>
                    <a:pt x="4398772" y="1371600"/>
                  </a:lnTo>
                  <a:lnTo>
                    <a:pt x="4444838" y="1366955"/>
                  </a:lnTo>
                  <a:lnTo>
                    <a:pt x="4487747" y="1353633"/>
                  </a:lnTo>
                  <a:lnTo>
                    <a:pt x="4526578" y="1332554"/>
                  </a:lnTo>
                  <a:lnTo>
                    <a:pt x="4560411" y="1304639"/>
                  </a:lnTo>
                  <a:lnTo>
                    <a:pt x="4588326" y="1270806"/>
                  </a:lnTo>
                  <a:lnTo>
                    <a:pt x="4609405" y="1231975"/>
                  </a:lnTo>
                  <a:lnTo>
                    <a:pt x="4622727" y="1189066"/>
                  </a:lnTo>
                  <a:lnTo>
                    <a:pt x="4627372" y="1143000"/>
                  </a:lnTo>
                  <a:lnTo>
                    <a:pt x="4627372" y="228600"/>
                  </a:lnTo>
                  <a:lnTo>
                    <a:pt x="4622727" y="182533"/>
                  </a:lnTo>
                  <a:lnTo>
                    <a:pt x="4609405" y="139624"/>
                  </a:lnTo>
                  <a:lnTo>
                    <a:pt x="4588326" y="100793"/>
                  </a:lnTo>
                  <a:lnTo>
                    <a:pt x="4560411" y="66960"/>
                  </a:lnTo>
                  <a:lnTo>
                    <a:pt x="4526578" y="39045"/>
                  </a:lnTo>
                  <a:lnTo>
                    <a:pt x="4487747" y="17966"/>
                  </a:lnTo>
                  <a:lnTo>
                    <a:pt x="4444838" y="4644"/>
                  </a:lnTo>
                  <a:lnTo>
                    <a:pt x="439877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4398772" y="0"/>
                  </a:lnTo>
                  <a:lnTo>
                    <a:pt x="4444838" y="4644"/>
                  </a:lnTo>
                  <a:lnTo>
                    <a:pt x="4487747" y="17966"/>
                  </a:lnTo>
                  <a:lnTo>
                    <a:pt x="4526578" y="39045"/>
                  </a:lnTo>
                  <a:lnTo>
                    <a:pt x="4560411" y="66960"/>
                  </a:lnTo>
                  <a:lnTo>
                    <a:pt x="4588326" y="100793"/>
                  </a:lnTo>
                  <a:lnTo>
                    <a:pt x="4609405" y="139624"/>
                  </a:lnTo>
                  <a:lnTo>
                    <a:pt x="4622727" y="182533"/>
                  </a:lnTo>
                  <a:lnTo>
                    <a:pt x="4627372" y="228600"/>
                  </a:lnTo>
                  <a:lnTo>
                    <a:pt x="4627372" y="1143000"/>
                  </a:lnTo>
                  <a:lnTo>
                    <a:pt x="4622727" y="1189066"/>
                  </a:lnTo>
                  <a:lnTo>
                    <a:pt x="4609405" y="1231975"/>
                  </a:lnTo>
                  <a:lnTo>
                    <a:pt x="4588326" y="1270806"/>
                  </a:lnTo>
                  <a:lnTo>
                    <a:pt x="4560411" y="1304639"/>
                  </a:lnTo>
                  <a:lnTo>
                    <a:pt x="4526578" y="1332554"/>
                  </a:lnTo>
                  <a:lnTo>
                    <a:pt x="4487747" y="1353633"/>
                  </a:lnTo>
                  <a:lnTo>
                    <a:pt x="4444838" y="1366955"/>
                  </a:lnTo>
                  <a:lnTo>
                    <a:pt x="4398772" y="1371600"/>
                  </a:lnTo>
                  <a:lnTo>
                    <a:pt x="228600" y="1371600"/>
                  </a:lnTo>
                  <a:lnTo>
                    <a:pt x="182529" y="1366955"/>
                  </a:lnTo>
                  <a:lnTo>
                    <a:pt x="139619" y="1353633"/>
                  </a:lnTo>
                  <a:lnTo>
                    <a:pt x="100788" y="1332554"/>
                  </a:lnTo>
                  <a:lnTo>
                    <a:pt x="66955" y="1304639"/>
                  </a:lnTo>
                  <a:lnTo>
                    <a:pt x="39041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72656" y="295656"/>
            <a:ext cx="2228215" cy="2333625"/>
            <a:chOff x="6772656" y="295656"/>
            <a:chExt cx="2228215" cy="23336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2656" y="295656"/>
              <a:ext cx="2228088" cy="2333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1035864" y="0"/>
                  </a:moveTo>
                  <a:lnTo>
                    <a:pt x="987645" y="677"/>
                  </a:lnTo>
                  <a:lnTo>
                    <a:pt x="939633" y="3190"/>
                  </a:lnTo>
                  <a:lnTo>
                    <a:pt x="891908" y="7516"/>
                  </a:lnTo>
                  <a:lnTo>
                    <a:pt x="844551" y="13637"/>
                  </a:lnTo>
                  <a:lnTo>
                    <a:pt x="797641" y="21533"/>
                  </a:lnTo>
                  <a:lnTo>
                    <a:pt x="751257" y="31184"/>
                  </a:lnTo>
                  <a:lnTo>
                    <a:pt x="705480" y="42570"/>
                  </a:lnTo>
                  <a:lnTo>
                    <a:pt x="660389" y="55671"/>
                  </a:lnTo>
                  <a:lnTo>
                    <a:pt x="616063" y="70468"/>
                  </a:lnTo>
                  <a:lnTo>
                    <a:pt x="572583" y="86940"/>
                  </a:lnTo>
                  <a:lnTo>
                    <a:pt x="530028" y="105068"/>
                  </a:lnTo>
                  <a:lnTo>
                    <a:pt x="488478" y="124832"/>
                  </a:lnTo>
                  <a:lnTo>
                    <a:pt x="448013" y="146212"/>
                  </a:lnTo>
                  <a:lnTo>
                    <a:pt x="408712" y="169188"/>
                  </a:lnTo>
                  <a:lnTo>
                    <a:pt x="370654" y="193741"/>
                  </a:lnTo>
                  <a:lnTo>
                    <a:pt x="333921" y="219850"/>
                  </a:lnTo>
                  <a:lnTo>
                    <a:pt x="298591" y="247497"/>
                  </a:lnTo>
                  <a:lnTo>
                    <a:pt x="264744" y="276660"/>
                  </a:lnTo>
                  <a:lnTo>
                    <a:pt x="232460" y="307321"/>
                  </a:lnTo>
                  <a:lnTo>
                    <a:pt x="201818" y="339458"/>
                  </a:lnTo>
                  <a:lnTo>
                    <a:pt x="172899" y="373054"/>
                  </a:lnTo>
                  <a:lnTo>
                    <a:pt x="145781" y="408087"/>
                  </a:lnTo>
                  <a:lnTo>
                    <a:pt x="120545" y="444538"/>
                  </a:lnTo>
                  <a:lnTo>
                    <a:pt x="96133" y="484383"/>
                  </a:lnTo>
                  <a:lnTo>
                    <a:pt x="74545" y="524768"/>
                  </a:lnTo>
                  <a:lnTo>
                    <a:pt x="55752" y="565612"/>
                  </a:lnTo>
                  <a:lnTo>
                    <a:pt x="39725" y="606839"/>
                  </a:lnTo>
                  <a:lnTo>
                    <a:pt x="26434" y="648369"/>
                  </a:lnTo>
                  <a:lnTo>
                    <a:pt x="15851" y="690125"/>
                  </a:lnTo>
                  <a:lnTo>
                    <a:pt x="7945" y="732028"/>
                  </a:lnTo>
                  <a:lnTo>
                    <a:pt x="2687" y="773999"/>
                  </a:lnTo>
                  <a:lnTo>
                    <a:pt x="48" y="815962"/>
                  </a:lnTo>
                  <a:lnTo>
                    <a:pt x="0" y="857836"/>
                  </a:lnTo>
                  <a:lnTo>
                    <a:pt x="2511" y="899544"/>
                  </a:lnTo>
                  <a:lnTo>
                    <a:pt x="7553" y="941008"/>
                  </a:lnTo>
                  <a:lnTo>
                    <a:pt x="15098" y="982150"/>
                  </a:lnTo>
                  <a:lnTo>
                    <a:pt x="25114" y="1022890"/>
                  </a:lnTo>
                  <a:lnTo>
                    <a:pt x="37574" y="1063151"/>
                  </a:lnTo>
                  <a:lnTo>
                    <a:pt x="52447" y="1102855"/>
                  </a:lnTo>
                  <a:lnTo>
                    <a:pt x="69704" y="1141923"/>
                  </a:lnTo>
                  <a:lnTo>
                    <a:pt x="89317" y="1180277"/>
                  </a:lnTo>
                  <a:lnTo>
                    <a:pt x="111255" y="1217838"/>
                  </a:lnTo>
                  <a:lnTo>
                    <a:pt x="135489" y="1254529"/>
                  </a:lnTo>
                  <a:lnTo>
                    <a:pt x="161990" y="1290270"/>
                  </a:lnTo>
                  <a:lnTo>
                    <a:pt x="190729" y="1324985"/>
                  </a:lnTo>
                  <a:lnTo>
                    <a:pt x="221677" y="1358594"/>
                  </a:lnTo>
                  <a:lnTo>
                    <a:pt x="254803" y="1391018"/>
                  </a:lnTo>
                  <a:lnTo>
                    <a:pt x="290079" y="1422181"/>
                  </a:lnTo>
                  <a:lnTo>
                    <a:pt x="327475" y="1452003"/>
                  </a:lnTo>
                  <a:lnTo>
                    <a:pt x="366962" y="1480407"/>
                  </a:lnTo>
                  <a:lnTo>
                    <a:pt x="408511" y="1507313"/>
                  </a:lnTo>
                  <a:lnTo>
                    <a:pt x="452092" y="1532644"/>
                  </a:lnTo>
                  <a:lnTo>
                    <a:pt x="497676" y="1556321"/>
                  </a:lnTo>
                  <a:lnTo>
                    <a:pt x="545233" y="1578267"/>
                  </a:lnTo>
                  <a:lnTo>
                    <a:pt x="530755" y="2163229"/>
                  </a:lnTo>
                  <a:lnTo>
                    <a:pt x="920645" y="1671993"/>
                  </a:lnTo>
                  <a:lnTo>
                    <a:pt x="972672" y="1675383"/>
                  </a:lnTo>
                  <a:lnTo>
                    <a:pt x="1024461" y="1676623"/>
                  </a:lnTo>
                  <a:lnTo>
                    <a:pt x="1075930" y="1675749"/>
                  </a:lnTo>
                  <a:lnTo>
                    <a:pt x="1126997" y="1672797"/>
                  </a:lnTo>
                  <a:lnTo>
                    <a:pt x="1177578" y="1667801"/>
                  </a:lnTo>
                  <a:lnTo>
                    <a:pt x="1227592" y="1660799"/>
                  </a:lnTo>
                  <a:lnTo>
                    <a:pt x="1276956" y="1651825"/>
                  </a:lnTo>
                  <a:lnTo>
                    <a:pt x="1325587" y="1640915"/>
                  </a:lnTo>
                  <a:lnTo>
                    <a:pt x="1373403" y="1628106"/>
                  </a:lnTo>
                  <a:lnTo>
                    <a:pt x="1420320" y="1613431"/>
                  </a:lnTo>
                  <a:lnTo>
                    <a:pt x="1466257" y="1596928"/>
                  </a:lnTo>
                  <a:lnTo>
                    <a:pt x="1511132" y="1578632"/>
                  </a:lnTo>
                  <a:lnTo>
                    <a:pt x="1554860" y="1558578"/>
                  </a:lnTo>
                  <a:lnTo>
                    <a:pt x="1597360" y="1536803"/>
                  </a:lnTo>
                  <a:lnTo>
                    <a:pt x="1638550" y="1513341"/>
                  </a:lnTo>
                  <a:lnTo>
                    <a:pt x="1678346" y="1488228"/>
                  </a:lnTo>
                  <a:lnTo>
                    <a:pt x="1716666" y="1461501"/>
                  </a:lnTo>
                  <a:lnTo>
                    <a:pt x="1753428" y="1433195"/>
                  </a:lnTo>
                  <a:lnTo>
                    <a:pt x="1788548" y="1403345"/>
                  </a:lnTo>
                  <a:lnTo>
                    <a:pt x="1821945" y="1371988"/>
                  </a:lnTo>
                  <a:lnTo>
                    <a:pt x="1853536" y="1339158"/>
                  </a:lnTo>
                  <a:lnTo>
                    <a:pt x="1883238" y="1304891"/>
                  </a:lnTo>
                  <a:lnTo>
                    <a:pt x="1910968" y="1269224"/>
                  </a:lnTo>
                  <a:lnTo>
                    <a:pt x="1936645" y="1232192"/>
                  </a:lnTo>
                  <a:lnTo>
                    <a:pt x="1961057" y="1192346"/>
                  </a:lnTo>
                  <a:lnTo>
                    <a:pt x="1982645" y="1151962"/>
                  </a:lnTo>
                  <a:lnTo>
                    <a:pt x="2001438" y="1111117"/>
                  </a:lnTo>
                  <a:lnTo>
                    <a:pt x="2017465" y="1069891"/>
                  </a:lnTo>
                  <a:lnTo>
                    <a:pt x="2030756" y="1028360"/>
                  </a:lnTo>
                  <a:lnTo>
                    <a:pt x="2041340" y="986605"/>
                  </a:lnTo>
                  <a:lnTo>
                    <a:pt x="2049246" y="944702"/>
                  </a:lnTo>
                  <a:lnTo>
                    <a:pt x="2054503" y="902730"/>
                  </a:lnTo>
                  <a:lnTo>
                    <a:pt x="2057142" y="860768"/>
                  </a:lnTo>
                  <a:lnTo>
                    <a:pt x="2057191" y="818894"/>
                  </a:lnTo>
                  <a:lnTo>
                    <a:pt x="2054679" y="777185"/>
                  </a:lnTo>
                  <a:lnTo>
                    <a:pt x="2049637" y="735721"/>
                  </a:lnTo>
                  <a:lnTo>
                    <a:pt x="2042093" y="694580"/>
                  </a:lnTo>
                  <a:lnTo>
                    <a:pt x="2032076" y="653839"/>
                  </a:lnTo>
                  <a:lnTo>
                    <a:pt x="2019617" y="613578"/>
                  </a:lnTo>
                  <a:lnTo>
                    <a:pt x="2004744" y="573874"/>
                  </a:lnTo>
                  <a:lnTo>
                    <a:pt x="1987486" y="534807"/>
                  </a:lnTo>
                  <a:lnTo>
                    <a:pt x="1967874" y="496453"/>
                  </a:lnTo>
                  <a:lnTo>
                    <a:pt x="1945936" y="458891"/>
                  </a:lnTo>
                  <a:lnTo>
                    <a:pt x="1921701" y="422201"/>
                  </a:lnTo>
                  <a:lnTo>
                    <a:pt x="1895200" y="386459"/>
                  </a:lnTo>
                  <a:lnTo>
                    <a:pt x="1866461" y="351745"/>
                  </a:lnTo>
                  <a:lnTo>
                    <a:pt x="1835513" y="318136"/>
                  </a:lnTo>
                  <a:lnTo>
                    <a:pt x="1802387" y="285711"/>
                  </a:lnTo>
                  <a:lnTo>
                    <a:pt x="1767111" y="254549"/>
                  </a:lnTo>
                  <a:lnTo>
                    <a:pt x="1729715" y="224726"/>
                  </a:lnTo>
                  <a:lnTo>
                    <a:pt x="1690228" y="196323"/>
                  </a:lnTo>
                  <a:lnTo>
                    <a:pt x="1648679" y="169417"/>
                  </a:lnTo>
                  <a:lnTo>
                    <a:pt x="1605098" y="144086"/>
                  </a:lnTo>
                  <a:lnTo>
                    <a:pt x="1559515" y="120408"/>
                  </a:lnTo>
                  <a:lnTo>
                    <a:pt x="1511957" y="98463"/>
                  </a:lnTo>
                  <a:lnTo>
                    <a:pt x="1466043" y="79708"/>
                  </a:lnTo>
                  <a:lnTo>
                    <a:pt x="1419539" y="62986"/>
                  </a:lnTo>
                  <a:lnTo>
                    <a:pt x="1372527" y="48277"/>
                  </a:lnTo>
                  <a:lnTo>
                    <a:pt x="1325084" y="35560"/>
                  </a:lnTo>
                  <a:lnTo>
                    <a:pt x="1277291" y="24817"/>
                  </a:lnTo>
                  <a:lnTo>
                    <a:pt x="1229228" y="16026"/>
                  </a:lnTo>
                  <a:lnTo>
                    <a:pt x="1180974" y="9169"/>
                  </a:lnTo>
                  <a:lnTo>
                    <a:pt x="1132609" y="4225"/>
                  </a:lnTo>
                  <a:lnTo>
                    <a:pt x="1084212" y="1176"/>
                  </a:lnTo>
                  <a:lnTo>
                    <a:pt x="1035864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530755" y="2163229"/>
                  </a:moveTo>
                  <a:lnTo>
                    <a:pt x="545233" y="1578267"/>
                  </a:lnTo>
                  <a:lnTo>
                    <a:pt x="497676" y="1556321"/>
                  </a:lnTo>
                  <a:lnTo>
                    <a:pt x="452092" y="1532644"/>
                  </a:lnTo>
                  <a:lnTo>
                    <a:pt x="408511" y="1507313"/>
                  </a:lnTo>
                  <a:lnTo>
                    <a:pt x="366962" y="1480407"/>
                  </a:lnTo>
                  <a:lnTo>
                    <a:pt x="327475" y="1452003"/>
                  </a:lnTo>
                  <a:lnTo>
                    <a:pt x="290079" y="1422181"/>
                  </a:lnTo>
                  <a:lnTo>
                    <a:pt x="254803" y="1391018"/>
                  </a:lnTo>
                  <a:lnTo>
                    <a:pt x="221677" y="1358594"/>
                  </a:lnTo>
                  <a:lnTo>
                    <a:pt x="190729" y="1324985"/>
                  </a:lnTo>
                  <a:lnTo>
                    <a:pt x="161990" y="1290270"/>
                  </a:lnTo>
                  <a:lnTo>
                    <a:pt x="135489" y="1254529"/>
                  </a:lnTo>
                  <a:lnTo>
                    <a:pt x="111255" y="1217838"/>
                  </a:lnTo>
                  <a:lnTo>
                    <a:pt x="89317" y="1180277"/>
                  </a:lnTo>
                  <a:lnTo>
                    <a:pt x="69704" y="1141923"/>
                  </a:lnTo>
                  <a:lnTo>
                    <a:pt x="52447" y="1102855"/>
                  </a:lnTo>
                  <a:lnTo>
                    <a:pt x="37574" y="1063151"/>
                  </a:lnTo>
                  <a:lnTo>
                    <a:pt x="25114" y="1022890"/>
                  </a:lnTo>
                  <a:lnTo>
                    <a:pt x="15098" y="982150"/>
                  </a:lnTo>
                  <a:lnTo>
                    <a:pt x="7553" y="941008"/>
                  </a:lnTo>
                  <a:lnTo>
                    <a:pt x="2511" y="899544"/>
                  </a:lnTo>
                  <a:lnTo>
                    <a:pt x="0" y="857836"/>
                  </a:lnTo>
                  <a:lnTo>
                    <a:pt x="48" y="815962"/>
                  </a:lnTo>
                  <a:lnTo>
                    <a:pt x="2687" y="773999"/>
                  </a:lnTo>
                  <a:lnTo>
                    <a:pt x="7945" y="732028"/>
                  </a:lnTo>
                  <a:lnTo>
                    <a:pt x="15851" y="690125"/>
                  </a:lnTo>
                  <a:lnTo>
                    <a:pt x="26434" y="648369"/>
                  </a:lnTo>
                  <a:lnTo>
                    <a:pt x="39725" y="606839"/>
                  </a:lnTo>
                  <a:lnTo>
                    <a:pt x="55752" y="565612"/>
                  </a:lnTo>
                  <a:lnTo>
                    <a:pt x="74545" y="524768"/>
                  </a:lnTo>
                  <a:lnTo>
                    <a:pt x="96133" y="484383"/>
                  </a:lnTo>
                  <a:lnTo>
                    <a:pt x="120545" y="444538"/>
                  </a:lnTo>
                  <a:lnTo>
                    <a:pt x="145781" y="408087"/>
                  </a:lnTo>
                  <a:lnTo>
                    <a:pt x="172899" y="373054"/>
                  </a:lnTo>
                  <a:lnTo>
                    <a:pt x="201818" y="339458"/>
                  </a:lnTo>
                  <a:lnTo>
                    <a:pt x="232460" y="307321"/>
                  </a:lnTo>
                  <a:lnTo>
                    <a:pt x="264744" y="276660"/>
                  </a:lnTo>
                  <a:lnTo>
                    <a:pt x="298591" y="247497"/>
                  </a:lnTo>
                  <a:lnTo>
                    <a:pt x="333921" y="219850"/>
                  </a:lnTo>
                  <a:lnTo>
                    <a:pt x="370654" y="193741"/>
                  </a:lnTo>
                  <a:lnTo>
                    <a:pt x="408712" y="169188"/>
                  </a:lnTo>
                  <a:lnTo>
                    <a:pt x="448013" y="146212"/>
                  </a:lnTo>
                  <a:lnTo>
                    <a:pt x="488478" y="124832"/>
                  </a:lnTo>
                  <a:lnTo>
                    <a:pt x="530028" y="105068"/>
                  </a:lnTo>
                  <a:lnTo>
                    <a:pt x="572583" y="86940"/>
                  </a:lnTo>
                  <a:lnTo>
                    <a:pt x="616063" y="70468"/>
                  </a:lnTo>
                  <a:lnTo>
                    <a:pt x="660389" y="55671"/>
                  </a:lnTo>
                  <a:lnTo>
                    <a:pt x="705480" y="42570"/>
                  </a:lnTo>
                  <a:lnTo>
                    <a:pt x="751257" y="31184"/>
                  </a:lnTo>
                  <a:lnTo>
                    <a:pt x="797641" y="21533"/>
                  </a:lnTo>
                  <a:lnTo>
                    <a:pt x="844551" y="13637"/>
                  </a:lnTo>
                  <a:lnTo>
                    <a:pt x="891908" y="7516"/>
                  </a:lnTo>
                  <a:lnTo>
                    <a:pt x="939633" y="3190"/>
                  </a:lnTo>
                  <a:lnTo>
                    <a:pt x="987645" y="677"/>
                  </a:lnTo>
                  <a:lnTo>
                    <a:pt x="1035864" y="0"/>
                  </a:lnTo>
                  <a:lnTo>
                    <a:pt x="1084212" y="1176"/>
                  </a:lnTo>
                  <a:lnTo>
                    <a:pt x="1132609" y="4225"/>
                  </a:lnTo>
                  <a:lnTo>
                    <a:pt x="1180974" y="9169"/>
                  </a:lnTo>
                  <a:lnTo>
                    <a:pt x="1229228" y="16026"/>
                  </a:lnTo>
                  <a:lnTo>
                    <a:pt x="1277291" y="24817"/>
                  </a:lnTo>
                  <a:lnTo>
                    <a:pt x="1325084" y="35560"/>
                  </a:lnTo>
                  <a:lnTo>
                    <a:pt x="1372527" y="48277"/>
                  </a:lnTo>
                  <a:lnTo>
                    <a:pt x="1419539" y="62986"/>
                  </a:lnTo>
                  <a:lnTo>
                    <a:pt x="1466043" y="79708"/>
                  </a:lnTo>
                  <a:lnTo>
                    <a:pt x="1511957" y="98463"/>
                  </a:lnTo>
                  <a:lnTo>
                    <a:pt x="1559515" y="120408"/>
                  </a:lnTo>
                  <a:lnTo>
                    <a:pt x="1605098" y="144086"/>
                  </a:lnTo>
                  <a:lnTo>
                    <a:pt x="1648679" y="169417"/>
                  </a:lnTo>
                  <a:lnTo>
                    <a:pt x="1690228" y="196323"/>
                  </a:lnTo>
                  <a:lnTo>
                    <a:pt x="1729715" y="224726"/>
                  </a:lnTo>
                  <a:lnTo>
                    <a:pt x="1767111" y="254549"/>
                  </a:lnTo>
                  <a:lnTo>
                    <a:pt x="1802387" y="285711"/>
                  </a:lnTo>
                  <a:lnTo>
                    <a:pt x="1835513" y="318136"/>
                  </a:lnTo>
                  <a:lnTo>
                    <a:pt x="1866461" y="351745"/>
                  </a:lnTo>
                  <a:lnTo>
                    <a:pt x="1895200" y="386459"/>
                  </a:lnTo>
                  <a:lnTo>
                    <a:pt x="1921701" y="422201"/>
                  </a:lnTo>
                  <a:lnTo>
                    <a:pt x="1945936" y="458891"/>
                  </a:lnTo>
                  <a:lnTo>
                    <a:pt x="1967874" y="496453"/>
                  </a:lnTo>
                  <a:lnTo>
                    <a:pt x="1987486" y="534807"/>
                  </a:lnTo>
                  <a:lnTo>
                    <a:pt x="2004744" y="573874"/>
                  </a:lnTo>
                  <a:lnTo>
                    <a:pt x="2019617" y="613578"/>
                  </a:lnTo>
                  <a:lnTo>
                    <a:pt x="2032076" y="653839"/>
                  </a:lnTo>
                  <a:lnTo>
                    <a:pt x="2042093" y="694580"/>
                  </a:lnTo>
                  <a:lnTo>
                    <a:pt x="2049637" y="735721"/>
                  </a:lnTo>
                  <a:lnTo>
                    <a:pt x="2054679" y="777185"/>
                  </a:lnTo>
                  <a:lnTo>
                    <a:pt x="2057191" y="818894"/>
                  </a:lnTo>
                  <a:lnTo>
                    <a:pt x="2057142" y="860768"/>
                  </a:lnTo>
                  <a:lnTo>
                    <a:pt x="2054503" y="902730"/>
                  </a:lnTo>
                  <a:lnTo>
                    <a:pt x="2049246" y="944702"/>
                  </a:lnTo>
                  <a:lnTo>
                    <a:pt x="2041340" y="986605"/>
                  </a:lnTo>
                  <a:lnTo>
                    <a:pt x="2030756" y="1028360"/>
                  </a:lnTo>
                  <a:lnTo>
                    <a:pt x="2017465" y="1069891"/>
                  </a:lnTo>
                  <a:lnTo>
                    <a:pt x="2001438" y="1111117"/>
                  </a:lnTo>
                  <a:lnTo>
                    <a:pt x="1982645" y="1151962"/>
                  </a:lnTo>
                  <a:lnTo>
                    <a:pt x="1961057" y="1192346"/>
                  </a:lnTo>
                  <a:lnTo>
                    <a:pt x="1936645" y="1232192"/>
                  </a:lnTo>
                  <a:lnTo>
                    <a:pt x="1910968" y="1269224"/>
                  </a:lnTo>
                  <a:lnTo>
                    <a:pt x="1883238" y="1304891"/>
                  </a:lnTo>
                  <a:lnTo>
                    <a:pt x="1853536" y="1339158"/>
                  </a:lnTo>
                  <a:lnTo>
                    <a:pt x="1821945" y="1371988"/>
                  </a:lnTo>
                  <a:lnTo>
                    <a:pt x="1788548" y="1403345"/>
                  </a:lnTo>
                  <a:lnTo>
                    <a:pt x="1753428" y="1433195"/>
                  </a:lnTo>
                  <a:lnTo>
                    <a:pt x="1716666" y="1461501"/>
                  </a:lnTo>
                  <a:lnTo>
                    <a:pt x="1678346" y="1488228"/>
                  </a:lnTo>
                  <a:lnTo>
                    <a:pt x="1638550" y="1513341"/>
                  </a:lnTo>
                  <a:lnTo>
                    <a:pt x="1597360" y="1536803"/>
                  </a:lnTo>
                  <a:lnTo>
                    <a:pt x="1554860" y="1558578"/>
                  </a:lnTo>
                  <a:lnTo>
                    <a:pt x="1511132" y="1578632"/>
                  </a:lnTo>
                  <a:lnTo>
                    <a:pt x="1466257" y="1596928"/>
                  </a:lnTo>
                  <a:lnTo>
                    <a:pt x="1420320" y="1613431"/>
                  </a:lnTo>
                  <a:lnTo>
                    <a:pt x="1373403" y="1628106"/>
                  </a:lnTo>
                  <a:lnTo>
                    <a:pt x="1325587" y="1640915"/>
                  </a:lnTo>
                  <a:lnTo>
                    <a:pt x="1276956" y="1651825"/>
                  </a:lnTo>
                  <a:lnTo>
                    <a:pt x="1227592" y="1660799"/>
                  </a:lnTo>
                  <a:lnTo>
                    <a:pt x="1177578" y="1667801"/>
                  </a:lnTo>
                  <a:lnTo>
                    <a:pt x="1126997" y="1672797"/>
                  </a:lnTo>
                  <a:lnTo>
                    <a:pt x="1075930" y="1675749"/>
                  </a:lnTo>
                  <a:lnTo>
                    <a:pt x="1024461" y="1676623"/>
                  </a:lnTo>
                  <a:lnTo>
                    <a:pt x="972672" y="1675383"/>
                  </a:lnTo>
                  <a:lnTo>
                    <a:pt x="920645" y="1671993"/>
                  </a:lnTo>
                  <a:lnTo>
                    <a:pt x="530755" y="216322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42175" y="642569"/>
            <a:ext cx="12915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All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contents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before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flush()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present</a:t>
            </a:r>
            <a:r>
              <a:rPr sz="1800" spc="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04875" y="4943475"/>
            <a:ext cx="7639050" cy="323850"/>
            <a:chOff x="904875" y="4943475"/>
            <a:chExt cx="7639050" cy="323850"/>
          </a:xfrm>
        </p:grpSpPr>
        <p:sp>
          <p:nvSpPr>
            <p:cNvPr id="13" name="object 13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569200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7569200" y="304800"/>
                  </a:lnTo>
                  <a:lnTo>
                    <a:pt x="7588978" y="300809"/>
                  </a:lnTo>
                  <a:lnTo>
                    <a:pt x="7605125" y="289925"/>
                  </a:lnTo>
                  <a:lnTo>
                    <a:pt x="7616009" y="273778"/>
                  </a:lnTo>
                  <a:lnTo>
                    <a:pt x="7620000" y="254000"/>
                  </a:lnTo>
                  <a:lnTo>
                    <a:pt x="7620000" y="50800"/>
                  </a:lnTo>
                  <a:lnTo>
                    <a:pt x="7616009" y="31021"/>
                  </a:lnTo>
                  <a:lnTo>
                    <a:pt x="7605125" y="14874"/>
                  </a:lnTo>
                  <a:lnTo>
                    <a:pt x="7588978" y="3990"/>
                  </a:lnTo>
                  <a:lnTo>
                    <a:pt x="7569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7569200" y="0"/>
                  </a:lnTo>
                  <a:lnTo>
                    <a:pt x="7588978" y="3990"/>
                  </a:lnTo>
                  <a:lnTo>
                    <a:pt x="7605125" y="14874"/>
                  </a:lnTo>
                  <a:lnTo>
                    <a:pt x="7616009" y="31021"/>
                  </a:lnTo>
                  <a:lnTo>
                    <a:pt x="7620000" y="50800"/>
                  </a:lnTo>
                  <a:lnTo>
                    <a:pt x="7620000" y="254000"/>
                  </a:lnTo>
                  <a:lnTo>
                    <a:pt x="7616009" y="273778"/>
                  </a:lnTo>
                  <a:lnTo>
                    <a:pt x="7605125" y="289925"/>
                  </a:lnTo>
                  <a:lnTo>
                    <a:pt x="7588978" y="300809"/>
                  </a:lnTo>
                  <a:lnTo>
                    <a:pt x="7569200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622" y="5410200"/>
            <a:ext cx="3373628" cy="12192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553584" y="5400527"/>
            <a:ext cx="4600575" cy="1238885"/>
            <a:chOff x="4553584" y="5400527"/>
            <a:chExt cx="4600575" cy="1238885"/>
          </a:xfrm>
        </p:grpSpPr>
        <p:sp>
          <p:nvSpPr>
            <p:cNvPr id="17" name="object 17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2587616" y="0"/>
                  </a:moveTo>
                  <a:lnTo>
                    <a:pt x="2526470" y="397"/>
                  </a:lnTo>
                  <a:lnTo>
                    <a:pt x="2465602" y="1375"/>
                  </a:lnTo>
                  <a:lnTo>
                    <a:pt x="2405049" y="2927"/>
                  </a:lnTo>
                  <a:lnTo>
                    <a:pt x="2344849" y="5048"/>
                  </a:lnTo>
                  <a:lnTo>
                    <a:pt x="2285041" y="7730"/>
                  </a:lnTo>
                  <a:lnTo>
                    <a:pt x="2225662" y="10966"/>
                  </a:lnTo>
                  <a:lnTo>
                    <a:pt x="2166751" y="14752"/>
                  </a:lnTo>
                  <a:lnTo>
                    <a:pt x="2108345" y="19079"/>
                  </a:lnTo>
                  <a:lnTo>
                    <a:pt x="2050483" y="23942"/>
                  </a:lnTo>
                  <a:lnTo>
                    <a:pt x="1993203" y="29333"/>
                  </a:lnTo>
                  <a:lnTo>
                    <a:pt x="1936542" y="35248"/>
                  </a:lnTo>
                  <a:lnTo>
                    <a:pt x="1880538" y="41678"/>
                  </a:lnTo>
                  <a:lnTo>
                    <a:pt x="1825230" y="48617"/>
                  </a:lnTo>
                  <a:lnTo>
                    <a:pt x="1770656" y="56059"/>
                  </a:lnTo>
                  <a:lnTo>
                    <a:pt x="1716854" y="63998"/>
                  </a:lnTo>
                  <a:lnTo>
                    <a:pt x="1663861" y="72427"/>
                  </a:lnTo>
                  <a:lnTo>
                    <a:pt x="1611716" y="81339"/>
                  </a:lnTo>
                  <a:lnTo>
                    <a:pt x="1560457" y="90728"/>
                  </a:lnTo>
                  <a:lnTo>
                    <a:pt x="1510122" y="100588"/>
                  </a:lnTo>
                  <a:lnTo>
                    <a:pt x="1460748" y="110911"/>
                  </a:lnTo>
                  <a:lnTo>
                    <a:pt x="1412374" y="121692"/>
                  </a:lnTo>
                  <a:lnTo>
                    <a:pt x="1365038" y="132923"/>
                  </a:lnTo>
                  <a:lnTo>
                    <a:pt x="1318778" y="144600"/>
                  </a:lnTo>
                  <a:lnTo>
                    <a:pt x="1273631" y="156714"/>
                  </a:lnTo>
                  <a:lnTo>
                    <a:pt x="1229637" y="169259"/>
                  </a:lnTo>
                  <a:lnTo>
                    <a:pt x="1186833" y="182229"/>
                  </a:lnTo>
                  <a:lnTo>
                    <a:pt x="1145256" y="195618"/>
                  </a:lnTo>
                  <a:lnTo>
                    <a:pt x="1104945" y="209418"/>
                  </a:lnTo>
                  <a:lnTo>
                    <a:pt x="1065939" y="223624"/>
                  </a:lnTo>
                  <a:lnTo>
                    <a:pt x="1028274" y="238229"/>
                  </a:lnTo>
                  <a:lnTo>
                    <a:pt x="991990" y="253227"/>
                  </a:lnTo>
                  <a:lnTo>
                    <a:pt x="957123" y="268610"/>
                  </a:lnTo>
                  <a:lnTo>
                    <a:pt x="891797" y="300508"/>
                  </a:lnTo>
                  <a:lnTo>
                    <a:pt x="832598" y="333871"/>
                  </a:lnTo>
                  <a:lnTo>
                    <a:pt x="779833" y="368648"/>
                  </a:lnTo>
                  <a:lnTo>
                    <a:pt x="733804" y="404786"/>
                  </a:lnTo>
                  <a:lnTo>
                    <a:pt x="694817" y="442234"/>
                  </a:lnTo>
                  <a:lnTo>
                    <a:pt x="0" y="540468"/>
                  </a:lnTo>
                  <a:lnTo>
                    <a:pt x="629539" y="673996"/>
                  </a:lnTo>
                  <a:lnTo>
                    <a:pt x="638911" y="697041"/>
                  </a:lnTo>
                  <a:lnTo>
                    <a:pt x="651042" y="719830"/>
                  </a:lnTo>
                  <a:lnTo>
                    <a:pt x="683382" y="764569"/>
                  </a:lnTo>
                  <a:lnTo>
                    <a:pt x="726168" y="808070"/>
                  </a:lnTo>
                  <a:lnTo>
                    <a:pt x="779010" y="850189"/>
                  </a:lnTo>
                  <a:lnTo>
                    <a:pt x="841516" y="890785"/>
                  </a:lnTo>
                  <a:lnTo>
                    <a:pt x="876272" y="910466"/>
                  </a:lnTo>
                  <a:lnTo>
                    <a:pt x="913297" y="929713"/>
                  </a:lnTo>
                  <a:lnTo>
                    <a:pt x="952543" y="948507"/>
                  </a:lnTo>
                  <a:lnTo>
                    <a:pt x="993962" y="966831"/>
                  </a:lnTo>
                  <a:lnTo>
                    <a:pt x="1037503" y="984667"/>
                  </a:lnTo>
                  <a:lnTo>
                    <a:pt x="1083119" y="1001997"/>
                  </a:lnTo>
                  <a:lnTo>
                    <a:pt x="1130760" y="1018803"/>
                  </a:lnTo>
                  <a:lnTo>
                    <a:pt x="1180379" y="1035067"/>
                  </a:lnTo>
                  <a:lnTo>
                    <a:pt x="1231925" y="1050772"/>
                  </a:lnTo>
                  <a:lnTo>
                    <a:pt x="1285350" y="1065899"/>
                  </a:lnTo>
                  <a:lnTo>
                    <a:pt x="1340605" y="1080431"/>
                  </a:lnTo>
                  <a:lnTo>
                    <a:pt x="1397642" y="1094349"/>
                  </a:lnTo>
                  <a:lnTo>
                    <a:pt x="1456411" y="1107637"/>
                  </a:lnTo>
                  <a:lnTo>
                    <a:pt x="1516864" y="1120275"/>
                  </a:lnTo>
                  <a:lnTo>
                    <a:pt x="1578951" y="1132247"/>
                  </a:lnTo>
                  <a:lnTo>
                    <a:pt x="1642625" y="1143534"/>
                  </a:lnTo>
                  <a:lnTo>
                    <a:pt x="1707836" y="1154118"/>
                  </a:lnTo>
                  <a:lnTo>
                    <a:pt x="1774536" y="1163982"/>
                  </a:lnTo>
                  <a:lnTo>
                    <a:pt x="1842675" y="1173108"/>
                  </a:lnTo>
                  <a:lnTo>
                    <a:pt x="1912204" y="1181477"/>
                  </a:lnTo>
                  <a:lnTo>
                    <a:pt x="1983076" y="1189073"/>
                  </a:lnTo>
                  <a:lnTo>
                    <a:pt x="2055241" y="1195877"/>
                  </a:lnTo>
                  <a:lnTo>
                    <a:pt x="2117172" y="1200998"/>
                  </a:lnTo>
                  <a:lnTo>
                    <a:pt x="2179168" y="1205479"/>
                  </a:lnTo>
                  <a:lnTo>
                    <a:pt x="2241191" y="1209327"/>
                  </a:lnTo>
                  <a:lnTo>
                    <a:pt x="2303203" y="1212549"/>
                  </a:lnTo>
                  <a:lnTo>
                    <a:pt x="2365166" y="1215152"/>
                  </a:lnTo>
                  <a:lnTo>
                    <a:pt x="2427041" y="1217141"/>
                  </a:lnTo>
                  <a:lnTo>
                    <a:pt x="2488791" y="1218523"/>
                  </a:lnTo>
                  <a:lnTo>
                    <a:pt x="2550377" y="1219305"/>
                  </a:lnTo>
                  <a:lnTo>
                    <a:pt x="2611763" y="1219493"/>
                  </a:lnTo>
                  <a:lnTo>
                    <a:pt x="2672909" y="1219094"/>
                  </a:lnTo>
                  <a:lnTo>
                    <a:pt x="2733777" y="1218114"/>
                  </a:lnTo>
                  <a:lnTo>
                    <a:pt x="2794330" y="1216560"/>
                  </a:lnTo>
                  <a:lnTo>
                    <a:pt x="2854530" y="1214438"/>
                  </a:lnTo>
                  <a:lnTo>
                    <a:pt x="2914338" y="1211755"/>
                  </a:lnTo>
                  <a:lnTo>
                    <a:pt x="2973717" y="1208517"/>
                  </a:lnTo>
                  <a:lnTo>
                    <a:pt x="3032628" y="1204730"/>
                  </a:lnTo>
                  <a:lnTo>
                    <a:pt x="3091034" y="1200402"/>
                  </a:lnTo>
                  <a:lnTo>
                    <a:pt x="3148896" y="1195538"/>
                  </a:lnTo>
                  <a:lnTo>
                    <a:pt x="3206176" y="1190146"/>
                  </a:lnTo>
                  <a:lnTo>
                    <a:pt x="3262837" y="1184231"/>
                  </a:lnTo>
                  <a:lnTo>
                    <a:pt x="3318841" y="1177801"/>
                  </a:lnTo>
                  <a:lnTo>
                    <a:pt x="3374149" y="1170861"/>
                  </a:lnTo>
                  <a:lnTo>
                    <a:pt x="3428723" y="1163418"/>
                  </a:lnTo>
                  <a:lnTo>
                    <a:pt x="3482525" y="1155479"/>
                  </a:lnTo>
                  <a:lnTo>
                    <a:pt x="3535518" y="1147051"/>
                  </a:lnTo>
                  <a:lnTo>
                    <a:pt x="3587663" y="1138138"/>
                  </a:lnTo>
                  <a:lnTo>
                    <a:pt x="3638922" y="1128749"/>
                  </a:lnTo>
                  <a:lnTo>
                    <a:pt x="3689257" y="1118890"/>
                  </a:lnTo>
                  <a:lnTo>
                    <a:pt x="3738631" y="1108567"/>
                  </a:lnTo>
                  <a:lnTo>
                    <a:pt x="3787005" y="1097787"/>
                  </a:lnTo>
                  <a:lnTo>
                    <a:pt x="3834341" y="1086555"/>
                  </a:lnTo>
                  <a:lnTo>
                    <a:pt x="3880601" y="1074880"/>
                  </a:lnTo>
                  <a:lnTo>
                    <a:pt x="3925748" y="1062766"/>
                  </a:lnTo>
                  <a:lnTo>
                    <a:pt x="3969742" y="1050221"/>
                  </a:lnTo>
                  <a:lnTo>
                    <a:pt x="4012546" y="1037252"/>
                  </a:lnTo>
                  <a:lnTo>
                    <a:pt x="4054123" y="1023863"/>
                  </a:lnTo>
                  <a:lnTo>
                    <a:pt x="4094434" y="1010064"/>
                  </a:lnTo>
                  <a:lnTo>
                    <a:pt x="4133440" y="995858"/>
                  </a:lnTo>
                  <a:lnTo>
                    <a:pt x="4171105" y="981254"/>
                  </a:lnTo>
                  <a:lnTo>
                    <a:pt x="4207389" y="966258"/>
                  </a:lnTo>
                  <a:lnTo>
                    <a:pt x="4242256" y="950875"/>
                  </a:lnTo>
                  <a:lnTo>
                    <a:pt x="4307582" y="918979"/>
                  </a:lnTo>
                  <a:lnTo>
                    <a:pt x="4366781" y="885618"/>
                  </a:lnTo>
                  <a:lnTo>
                    <a:pt x="4419546" y="850842"/>
                  </a:lnTo>
                  <a:lnTo>
                    <a:pt x="4465575" y="814706"/>
                  </a:lnTo>
                  <a:lnTo>
                    <a:pt x="4504563" y="777260"/>
                  </a:lnTo>
                  <a:lnTo>
                    <a:pt x="4540668" y="732028"/>
                  </a:lnTo>
                  <a:lnTo>
                    <a:pt x="4565246" y="686773"/>
                  </a:lnTo>
                  <a:lnTo>
                    <a:pt x="4578577" y="641653"/>
                  </a:lnTo>
                  <a:lnTo>
                    <a:pt x="4581114" y="619192"/>
                  </a:lnTo>
                  <a:lnTo>
                    <a:pt x="4580945" y="596823"/>
                  </a:lnTo>
                  <a:lnTo>
                    <a:pt x="4572631" y="552440"/>
                  </a:lnTo>
                  <a:lnTo>
                    <a:pt x="4553916" y="508659"/>
                  </a:lnTo>
                  <a:lnTo>
                    <a:pt x="4525083" y="465637"/>
                  </a:lnTo>
                  <a:lnTo>
                    <a:pt x="4486413" y="423530"/>
                  </a:lnTo>
                  <a:lnTo>
                    <a:pt x="4438188" y="382495"/>
                  </a:lnTo>
                  <a:lnTo>
                    <a:pt x="4380691" y="342687"/>
                  </a:lnTo>
                  <a:lnTo>
                    <a:pt x="4314202" y="304262"/>
                  </a:lnTo>
                  <a:lnTo>
                    <a:pt x="4277674" y="285618"/>
                  </a:lnTo>
                  <a:lnTo>
                    <a:pt x="4239005" y="267378"/>
                  </a:lnTo>
                  <a:lnTo>
                    <a:pt x="4198228" y="249562"/>
                  </a:lnTo>
                  <a:lnTo>
                    <a:pt x="4155379" y="232190"/>
                  </a:lnTo>
                  <a:lnTo>
                    <a:pt x="4110495" y="215280"/>
                  </a:lnTo>
                  <a:lnTo>
                    <a:pt x="4063609" y="198853"/>
                  </a:lnTo>
                  <a:lnTo>
                    <a:pt x="4014757" y="182929"/>
                  </a:lnTo>
                  <a:lnTo>
                    <a:pt x="3963974" y="167526"/>
                  </a:lnTo>
                  <a:lnTo>
                    <a:pt x="3911296" y="152664"/>
                  </a:lnTo>
                  <a:lnTo>
                    <a:pt x="3856758" y="138363"/>
                  </a:lnTo>
                  <a:lnTo>
                    <a:pt x="3800395" y="124642"/>
                  </a:lnTo>
                  <a:lnTo>
                    <a:pt x="3742242" y="111521"/>
                  </a:lnTo>
                  <a:lnTo>
                    <a:pt x="3682334" y="99019"/>
                  </a:lnTo>
                  <a:lnTo>
                    <a:pt x="3620707" y="87156"/>
                  </a:lnTo>
                  <a:lnTo>
                    <a:pt x="3557397" y="75951"/>
                  </a:lnTo>
                  <a:lnTo>
                    <a:pt x="3492437" y="65425"/>
                  </a:lnTo>
                  <a:lnTo>
                    <a:pt x="3425863" y="55595"/>
                  </a:lnTo>
                  <a:lnTo>
                    <a:pt x="3357712" y="46483"/>
                  </a:lnTo>
                  <a:lnTo>
                    <a:pt x="3288017" y="38106"/>
                  </a:lnTo>
                  <a:lnTo>
                    <a:pt x="3216814" y="30486"/>
                  </a:lnTo>
                  <a:lnTo>
                    <a:pt x="3144139" y="23642"/>
                  </a:lnTo>
                  <a:lnTo>
                    <a:pt x="3082207" y="18518"/>
                  </a:lnTo>
                  <a:lnTo>
                    <a:pt x="3020211" y="14033"/>
                  </a:lnTo>
                  <a:lnTo>
                    <a:pt x="2958188" y="10181"/>
                  </a:lnTo>
                  <a:lnTo>
                    <a:pt x="2896176" y="6956"/>
                  </a:lnTo>
                  <a:lnTo>
                    <a:pt x="2834213" y="4351"/>
                  </a:lnTo>
                  <a:lnTo>
                    <a:pt x="2772338" y="2359"/>
                  </a:lnTo>
                  <a:lnTo>
                    <a:pt x="2710588" y="974"/>
                  </a:lnTo>
                  <a:lnTo>
                    <a:pt x="2649002" y="190"/>
                  </a:lnTo>
                  <a:lnTo>
                    <a:pt x="25876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0" y="540468"/>
                  </a:moveTo>
                  <a:lnTo>
                    <a:pt x="694817" y="442234"/>
                  </a:lnTo>
                  <a:lnTo>
                    <a:pt x="713411" y="423349"/>
                  </a:lnTo>
                  <a:lnTo>
                    <a:pt x="733804" y="404786"/>
                  </a:lnTo>
                  <a:lnTo>
                    <a:pt x="779833" y="368648"/>
                  </a:lnTo>
                  <a:lnTo>
                    <a:pt x="832598" y="333871"/>
                  </a:lnTo>
                  <a:lnTo>
                    <a:pt x="891797" y="300508"/>
                  </a:lnTo>
                  <a:lnTo>
                    <a:pt x="957123" y="268610"/>
                  </a:lnTo>
                  <a:lnTo>
                    <a:pt x="991990" y="253227"/>
                  </a:lnTo>
                  <a:lnTo>
                    <a:pt x="1028274" y="238229"/>
                  </a:lnTo>
                  <a:lnTo>
                    <a:pt x="1065939" y="223624"/>
                  </a:lnTo>
                  <a:lnTo>
                    <a:pt x="1104945" y="209418"/>
                  </a:lnTo>
                  <a:lnTo>
                    <a:pt x="1145256" y="195618"/>
                  </a:lnTo>
                  <a:lnTo>
                    <a:pt x="1186833" y="182229"/>
                  </a:lnTo>
                  <a:lnTo>
                    <a:pt x="1229637" y="169259"/>
                  </a:lnTo>
                  <a:lnTo>
                    <a:pt x="1273631" y="156714"/>
                  </a:lnTo>
                  <a:lnTo>
                    <a:pt x="1318778" y="144600"/>
                  </a:lnTo>
                  <a:lnTo>
                    <a:pt x="1365038" y="132923"/>
                  </a:lnTo>
                  <a:lnTo>
                    <a:pt x="1412374" y="121692"/>
                  </a:lnTo>
                  <a:lnTo>
                    <a:pt x="1460748" y="110911"/>
                  </a:lnTo>
                  <a:lnTo>
                    <a:pt x="1510122" y="100588"/>
                  </a:lnTo>
                  <a:lnTo>
                    <a:pt x="1560457" y="90728"/>
                  </a:lnTo>
                  <a:lnTo>
                    <a:pt x="1611716" y="81339"/>
                  </a:lnTo>
                  <a:lnTo>
                    <a:pt x="1663861" y="72427"/>
                  </a:lnTo>
                  <a:lnTo>
                    <a:pt x="1716854" y="63998"/>
                  </a:lnTo>
                  <a:lnTo>
                    <a:pt x="1770656" y="56059"/>
                  </a:lnTo>
                  <a:lnTo>
                    <a:pt x="1825230" y="48617"/>
                  </a:lnTo>
                  <a:lnTo>
                    <a:pt x="1880538" y="41678"/>
                  </a:lnTo>
                  <a:lnTo>
                    <a:pt x="1936542" y="35248"/>
                  </a:lnTo>
                  <a:lnTo>
                    <a:pt x="1993203" y="29333"/>
                  </a:lnTo>
                  <a:lnTo>
                    <a:pt x="2050483" y="23942"/>
                  </a:lnTo>
                  <a:lnTo>
                    <a:pt x="2108345" y="19079"/>
                  </a:lnTo>
                  <a:lnTo>
                    <a:pt x="2166751" y="14752"/>
                  </a:lnTo>
                  <a:lnTo>
                    <a:pt x="2225662" y="10966"/>
                  </a:lnTo>
                  <a:lnTo>
                    <a:pt x="2285041" y="7730"/>
                  </a:lnTo>
                  <a:lnTo>
                    <a:pt x="2344849" y="5048"/>
                  </a:lnTo>
                  <a:lnTo>
                    <a:pt x="2405049" y="2927"/>
                  </a:lnTo>
                  <a:lnTo>
                    <a:pt x="2465602" y="1375"/>
                  </a:lnTo>
                  <a:lnTo>
                    <a:pt x="2526470" y="397"/>
                  </a:lnTo>
                  <a:lnTo>
                    <a:pt x="2587616" y="0"/>
                  </a:lnTo>
                  <a:lnTo>
                    <a:pt x="2649002" y="190"/>
                  </a:lnTo>
                  <a:lnTo>
                    <a:pt x="2710588" y="974"/>
                  </a:lnTo>
                  <a:lnTo>
                    <a:pt x="2772338" y="2359"/>
                  </a:lnTo>
                  <a:lnTo>
                    <a:pt x="2834213" y="4351"/>
                  </a:lnTo>
                  <a:lnTo>
                    <a:pt x="2896176" y="6956"/>
                  </a:lnTo>
                  <a:lnTo>
                    <a:pt x="2958188" y="10181"/>
                  </a:lnTo>
                  <a:lnTo>
                    <a:pt x="3020211" y="14033"/>
                  </a:lnTo>
                  <a:lnTo>
                    <a:pt x="3082207" y="18518"/>
                  </a:lnTo>
                  <a:lnTo>
                    <a:pt x="3144139" y="23642"/>
                  </a:lnTo>
                  <a:lnTo>
                    <a:pt x="3216814" y="30486"/>
                  </a:lnTo>
                  <a:lnTo>
                    <a:pt x="3288017" y="38106"/>
                  </a:lnTo>
                  <a:lnTo>
                    <a:pt x="3357712" y="46483"/>
                  </a:lnTo>
                  <a:lnTo>
                    <a:pt x="3425863" y="55595"/>
                  </a:lnTo>
                  <a:lnTo>
                    <a:pt x="3492437" y="65425"/>
                  </a:lnTo>
                  <a:lnTo>
                    <a:pt x="3557397" y="75951"/>
                  </a:lnTo>
                  <a:lnTo>
                    <a:pt x="3620707" y="87156"/>
                  </a:lnTo>
                  <a:lnTo>
                    <a:pt x="3682334" y="99019"/>
                  </a:lnTo>
                  <a:lnTo>
                    <a:pt x="3742242" y="111521"/>
                  </a:lnTo>
                  <a:lnTo>
                    <a:pt x="3800395" y="124642"/>
                  </a:lnTo>
                  <a:lnTo>
                    <a:pt x="3856758" y="138363"/>
                  </a:lnTo>
                  <a:lnTo>
                    <a:pt x="3911296" y="152664"/>
                  </a:lnTo>
                  <a:lnTo>
                    <a:pt x="3963974" y="167526"/>
                  </a:lnTo>
                  <a:lnTo>
                    <a:pt x="4014757" y="182929"/>
                  </a:lnTo>
                  <a:lnTo>
                    <a:pt x="4063609" y="198853"/>
                  </a:lnTo>
                  <a:lnTo>
                    <a:pt x="4110495" y="215280"/>
                  </a:lnTo>
                  <a:lnTo>
                    <a:pt x="4155379" y="232190"/>
                  </a:lnTo>
                  <a:lnTo>
                    <a:pt x="4198228" y="249562"/>
                  </a:lnTo>
                  <a:lnTo>
                    <a:pt x="4239005" y="267378"/>
                  </a:lnTo>
                  <a:lnTo>
                    <a:pt x="4277674" y="285618"/>
                  </a:lnTo>
                  <a:lnTo>
                    <a:pt x="4314202" y="304262"/>
                  </a:lnTo>
                  <a:lnTo>
                    <a:pt x="4348553" y="323292"/>
                  </a:lnTo>
                  <a:lnTo>
                    <a:pt x="4410581" y="362428"/>
                  </a:lnTo>
                  <a:lnTo>
                    <a:pt x="4463477" y="402869"/>
                  </a:lnTo>
                  <a:lnTo>
                    <a:pt x="4506960" y="444460"/>
                  </a:lnTo>
                  <a:lnTo>
                    <a:pt x="4540747" y="487044"/>
                  </a:lnTo>
                  <a:lnTo>
                    <a:pt x="4564556" y="530465"/>
                  </a:lnTo>
                  <a:lnTo>
                    <a:pt x="4578106" y="574566"/>
                  </a:lnTo>
                  <a:lnTo>
                    <a:pt x="4581114" y="619192"/>
                  </a:lnTo>
                  <a:lnTo>
                    <a:pt x="4578577" y="641653"/>
                  </a:lnTo>
                  <a:lnTo>
                    <a:pt x="4565246" y="686773"/>
                  </a:lnTo>
                  <a:lnTo>
                    <a:pt x="4540668" y="732028"/>
                  </a:lnTo>
                  <a:lnTo>
                    <a:pt x="4504563" y="777260"/>
                  </a:lnTo>
                  <a:lnTo>
                    <a:pt x="4465575" y="814706"/>
                  </a:lnTo>
                  <a:lnTo>
                    <a:pt x="4419546" y="850842"/>
                  </a:lnTo>
                  <a:lnTo>
                    <a:pt x="4366781" y="885618"/>
                  </a:lnTo>
                  <a:lnTo>
                    <a:pt x="4307582" y="918979"/>
                  </a:lnTo>
                  <a:lnTo>
                    <a:pt x="4242256" y="950875"/>
                  </a:lnTo>
                  <a:lnTo>
                    <a:pt x="4207389" y="966258"/>
                  </a:lnTo>
                  <a:lnTo>
                    <a:pt x="4171105" y="981254"/>
                  </a:lnTo>
                  <a:lnTo>
                    <a:pt x="4133440" y="995858"/>
                  </a:lnTo>
                  <a:lnTo>
                    <a:pt x="4094434" y="1010064"/>
                  </a:lnTo>
                  <a:lnTo>
                    <a:pt x="4054123" y="1023863"/>
                  </a:lnTo>
                  <a:lnTo>
                    <a:pt x="4012546" y="1037252"/>
                  </a:lnTo>
                  <a:lnTo>
                    <a:pt x="3969742" y="1050221"/>
                  </a:lnTo>
                  <a:lnTo>
                    <a:pt x="3925748" y="1062766"/>
                  </a:lnTo>
                  <a:lnTo>
                    <a:pt x="3880601" y="1074880"/>
                  </a:lnTo>
                  <a:lnTo>
                    <a:pt x="3834341" y="1086555"/>
                  </a:lnTo>
                  <a:lnTo>
                    <a:pt x="3787005" y="1097787"/>
                  </a:lnTo>
                  <a:lnTo>
                    <a:pt x="3738631" y="1108567"/>
                  </a:lnTo>
                  <a:lnTo>
                    <a:pt x="3689257" y="1118890"/>
                  </a:lnTo>
                  <a:lnTo>
                    <a:pt x="3638922" y="1128749"/>
                  </a:lnTo>
                  <a:lnTo>
                    <a:pt x="3587663" y="1138138"/>
                  </a:lnTo>
                  <a:lnTo>
                    <a:pt x="3535518" y="1147051"/>
                  </a:lnTo>
                  <a:lnTo>
                    <a:pt x="3482525" y="1155479"/>
                  </a:lnTo>
                  <a:lnTo>
                    <a:pt x="3428723" y="1163418"/>
                  </a:lnTo>
                  <a:lnTo>
                    <a:pt x="3374149" y="1170861"/>
                  </a:lnTo>
                  <a:lnTo>
                    <a:pt x="3318841" y="1177801"/>
                  </a:lnTo>
                  <a:lnTo>
                    <a:pt x="3262837" y="1184231"/>
                  </a:lnTo>
                  <a:lnTo>
                    <a:pt x="3206176" y="1190146"/>
                  </a:lnTo>
                  <a:lnTo>
                    <a:pt x="3148896" y="1195538"/>
                  </a:lnTo>
                  <a:lnTo>
                    <a:pt x="3091034" y="1200402"/>
                  </a:lnTo>
                  <a:lnTo>
                    <a:pt x="3032628" y="1204730"/>
                  </a:lnTo>
                  <a:lnTo>
                    <a:pt x="2973717" y="1208517"/>
                  </a:lnTo>
                  <a:lnTo>
                    <a:pt x="2914338" y="1211755"/>
                  </a:lnTo>
                  <a:lnTo>
                    <a:pt x="2854530" y="1214438"/>
                  </a:lnTo>
                  <a:lnTo>
                    <a:pt x="2794330" y="1216560"/>
                  </a:lnTo>
                  <a:lnTo>
                    <a:pt x="2733777" y="1218114"/>
                  </a:lnTo>
                  <a:lnTo>
                    <a:pt x="2672909" y="1219094"/>
                  </a:lnTo>
                  <a:lnTo>
                    <a:pt x="2611763" y="1219493"/>
                  </a:lnTo>
                  <a:lnTo>
                    <a:pt x="2550377" y="1219305"/>
                  </a:lnTo>
                  <a:lnTo>
                    <a:pt x="2488791" y="1218523"/>
                  </a:lnTo>
                  <a:lnTo>
                    <a:pt x="2427041" y="1217141"/>
                  </a:lnTo>
                  <a:lnTo>
                    <a:pt x="2365166" y="1215152"/>
                  </a:lnTo>
                  <a:lnTo>
                    <a:pt x="2303203" y="1212549"/>
                  </a:lnTo>
                  <a:lnTo>
                    <a:pt x="2241191" y="1209327"/>
                  </a:lnTo>
                  <a:lnTo>
                    <a:pt x="2179168" y="1205479"/>
                  </a:lnTo>
                  <a:lnTo>
                    <a:pt x="2117172" y="1200998"/>
                  </a:lnTo>
                  <a:lnTo>
                    <a:pt x="2055241" y="1195877"/>
                  </a:lnTo>
                  <a:lnTo>
                    <a:pt x="1983076" y="1189073"/>
                  </a:lnTo>
                  <a:lnTo>
                    <a:pt x="1912204" y="1181477"/>
                  </a:lnTo>
                  <a:lnTo>
                    <a:pt x="1842675" y="1173108"/>
                  </a:lnTo>
                  <a:lnTo>
                    <a:pt x="1774536" y="1163982"/>
                  </a:lnTo>
                  <a:lnTo>
                    <a:pt x="1707836" y="1154118"/>
                  </a:lnTo>
                  <a:lnTo>
                    <a:pt x="1642625" y="1143534"/>
                  </a:lnTo>
                  <a:lnTo>
                    <a:pt x="1578951" y="1132247"/>
                  </a:lnTo>
                  <a:lnTo>
                    <a:pt x="1516864" y="1120275"/>
                  </a:lnTo>
                  <a:lnTo>
                    <a:pt x="1456411" y="1107637"/>
                  </a:lnTo>
                  <a:lnTo>
                    <a:pt x="1397642" y="1094349"/>
                  </a:lnTo>
                  <a:lnTo>
                    <a:pt x="1340605" y="1080431"/>
                  </a:lnTo>
                  <a:lnTo>
                    <a:pt x="1285350" y="1065899"/>
                  </a:lnTo>
                  <a:lnTo>
                    <a:pt x="1231925" y="1050772"/>
                  </a:lnTo>
                  <a:lnTo>
                    <a:pt x="1180379" y="1035067"/>
                  </a:lnTo>
                  <a:lnTo>
                    <a:pt x="1130760" y="1018803"/>
                  </a:lnTo>
                  <a:lnTo>
                    <a:pt x="1083119" y="1001997"/>
                  </a:lnTo>
                  <a:lnTo>
                    <a:pt x="1037503" y="984667"/>
                  </a:lnTo>
                  <a:lnTo>
                    <a:pt x="993962" y="966831"/>
                  </a:lnTo>
                  <a:lnTo>
                    <a:pt x="952543" y="948507"/>
                  </a:lnTo>
                  <a:lnTo>
                    <a:pt x="913297" y="929713"/>
                  </a:lnTo>
                  <a:lnTo>
                    <a:pt x="876272" y="910466"/>
                  </a:lnTo>
                  <a:lnTo>
                    <a:pt x="841516" y="890785"/>
                  </a:lnTo>
                  <a:lnTo>
                    <a:pt x="809079" y="870686"/>
                  </a:lnTo>
                  <a:lnTo>
                    <a:pt x="751356" y="829311"/>
                  </a:lnTo>
                  <a:lnTo>
                    <a:pt x="703493" y="786483"/>
                  </a:lnTo>
                  <a:lnTo>
                    <a:pt x="665881" y="742346"/>
                  </a:lnTo>
                  <a:lnTo>
                    <a:pt x="638911" y="697041"/>
                  </a:lnTo>
                  <a:lnTo>
                    <a:pt x="629539" y="673996"/>
                  </a:lnTo>
                  <a:lnTo>
                    <a:pt x="0" y="540468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64132" y="3401695"/>
            <a:ext cx="724725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3126740" indent="-565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When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run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above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code,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program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will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stopped</a:t>
            </a:r>
            <a:r>
              <a:rPr sz="1800" spc="3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“Press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key”,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being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don’t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press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go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folder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where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“temp.txt”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created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 open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see</a:t>
            </a:r>
            <a:endParaRPr sz="1800">
              <a:latin typeface="Corbel"/>
              <a:cs typeface="Corbel"/>
            </a:endParaRPr>
          </a:p>
          <a:p>
            <a:pPr marL="902335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what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till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endParaRPr sz="1800">
              <a:latin typeface="Corbel"/>
              <a:cs typeface="Corbel"/>
            </a:endParaRPr>
          </a:p>
          <a:p>
            <a:pPr marR="120650" algn="ctr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NOW</a:t>
            </a:r>
            <a:r>
              <a:rPr sz="1800" b="1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PRESS</a:t>
            </a:r>
            <a:r>
              <a:rPr sz="1800" b="1" spc="-8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ANY</a:t>
            </a:r>
            <a:r>
              <a:rPr sz="180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orbel"/>
                <a:cs typeface="Corbel"/>
              </a:rPr>
              <a:t>KEY….</a:t>
            </a:r>
            <a:endParaRPr sz="1800">
              <a:latin typeface="Corbel"/>
              <a:cs typeface="Corbel"/>
            </a:endParaRPr>
          </a:p>
          <a:p>
            <a:pPr marL="4761865" marR="5080" indent="635" algn="ctr">
              <a:lnSpc>
                <a:spcPct val="100000"/>
              </a:lnSpc>
              <a:spcBef>
                <a:spcPts val="180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Rest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written</a:t>
            </a:r>
            <a:r>
              <a:rPr sz="1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because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close(),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flushed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1697227"/>
            <a:ext cx="4582414" cy="15793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3600" y="2639314"/>
            <a:ext cx="3089529" cy="13230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496050" y="6326000"/>
            <a:ext cx="13347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pushed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file.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3570"/>
            <a:ext cx="32264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File</a:t>
            </a:r>
            <a:r>
              <a:rPr spc="-509" dirty="0"/>
              <a:t> </a:t>
            </a:r>
            <a:r>
              <a:rPr lang="en-IN" spc="-509" dirty="0"/>
              <a:t> </a:t>
            </a:r>
            <a:r>
              <a:rPr spc="-85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51077"/>
            <a:ext cx="7834630" cy="3751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Every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maintains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pointer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which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tells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the </a:t>
            </a:r>
            <a:r>
              <a:rPr sz="3000" dirty="0">
                <a:latin typeface="Corbel"/>
                <a:cs typeface="Corbel"/>
              </a:rPr>
              <a:t>current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position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where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reading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and </a:t>
            </a:r>
            <a:r>
              <a:rPr sz="3000" dirty="0">
                <a:latin typeface="Corbel"/>
                <a:cs typeface="Corbel"/>
              </a:rPr>
              <a:t>writing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operation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take.</a:t>
            </a:r>
            <a:endParaRPr sz="3000" dirty="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When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perform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any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read/write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operation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two </a:t>
            </a:r>
            <a:r>
              <a:rPr sz="3000" dirty="0">
                <a:latin typeface="Corbel"/>
                <a:cs typeface="Corbel"/>
              </a:rPr>
              <a:t>things</a:t>
            </a:r>
            <a:r>
              <a:rPr sz="3000" spc="-11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happens:</a:t>
            </a:r>
            <a:endParaRPr sz="30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5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dirty="0">
                <a:latin typeface="Corbel"/>
                <a:cs typeface="Corbel"/>
              </a:rPr>
              <a:t>The</a:t>
            </a:r>
            <a:r>
              <a:rPr sz="2600" spc="-5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operation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at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the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current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position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of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file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pointer</a:t>
            </a:r>
            <a:endParaRPr sz="2600" dirty="0">
              <a:latin typeface="Corbel"/>
              <a:cs typeface="Corbel"/>
            </a:endParaRPr>
          </a:p>
          <a:p>
            <a:pPr marL="684530" marR="579755" lvl="1" indent="-287020">
              <a:lnSpc>
                <a:spcPct val="100000"/>
              </a:lnSpc>
              <a:spcBef>
                <a:spcPts val="62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dirty="0">
                <a:latin typeface="Corbel"/>
                <a:cs typeface="Corbel"/>
              </a:rPr>
              <a:t>File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pointer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advances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by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the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specified</a:t>
            </a:r>
            <a:r>
              <a:rPr sz="2600" spc="-5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number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of </a:t>
            </a:r>
            <a:r>
              <a:rPr sz="2600" spc="-10" dirty="0">
                <a:latin typeface="Corbel"/>
                <a:cs typeface="Corbel"/>
              </a:rPr>
              <a:t>bytes.</a:t>
            </a:r>
            <a:endParaRPr sz="26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534413"/>
            <a:ext cx="413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Corbel"/>
                <a:cs typeface="Corbel"/>
              </a:rPr>
              <a:t>myfile</a:t>
            </a:r>
            <a:r>
              <a:rPr sz="2800" b="1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800" b="1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orbel"/>
                <a:cs typeface="Corbel"/>
              </a:rPr>
              <a:t>open(“ipl.txt”,”r”)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7650" y="2054148"/>
            <a:ext cx="7112000" cy="1464310"/>
            <a:chOff x="1117650" y="2054148"/>
            <a:chExt cx="7112000" cy="1464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999" y="2054148"/>
              <a:ext cx="7086600" cy="11462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7650" y="2627122"/>
              <a:ext cx="494665" cy="891540"/>
            </a:xfrm>
            <a:custGeom>
              <a:avLst/>
              <a:gdLst/>
              <a:ahLst/>
              <a:cxnLst/>
              <a:rect l="l" t="t" r="r" b="b"/>
              <a:pathLst>
                <a:path w="494665" h="891539">
                  <a:moveTo>
                    <a:pt x="430165" y="100674"/>
                  </a:moveTo>
                  <a:lnTo>
                    <a:pt x="382282" y="130845"/>
                  </a:lnTo>
                  <a:lnTo>
                    <a:pt x="0" y="864870"/>
                  </a:lnTo>
                  <a:lnTo>
                    <a:pt x="50698" y="891286"/>
                  </a:lnTo>
                  <a:lnTo>
                    <a:pt x="432890" y="157391"/>
                  </a:lnTo>
                  <a:lnTo>
                    <a:pt x="430165" y="100674"/>
                  </a:lnTo>
                  <a:close/>
                </a:path>
                <a:path w="494665" h="891539">
                  <a:moveTo>
                    <a:pt x="484339" y="37084"/>
                  </a:moveTo>
                  <a:lnTo>
                    <a:pt x="431114" y="37084"/>
                  </a:lnTo>
                  <a:lnTo>
                    <a:pt x="481787" y="63500"/>
                  </a:lnTo>
                  <a:lnTo>
                    <a:pt x="432890" y="157391"/>
                  </a:lnTo>
                  <a:lnTo>
                    <a:pt x="437337" y="249936"/>
                  </a:lnTo>
                  <a:lnTo>
                    <a:pt x="467309" y="277114"/>
                  </a:lnTo>
                  <a:lnTo>
                    <a:pt x="478306" y="274343"/>
                  </a:lnTo>
                  <a:lnTo>
                    <a:pt x="487089" y="267811"/>
                  </a:lnTo>
                  <a:lnTo>
                    <a:pt x="492776" y="258468"/>
                  </a:lnTo>
                  <a:lnTo>
                    <a:pt x="494487" y="247269"/>
                  </a:lnTo>
                  <a:lnTo>
                    <a:pt x="484339" y="37084"/>
                  </a:lnTo>
                  <a:close/>
                </a:path>
                <a:path w="494665" h="891539">
                  <a:moveTo>
                    <a:pt x="482549" y="0"/>
                  </a:moveTo>
                  <a:lnTo>
                    <a:pt x="273253" y="132080"/>
                  </a:lnTo>
                  <a:lnTo>
                    <a:pt x="265059" y="139892"/>
                  </a:lnTo>
                  <a:lnTo>
                    <a:pt x="260664" y="149907"/>
                  </a:lnTo>
                  <a:lnTo>
                    <a:pt x="260340" y="160851"/>
                  </a:lnTo>
                  <a:lnTo>
                    <a:pt x="264363" y="171450"/>
                  </a:lnTo>
                  <a:lnTo>
                    <a:pt x="272175" y="179661"/>
                  </a:lnTo>
                  <a:lnTo>
                    <a:pt x="282190" y="184086"/>
                  </a:lnTo>
                  <a:lnTo>
                    <a:pt x="293134" y="184415"/>
                  </a:lnTo>
                  <a:lnTo>
                    <a:pt x="303733" y="180340"/>
                  </a:lnTo>
                  <a:lnTo>
                    <a:pt x="382282" y="130845"/>
                  </a:lnTo>
                  <a:lnTo>
                    <a:pt x="431114" y="37084"/>
                  </a:lnTo>
                  <a:lnTo>
                    <a:pt x="484339" y="37084"/>
                  </a:lnTo>
                  <a:lnTo>
                    <a:pt x="482549" y="0"/>
                  </a:lnTo>
                  <a:close/>
                </a:path>
                <a:path w="494665" h="891539">
                  <a:moveTo>
                    <a:pt x="459130" y="51689"/>
                  </a:moveTo>
                  <a:lnTo>
                    <a:pt x="427812" y="51689"/>
                  </a:lnTo>
                  <a:lnTo>
                    <a:pt x="471627" y="74549"/>
                  </a:lnTo>
                  <a:lnTo>
                    <a:pt x="430165" y="100674"/>
                  </a:lnTo>
                  <a:lnTo>
                    <a:pt x="432890" y="157391"/>
                  </a:lnTo>
                  <a:lnTo>
                    <a:pt x="481787" y="63500"/>
                  </a:lnTo>
                  <a:lnTo>
                    <a:pt x="459130" y="51689"/>
                  </a:lnTo>
                  <a:close/>
                </a:path>
                <a:path w="494665" h="891539">
                  <a:moveTo>
                    <a:pt x="431114" y="37084"/>
                  </a:moveTo>
                  <a:lnTo>
                    <a:pt x="382282" y="130845"/>
                  </a:lnTo>
                  <a:lnTo>
                    <a:pt x="430165" y="100674"/>
                  </a:lnTo>
                  <a:lnTo>
                    <a:pt x="427812" y="51689"/>
                  </a:lnTo>
                  <a:lnTo>
                    <a:pt x="459130" y="51689"/>
                  </a:lnTo>
                  <a:lnTo>
                    <a:pt x="431114" y="37084"/>
                  </a:lnTo>
                  <a:close/>
                </a:path>
                <a:path w="494665" h="891539">
                  <a:moveTo>
                    <a:pt x="427812" y="51689"/>
                  </a:moveTo>
                  <a:lnTo>
                    <a:pt x="430165" y="100674"/>
                  </a:lnTo>
                  <a:lnTo>
                    <a:pt x="471627" y="74549"/>
                  </a:lnTo>
                  <a:lnTo>
                    <a:pt x="427812" y="51689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6426" y="3428987"/>
            <a:ext cx="6112510" cy="36957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pointer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default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position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i.e.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80" y="3897248"/>
            <a:ext cx="285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Corbel"/>
                <a:cs typeface="Corbel"/>
              </a:rPr>
              <a:t>ch</a:t>
            </a:r>
            <a:r>
              <a:rPr sz="2800" b="1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8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orbel"/>
                <a:cs typeface="Corbel"/>
              </a:rPr>
              <a:t>myfile.read(1)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4409414"/>
            <a:ext cx="7680325" cy="64643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 marR="25019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ch</a:t>
            </a:r>
            <a:r>
              <a:rPr sz="1800" spc="3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store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i.e.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consumed,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pointer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will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move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next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2337" y="5181600"/>
            <a:ext cx="7107555" cy="1471295"/>
            <a:chOff x="1122337" y="5181600"/>
            <a:chExt cx="7107555" cy="14712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5181600"/>
              <a:ext cx="7086600" cy="11462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22337" y="5754623"/>
              <a:ext cx="859155" cy="897890"/>
            </a:xfrm>
            <a:custGeom>
              <a:avLst/>
              <a:gdLst/>
              <a:ahLst/>
              <a:cxnLst/>
              <a:rect l="l" t="t" r="r" b="b"/>
              <a:pathLst>
                <a:path w="859155" h="897890">
                  <a:moveTo>
                    <a:pt x="780582" y="82062"/>
                  </a:moveTo>
                  <a:lnTo>
                    <a:pt x="726182" y="97730"/>
                  </a:lnTo>
                  <a:lnTo>
                    <a:pt x="0" y="858291"/>
                  </a:lnTo>
                  <a:lnTo>
                    <a:pt x="41325" y="897763"/>
                  </a:lnTo>
                  <a:lnTo>
                    <a:pt x="767448" y="137216"/>
                  </a:lnTo>
                  <a:lnTo>
                    <a:pt x="780582" y="82062"/>
                  </a:lnTo>
                  <a:close/>
                </a:path>
                <a:path w="859155" h="897890">
                  <a:moveTo>
                    <a:pt x="853914" y="21285"/>
                  </a:moveTo>
                  <a:lnTo>
                    <a:pt x="799172" y="21285"/>
                  </a:lnTo>
                  <a:lnTo>
                    <a:pt x="840447" y="60756"/>
                  </a:lnTo>
                  <a:lnTo>
                    <a:pt x="767448" y="137216"/>
                  </a:lnTo>
                  <a:lnTo>
                    <a:pt x="745959" y="227456"/>
                  </a:lnTo>
                  <a:lnTo>
                    <a:pt x="745557" y="238799"/>
                  </a:lnTo>
                  <a:lnTo>
                    <a:pt x="749404" y="249058"/>
                  </a:lnTo>
                  <a:lnTo>
                    <a:pt x="756800" y="257123"/>
                  </a:lnTo>
                  <a:lnTo>
                    <a:pt x="767041" y="261886"/>
                  </a:lnTo>
                  <a:lnTo>
                    <a:pt x="778404" y="262286"/>
                  </a:lnTo>
                  <a:lnTo>
                    <a:pt x="788695" y="258437"/>
                  </a:lnTo>
                  <a:lnTo>
                    <a:pt x="796795" y="251022"/>
                  </a:lnTo>
                  <a:lnTo>
                    <a:pt x="801585" y="240728"/>
                  </a:lnTo>
                  <a:lnTo>
                    <a:pt x="853914" y="21285"/>
                  </a:lnTo>
                  <a:close/>
                </a:path>
                <a:path w="859155" h="897890">
                  <a:moveTo>
                    <a:pt x="812878" y="34391"/>
                  </a:moveTo>
                  <a:lnTo>
                    <a:pt x="791933" y="34391"/>
                  </a:lnTo>
                  <a:lnTo>
                    <a:pt x="827747" y="68478"/>
                  </a:lnTo>
                  <a:lnTo>
                    <a:pt x="780582" y="82062"/>
                  </a:lnTo>
                  <a:lnTo>
                    <a:pt x="767448" y="137216"/>
                  </a:lnTo>
                  <a:lnTo>
                    <a:pt x="840447" y="60756"/>
                  </a:lnTo>
                  <a:lnTo>
                    <a:pt x="812878" y="34391"/>
                  </a:lnTo>
                  <a:close/>
                </a:path>
                <a:path w="859155" h="897890">
                  <a:moveTo>
                    <a:pt x="858989" y="0"/>
                  </a:moveTo>
                  <a:lnTo>
                    <a:pt x="621118" y="68503"/>
                  </a:lnTo>
                  <a:lnTo>
                    <a:pt x="611079" y="73740"/>
                  </a:lnTo>
                  <a:lnTo>
                    <a:pt x="604053" y="82140"/>
                  </a:lnTo>
                  <a:lnTo>
                    <a:pt x="600669" y="92563"/>
                  </a:lnTo>
                  <a:lnTo>
                    <a:pt x="601560" y="103873"/>
                  </a:lnTo>
                  <a:lnTo>
                    <a:pt x="606829" y="113938"/>
                  </a:lnTo>
                  <a:lnTo>
                    <a:pt x="615229" y="120970"/>
                  </a:lnTo>
                  <a:lnTo>
                    <a:pt x="625653" y="124340"/>
                  </a:lnTo>
                  <a:lnTo>
                    <a:pt x="636993" y="123418"/>
                  </a:lnTo>
                  <a:lnTo>
                    <a:pt x="726182" y="97730"/>
                  </a:lnTo>
                  <a:lnTo>
                    <a:pt x="799172" y="21285"/>
                  </a:lnTo>
                  <a:lnTo>
                    <a:pt x="853914" y="21285"/>
                  </a:lnTo>
                  <a:lnTo>
                    <a:pt x="858989" y="0"/>
                  </a:lnTo>
                  <a:close/>
                </a:path>
                <a:path w="859155" h="897890">
                  <a:moveTo>
                    <a:pt x="799172" y="21285"/>
                  </a:moveTo>
                  <a:lnTo>
                    <a:pt x="726182" y="97730"/>
                  </a:lnTo>
                  <a:lnTo>
                    <a:pt x="780582" y="82062"/>
                  </a:lnTo>
                  <a:lnTo>
                    <a:pt x="791933" y="34391"/>
                  </a:lnTo>
                  <a:lnTo>
                    <a:pt x="812878" y="34391"/>
                  </a:lnTo>
                  <a:lnTo>
                    <a:pt x="799172" y="21285"/>
                  </a:lnTo>
                  <a:close/>
                </a:path>
                <a:path w="859155" h="897890">
                  <a:moveTo>
                    <a:pt x="791933" y="34391"/>
                  </a:moveTo>
                  <a:lnTo>
                    <a:pt x="780582" y="82062"/>
                  </a:lnTo>
                  <a:lnTo>
                    <a:pt x="827747" y="68478"/>
                  </a:lnTo>
                  <a:lnTo>
                    <a:pt x="791933" y="34391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9125"/>
            <a:ext cx="7421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Consolas"/>
                <a:cs typeface="Consolas"/>
              </a:rPr>
              <a:t>File</a:t>
            </a:r>
            <a:r>
              <a:rPr sz="3600" b="1" spc="-445" dirty="0">
                <a:latin typeface="Consolas"/>
                <a:cs typeface="Consolas"/>
              </a:rPr>
              <a:t> </a:t>
            </a:r>
            <a:r>
              <a:rPr sz="3600" b="1" spc="-40" dirty="0">
                <a:latin typeface="Consolas"/>
                <a:cs typeface="Consolas"/>
              </a:rPr>
              <a:t>Modes</a:t>
            </a:r>
            <a:r>
              <a:rPr sz="3600" b="1" spc="-425" dirty="0">
                <a:latin typeface="Consolas"/>
                <a:cs typeface="Consolas"/>
              </a:rPr>
              <a:t> </a:t>
            </a:r>
            <a:r>
              <a:rPr sz="3600" b="1" dirty="0">
                <a:latin typeface="Consolas"/>
                <a:cs typeface="Consolas"/>
              </a:rPr>
              <a:t>and</a:t>
            </a:r>
            <a:r>
              <a:rPr sz="3600" b="1" spc="-420" dirty="0">
                <a:latin typeface="Consolas"/>
                <a:cs typeface="Consolas"/>
              </a:rPr>
              <a:t> </a:t>
            </a:r>
            <a:r>
              <a:rPr sz="3600" b="1" spc="-70" dirty="0">
                <a:latin typeface="Consolas"/>
                <a:cs typeface="Consolas"/>
              </a:rPr>
              <a:t>Opening</a:t>
            </a:r>
            <a:r>
              <a:rPr sz="3600" b="1" spc="-420" dirty="0">
                <a:latin typeface="Consolas"/>
                <a:cs typeface="Consolas"/>
              </a:rPr>
              <a:t> </a:t>
            </a:r>
            <a:r>
              <a:rPr sz="3600" b="1" spc="-70" dirty="0">
                <a:latin typeface="Consolas"/>
                <a:cs typeface="Consolas"/>
              </a:rPr>
              <a:t>position </a:t>
            </a:r>
            <a:r>
              <a:rPr sz="3600" b="1" dirty="0">
                <a:latin typeface="Consolas"/>
                <a:cs typeface="Consolas"/>
              </a:rPr>
              <a:t>of</a:t>
            </a:r>
            <a:r>
              <a:rPr sz="3600" b="1" spc="-395" dirty="0">
                <a:latin typeface="Consolas"/>
                <a:cs typeface="Consolas"/>
              </a:rPr>
              <a:t> </a:t>
            </a:r>
            <a:r>
              <a:rPr sz="3600" b="1" spc="-20" dirty="0">
                <a:latin typeface="Consolas"/>
                <a:cs typeface="Consolas"/>
              </a:rPr>
              <a:t>file</a:t>
            </a:r>
            <a:r>
              <a:rPr sz="3600" b="1" spc="-385" dirty="0">
                <a:latin typeface="Consolas"/>
                <a:cs typeface="Consolas"/>
              </a:rPr>
              <a:t> </a:t>
            </a:r>
            <a:r>
              <a:rPr sz="3600" b="1" spc="-10" dirty="0">
                <a:latin typeface="Consolas"/>
                <a:cs typeface="Consolas"/>
              </a:rPr>
              <a:t>pointer</a:t>
            </a:r>
            <a:endParaRPr sz="36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93137"/>
              </p:ext>
            </p:extLst>
          </p:nvPr>
        </p:nvGraphicFramePr>
        <p:xfrm>
          <a:off x="908050" y="1778000"/>
          <a:ext cx="7772400" cy="201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b="1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MODE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OPENING</a:t>
                      </a:r>
                      <a:r>
                        <a:rPr sz="1800" b="1" spc="-7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POSITION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r,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r+,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rb,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rb+,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r+b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Beginning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of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w,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w+,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wb,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wb+,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w+b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Beginning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(overwrites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already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exists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a,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ab,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a+,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ab+,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a+b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60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At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end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otherwise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creates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5221"/>
            <a:ext cx="7162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5" dirty="0">
                <a:latin typeface="Consolas"/>
                <a:cs typeface="Consolas"/>
              </a:rPr>
              <a:t>Standard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75" dirty="0">
                <a:latin typeface="Consolas"/>
                <a:cs typeface="Consolas"/>
              </a:rPr>
              <a:t>INPUT,</a:t>
            </a:r>
            <a:r>
              <a:rPr sz="2800" b="1" spc="-305" dirty="0">
                <a:latin typeface="Consolas"/>
                <a:cs typeface="Consolas"/>
              </a:rPr>
              <a:t> </a:t>
            </a:r>
            <a:r>
              <a:rPr sz="2800" b="1" spc="-70" dirty="0">
                <a:latin typeface="Consolas"/>
                <a:cs typeface="Consolas"/>
              </a:rPr>
              <a:t>OUTPUT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20" dirty="0">
                <a:latin typeface="Consolas"/>
                <a:cs typeface="Consolas"/>
              </a:rPr>
              <a:t>and</a:t>
            </a:r>
            <a:r>
              <a:rPr sz="2800" b="1" spc="-280" dirty="0">
                <a:latin typeface="Consolas"/>
                <a:cs typeface="Consolas"/>
              </a:rPr>
              <a:t> </a:t>
            </a:r>
            <a:r>
              <a:rPr sz="2800" b="1" spc="-65" dirty="0">
                <a:latin typeface="Consolas"/>
                <a:cs typeface="Consolas"/>
              </a:rPr>
              <a:t>ERROR</a:t>
            </a:r>
            <a:r>
              <a:rPr sz="2800" b="1" spc="-290" dirty="0">
                <a:latin typeface="Consolas"/>
                <a:cs typeface="Consolas"/>
              </a:rPr>
              <a:t> </a:t>
            </a:r>
            <a:r>
              <a:rPr sz="2800" b="1" spc="-60" dirty="0">
                <a:latin typeface="Consolas"/>
                <a:cs typeface="Consolas"/>
              </a:rPr>
              <a:t>STREAM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4281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2687320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Input</a:t>
            </a:r>
            <a:r>
              <a:rPr sz="2800" dirty="0">
                <a:latin typeface="Corbel"/>
                <a:cs typeface="Corbel"/>
              </a:rPr>
              <a:t>	: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Keyboard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024" y="2179054"/>
            <a:ext cx="2847340" cy="970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latin typeface="Corbel"/>
                <a:cs typeface="Corbel"/>
              </a:rPr>
              <a:t>Standard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Output</a:t>
            </a:r>
            <a:endParaRPr sz="280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36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1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error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2232" y="2179054"/>
            <a:ext cx="1372870" cy="970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Corbel"/>
                <a:cs typeface="Corbel"/>
              </a:rPr>
              <a:t>: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Monitor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dirty="0">
                <a:latin typeface="Corbel"/>
                <a:cs typeface="Corbel"/>
              </a:rPr>
              <a:t>: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Monitor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2024" y="3644646"/>
            <a:ext cx="7289165" cy="25495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marR="969010" indent="-342900">
              <a:lnSpc>
                <a:spcPts val="3030"/>
              </a:lnSpc>
              <a:spcBef>
                <a:spcPts val="47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Input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devices(stdin)</a:t>
            </a:r>
            <a:r>
              <a:rPr sz="2800" spc="-7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from </a:t>
            </a:r>
            <a:r>
              <a:rPr sz="2800" spc="-10" dirty="0">
                <a:latin typeface="Corbel"/>
                <a:cs typeface="Corbel"/>
              </a:rPr>
              <a:t>keyboard</a:t>
            </a:r>
            <a:endParaRPr sz="2800">
              <a:latin typeface="Corbel"/>
              <a:cs typeface="Corbel"/>
            </a:endParaRPr>
          </a:p>
          <a:p>
            <a:pPr marL="354965" marR="5080" indent="-342900">
              <a:lnSpc>
                <a:spcPts val="302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output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devices(stdout)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display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output </a:t>
            </a:r>
            <a:r>
              <a:rPr sz="2800" dirty="0">
                <a:latin typeface="Corbel"/>
                <a:cs typeface="Corbel"/>
              </a:rPr>
              <a:t>on</a:t>
            </a:r>
            <a:r>
              <a:rPr sz="2800" spc="-10" dirty="0">
                <a:latin typeface="Corbel"/>
                <a:cs typeface="Corbel"/>
              </a:rPr>
              <a:t> monitor</a:t>
            </a:r>
            <a:endParaRPr sz="2800">
              <a:latin typeface="Corbel"/>
              <a:cs typeface="Corbel"/>
            </a:endParaRPr>
          </a:p>
          <a:p>
            <a:pPr marL="354965" marR="250190" indent="-342900">
              <a:lnSpc>
                <a:spcPts val="303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error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devices(stderr)</a:t>
            </a:r>
            <a:r>
              <a:rPr sz="2800" spc="-6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same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as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stdout </a:t>
            </a:r>
            <a:r>
              <a:rPr sz="2800" dirty="0">
                <a:latin typeface="Corbel"/>
                <a:cs typeface="Corbel"/>
              </a:rPr>
              <a:t>but</a:t>
            </a:r>
            <a:r>
              <a:rPr sz="2800" spc="-6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normally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for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errors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only.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09560"/>
            <a:ext cx="7616825" cy="315722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spc="-85" dirty="0">
                <a:latin typeface="Consolas"/>
                <a:cs typeface="Consolas"/>
              </a:rPr>
              <a:t>Standard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75" dirty="0">
                <a:latin typeface="Consolas"/>
                <a:cs typeface="Consolas"/>
              </a:rPr>
              <a:t>INPUT,</a:t>
            </a:r>
            <a:r>
              <a:rPr sz="2800" b="1" spc="-305" dirty="0">
                <a:latin typeface="Consolas"/>
                <a:cs typeface="Consolas"/>
              </a:rPr>
              <a:t> </a:t>
            </a:r>
            <a:r>
              <a:rPr sz="2800" b="1" spc="-70" dirty="0">
                <a:latin typeface="Consolas"/>
                <a:cs typeface="Consolas"/>
              </a:rPr>
              <a:t>OUTPUT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20" dirty="0">
                <a:latin typeface="Consolas"/>
                <a:cs typeface="Consolas"/>
              </a:rPr>
              <a:t>and</a:t>
            </a:r>
            <a:r>
              <a:rPr sz="2800" b="1" spc="-280" dirty="0">
                <a:latin typeface="Consolas"/>
                <a:cs typeface="Consolas"/>
              </a:rPr>
              <a:t> </a:t>
            </a:r>
            <a:r>
              <a:rPr sz="2800" b="1" spc="-65" dirty="0">
                <a:latin typeface="Consolas"/>
                <a:cs typeface="Consolas"/>
              </a:rPr>
              <a:t>ERROR</a:t>
            </a:r>
            <a:r>
              <a:rPr sz="2800" b="1" spc="-290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STREAM</a:t>
            </a:r>
            <a:endParaRPr sz="2800" dirty="0">
              <a:latin typeface="Consolas"/>
              <a:cs typeface="Consolas"/>
            </a:endParaRPr>
          </a:p>
          <a:p>
            <a:pPr marL="423545" marR="8255" indent="-342900" algn="just">
              <a:lnSpc>
                <a:spcPct val="100000"/>
              </a:lnSpc>
              <a:spcBef>
                <a:spcPts val="97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</a:tabLst>
            </a:pPr>
            <a:r>
              <a:rPr sz="3000" dirty="0">
                <a:latin typeface="Corbel"/>
                <a:cs typeface="Corbel"/>
              </a:rPr>
              <a:t>The</a:t>
            </a:r>
            <a:r>
              <a:rPr sz="3000" spc="18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standard</a:t>
            </a:r>
            <a:r>
              <a:rPr sz="3000" spc="19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devices</a:t>
            </a:r>
            <a:r>
              <a:rPr sz="3000" spc="19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19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implemented</a:t>
            </a:r>
            <a:r>
              <a:rPr sz="3000" spc="185" dirty="0">
                <a:latin typeface="Corbel"/>
                <a:cs typeface="Corbel"/>
              </a:rPr>
              <a:t>  </a:t>
            </a:r>
            <a:r>
              <a:rPr sz="3000" spc="-25" dirty="0">
                <a:latin typeface="Corbel"/>
                <a:cs typeface="Corbel"/>
              </a:rPr>
              <a:t>as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5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standard</a:t>
            </a:r>
            <a:r>
              <a:rPr sz="3000" spc="5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streams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5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and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them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by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using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200" b="1" dirty="0">
                <a:latin typeface="Corbel"/>
                <a:cs typeface="Corbel"/>
              </a:rPr>
              <a:t>sys</a:t>
            </a:r>
            <a:r>
              <a:rPr sz="3200" b="1" spc="-3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module.</a:t>
            </a:r>
            <a:endParaRPr sz="3000" dirty="0">
              <a:latin typeface="Corbel"/>
              <a:cs typeface="Corbel"/>
            </a:endParaRPr>
          </a:p>
          <a:p>
            <a:pPr marL="423545" marR="5080" indent="-342900" algn="just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</a:tabLst>
            </a:pPr>
            <a:r>
              <a:rPr sz="3000" dirty="0">
                <a:latin typeface="Corbel"/>
                <a:cs typeface="Corbel"/>
              </a:rPr>
              <a:t>After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importing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200" b="1" dirty="0">
                <a:latin typeface="Corbel"/>
                <a:cs typeface="Corbel"/>
              </a:rPr>
              <a:t>sys</a:t>
            </a:r>
            <a:r>
              <a:rPr sz="3200" b="1" spc="30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module</a:t>
            </a:r>
            <a:r>
              <a:rPr sz="3000" spc="36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360" dirty="0">
                <a:latin typeface="Corbel"/>
                <a:cs typeface="Corbel"/>
              </a:rPr>
              <a:t>  </a:t>
            </a:r>
            <a:r>
              <a:rPr sz="3000" spc="-25" dirty="0">
                <a:latin typeface="Corbel"/>
                <a:cs typeface="Corbel"/>
              </a:rPr>
              <a:t>use </a:t>
            </a:r>
            <a:r>
              <a:rPr sz="3000" dirty="0">
                <a:latin typeface="Corbel"/>
                <a:cs typeface="Corbel"/>
              </a:rPr>
              <a:t>standard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streams</a:t>
            </a:r>
            <a:r>
              <a:rPr sz="3000" spc="-80" dirty="0">
                <a:latin typeface="Corbel"/>
                <a:cs typeface="Corbel"/>
              </a:rPr>
              <a:t> </a:t>
            </a:r>
            <a:r>
              <a:rPr sz="3200" b="1" dirty="0">
                <a:latin typeface="Corbel"/>
                <a:cs typeface="Corbel"/>
              </a:rPr>
              <a:t>stdin,</a:t>
            </a:r>
            <a:r>
              <a:rPr sz="3200" b="1" spc="-70" dirty="0">
                <a:latin typeface="Corbel"/>
                <a:cs typeface="Corbel"/>
              </a:rPr>
              <a:t> </a:t>
            </a:r>
            <a:r>
              <a:rPr sz="3200" b="1" dirty="0">
                <a:latin typeface="Corbel"/>
                <a:cs typeface="Corbel"/>
              </a:rPr>
              <a:t>stdout,</a:t>
            </a:r>
            <a:r>
              <a:rPr sz="3200" b="1" spc="-75" dirty="0">
                <a:latin typeface="Corbel"/>
                <a:cs typeface="Corbel"/>
              </a:rPr>
              <a:t> </a:t>
            </a:r>
            <a:r>
              <a:rPr sz="3200" b="1" spc="-10" dirty="0">
                <a:latin typeface="Corbel"/>
                <a:cs typeface="Corbel"/>
              </a:rPr>
              <a:t>stderr</a:t>
            </a:r>
            <a:endParaRPr sz="3200" dirty="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4724400" cy="2362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4343400"/>
            <a:ext cx="3048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“with”</a:t>
            </a:r>
            <a:r>
              <a:rPr spc="-445" dirty="0"/>
              <a:t> </a:t>
            </a:r>
            <a:r>
              <a:rPr spc="-8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362825" cy="41757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011170" algn="l"/>
                <a:tab pos="4365625" algn="l"/>
              </a:tabLst>
            </a:pPr>
            <a:r>
              <a:rPr sz="2800" spc="-10" dirty="0">
                <a:latin typeface="Corbel"/>
                <a:cs typeface="Corbel"/>
              </a:rPr>
              <a:t>Python’s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“with”</a:t>
            </a:r>
            <a:r>
              <a:rPr sz="2800" spc="-8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statement</a:t>
            </a:r>
            <a:r>
              <a:rPr sz="2800" dirty="0">
                <a:latin typeface="Corbel"/>
                <a:cs typeface="Corbel"/>
              </a:rPr>
              <a:t>	for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file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handling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35" dirty="0">
                <a:latin typeface="Corbel"/>
                <a:cs typeface="Corbel"/>
              </a:rPr>
              <a:t>is </a:t>
            </a:r>
            <a:r>
              <a:rPr sz="2800" dirty="0">
                <a:latin typeface="Corbel"/>
                <a:cs typeface="Corbel"/>
              </a:rPr>
              <a:t>very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handy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when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you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have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two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related </a:t>
            </a:r>
            <a:r>
              <a:rPr sz="2800" dirty="0">
                <a:latin typeface="Corbel"/>
                <a:cs typeface="Corbel"/>
              </a:rPr>
              <a:t>operations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which</a:t>
            </a:r>
            <a:r>
              <a:rPr sz="2800" dirty="0">
                <a:latin typeface="Corbel"/>
                <a:cs typeface="Corbel"/>
              </a:rPr>
              <a:t>	you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would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like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to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execute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as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0" dirty="0">
                <a:latin typeface="Corbel"/>
                <a:cs typeface="Corbel"/>
              </a:rPr>
              <a:t>a </a:t>
            </a:r>
            <a:r>
              <a:rPr sz="2800" spc="-20" dirty="0">
                <a:latin typeface="Corbel"/>
                <a:cs typeface="Corbel"/>
              </a:rPr>
              <a:t>pair,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with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block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code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between:</a:t>
            </a:r>
            <a:endParaRPr sz="2800" dirty="0">
              <a:latin typeface="Corbel"/>
              <a:cs typeface="Corbel"/>
            </a:endParaRPr>
          </a:p>
          <a:p>
            <a:pPr marL="1772920" marR="9525" indent="-915035">
              <a:lnSpc>
                <a:spcPct val="110700"/>
              </a:lnSpc>
              <a:spcBef>
                <a:spcPts val="15"/>
              </a:spcBef>
            </a:pPr>
            <a:r>
              <a:rPr sz="2800" b="1" dirty="0">
                <a:latin typeface="Corbel"/>
                <a:cs typeface="Corbel"/>
              </a:rPr>
              <a:t>with</a:t>
            </a:r>
            <a:r>
              <a:rPr sz="2800" b="1" spc="-8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open(filename[,</a:t>
            </a:r>
            <a:r>
              <a:rPr sz="2800" b="1" spc="-35" dirty="0">
                <a:latin typeface="Corbel"/>
                <a:cs typeface="Corbel"/>
              </a:rPr>
              <a:t> </a:t>
            </a:r>
            <a:r>
              <a:rPr sz="2800" b="1" dirty="0">
                <a:latin typeface="Corbel"/>
                <a:cs typeface="Corbel"/>
              </a:rPr>
              <a:t>mode])</a:t>
            </a:r>
            <a:r>
              <a:rPr sz="2800" b="1" spc="-55" dirty="0">
                <a:latin typeface="Corbel"/>
                <a:cs typeface="Corbel"/>
              </a:rPr>
              <a:t> </a:t>
            </a:r>
            <a:r>
              <a:rPr sz="2800" b="1" dirty="0">
                <a:latin typeface="Corbel"/>
                <a:cs typeface="Corbel"/>
              </a:rPr>
              <a:t>as</a:t>
            </a:r>
            <a:r>
              <a:rPr sz="2800" b="1" spc="-8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filehandle: file_manipulation_statement</a:t>
            </a:r>
            <a:endParaRPr sz="2800" dirty="0">
              <a:latin typeface="Corbel"/>
              <a:cs typeface="Corbel"/>
            </a:endParaRPr>
          </a:p>
          <a:p>
            <a:pPr marL="354965" marR="209550" indent="-342900">
              <a:lnSpc>
                <a:spcPct val="9000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The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advantage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“with”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is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it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will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automatically </a:t>
            </a:r>
            <a:r>
              <a:rPr sz="2800" dirty="0">
                <a:latin typeface="Corbel"/>
                <a:cs typeface="Corbel"/>
              </a:rPr>
              <a:t>close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the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file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after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nested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block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code.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It </a:t>
            </a:r>
            <a:r>
              <a:rPr sz="2800" spc="-10" dirty="0">
                <a:latin typeface="Corbel"/>
                <a:cs typeface="Corbel"/>
              </a:rPr>
              <a:t>guarantees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to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close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the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file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how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nested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block </a:t>
            </a:r>
            <a:r>
              <a:rPr sz="2800" dirty="0">
                <a:latin typeface="Corbel"/>
                <a:cs typeface="Corbel"/>
              </a:rPr>
              <a:t>exits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even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if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any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run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time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error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occurs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5334000" cy="838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744" y="2658364"/>
            <a:ext cx="55721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693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</a:t>
            </a:r>
            <a:r>
              <a:rPr spc="-509" dirty="0"/>
              <a:t> </a:t>
            </a:r>
            <a:r>
              <a:rPr spc="-8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5070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It</a:t>
            </a:r>
            <a:r>
              <a:rPr sz="3000" spc="4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contains</a:t>
            </a:r>
            <a:r>
              <a:rPr sz="3000" spc="4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42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pertaining</a:t>
            </a:r>
            <a:r>
              <a:rPr sz="3000" spc="4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4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409" dirty="0">
                <a:latin typeface="Corbel"/>
                <a:cs typeface="Corbel"/>
              </a:rPr>
              <a:t>  </a:t>
            </a:r>
            <a:r>
              <a:rPr sz="3000" spc="-10" dirty="0">
                <a:latin typeface="Corbel"/>
                <a:cs typeface="Corbel"/>
              </a:rPr>
              <a:t>specific application,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for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later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use.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be </a:t>
            </a:r>
            <a:r>
              <a:rPr sz="3000" dirty="0">
                <a:latin typeface="Corbel"/>
                <a:cs typeface="Corbel"/>
              </a:rPr>
              <a:t>stored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two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ways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50" dirty="0">
                <a:latin typeface="Corbel"/>
                <a:cs typeface="Corbel"/>
              </a:rPr>
              <a:t>–</a:t>
            </a:r>
            <a:endParaRPr sz="3000" dirty="0">
              <a:latin typeface="Corbel"/>
              <a:cs typeface="Corbel"/>
            </a:endParaRPr>
          </a:p>
          <a:p>
            <a:pPr marL="354965" indent="-342265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spc="-25" dirty="0">
                <a:latin typeface="Corbel"/>
                <a:cs typeface="Corbel"/>
              </a:rPr>
              <a:t>Text</a:t>
            </a:r>
            <a:r>
              <a:rPr sz="3000" spc="-114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File</a:t>
            </a:r>
            <a:endParaRPr sz="3000" dirty="0">
              <a:latin typeface="Corbel"/>
              <a:cs typeface="Corbel"/>
            </a:endParaRPr>
          </a:p>
          <a:p>
            <a:pPr marL="354965" indent="-342265" algn="just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Binary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File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Binary</a:t>
            </a:r>
            <a:r>
              <a:rPr lang="en-IN" spc="-65" dirty="0"/>
              <a:t> </a:t>
            </a:r>
            <a:r>
              <a:rPr spc="-475" dirty="0"/>
              <a:t> </a:t>
            </a:r>
            <a:r>
              <a:rPr spc="-20" dirty="0"/>
              <a:t>file</a:t>
            </a:r>
            <a:r>
              <a:rPr spc="-475" dirty="0"/>
              <a:t> </a:t>
            </a:r>
            <a:r>
              <a:rPr lang="en-IN" spc="-475" dirty="0"/>
              <a:t> </a:t>
            </a:r>
            <a:r>
              <a:rPr spc="-8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951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If</a:t>
            </a:r>
            <a:r>
              <a:rPr sz="3000" spc="2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254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want</a:t>
            </a:r>
            <a:r>
              <a:rPr sz="3000" spc="2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2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2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2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structure</a:t>
            </a:r>
            <a:r>
              <a:rPr sz="3000" spc="2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such</a:t>
            </a:r>
            <a:r>
              <a:rPr sz="3000" spc="229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as</a:t>
            </a:r>
            <a:r>
              <a:rPr sz="3000" spc="2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list</a:t>
            </a:r>
            <a:r>
              <a:rPr sz="3000" spc="24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or </a:t>
            </a:r>
            <a:r>
              <a:rPr sz="3000" dirty="0">
                <a:latin typeface="Corbel"/>
                <a:cs typeface="Corbel"/>
              </a:rPr>
              <a:t>dictionary</a:t>
            </a:r>
            <a:r>
              <a:rPr sz="3000" spc="4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4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4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4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459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</a:t>
            </a:r>
            <a:r>
              <a:rPr sz="3000" spc="4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</a:t>
            </a:r>
            <a:r>
              <a:rPr sz="3000" spc="459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subsequently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6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need</a:t>
            </a:r>
            <a:r>
              <a:rPr sz="3000" spc="6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6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6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6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6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module</a:t>
            </a:r>
            <a:r>
              <a:rPr sz="3000" spc="655" dirty="0">
                <a:latin typeface="Corbel"/>
                <a:cs typeface="Corbel"/>
              </a:rPr>
              <a:t> </a:t>
            </a:r>
            <a:r>
              <a:rPr sz="3000" b="1" spc="-10" dirty="0">
                <a:latin typeface="Corbel"/>
                <a:cs typeface="Corbel"/>
              </a:rPr>
              <a:t>pickle</a:t>
            </a:r>
            <a:r>
              <a:rPr sz="3000" spc="-10" dirty="0">
                <a:latin typeface="Corbel"/>
                <a:cs typeface="Corbel"/>
              </a:rPr>
              <a:t>. </a:t>
            </a:r>
            <a:r>
              <a:rPr sz="3000" b="1" dirty="0">
                <a:latin typeface="Corbel"/>
                <a:cs typeface="Corbel"/>
              </a:rPr>
              <a:t>Pickling</a:t>
            </a:r>
            <a:r>
              <a:rPr sz="3000" b="1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process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 converting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structure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3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byte</a:t>
            </a:r>
            <a:r>
              <a:rPr sz="3000" spc="3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stream</a:t>
            </a:r>
            <a:r>
              <a:rPr sz="3000" spc="3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before</a:t>
            </a:r>
            <a:r>
              <a:rPr sz="3000" spc="3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writing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3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32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and </a:t>
            </a:r>
            <a:r>
              <a:rPr sz="3000" dirty="0">
                <a:latin typeface="Corbel"/>
                <a:cs typeface="Corbel"/>
              </a:rPr>
              <a:t>while</a:t>
            </a:r>
            <a:r>
              <a:rPr sz="3000" spc="8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reading</a:t>
            </a:r>
            <a:r>
              <a:rPr sz="3000" spc="9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8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content</a:t>
            </a:r>
            <a:r>
              <a:rPr sz="3000" spc="7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8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9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85" dirty="0">
                <a:latin typeface="Corbel"/>
                <a:cs typeface="Corbel"/>
              </a:rPr>
              <a:t>  </a:t>
            </a:r>
            <a:r>
              <a:rPr sz="3000" spc="-10" dirty="0">
                <a:latin typeface="Corbel"/>
                <a:cs typeface="Corbel"/>
              </a:rPr>
              <a:t>reverse </a:t>
            </a:r>
            <a:r>
              <a:rPr sz="3000" dirty="0">
                <a:latin typeface="Corbel"/>
                <a:cs typeface="Corbel"/>
              </a:rPr>
              <a:t>process</a:t>
            </a:r>
            <a:r>
              <a:rPr sz="3000" spc="3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355" dirty="0">
                <a:latin typeface="Corbel"/>
                <a:cs typeface="Corbel"/>
              </a:rPr>
              <a:t> </a:t>
            </a:r>
            <a:r>
              <a:rPr sz="3000" b="1" dirty="0">
                <a:latin typeface="Corbel"/>
                <a:cs typeface="Corbel"/>
              </a:rPr>
              <a:t>Unpickling</a:t>
            </a:r>
            <a:r>
              <a:rPr sz="3000" b="1" spc="3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3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used</a:t>
            </a:r>
            <a:r>
              <a:rPr sz="3000" spc="3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6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convert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byte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stream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back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original </a:t>
            </a:r>
            <a:r>
              <a:rPr sz="3000" spc="-10" dirty="0">
                <a:latin typeface="Corbel"/>
                <a:cs typeface="Corbel"/>
              </a:rPr>
              <a:t>format.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25221"/>
            <a:ext cx="7474584" cy="541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latin typeface="Consolas"/>
                <a:cs typeface="Consolas"/>
              </a:rPr>
              <a:t>Steps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dirty="0">
                <a:latin typeface="Consolas"/>
                <a:cs typeface="Consolas"/>
              </a:rPr>
              <a:t>to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80" dirty="0">
                <a:latin typeface="Consolas"/>
                <a:cs typeface="Consolas"/>
              </a:rPr>
              <a:t>perform</a:t>
            </a:r>
            <a:r>
              <a:rPr sz="2800" b="1" spc="-300" dirty="0">
                <a:latin typeface="Consolas"/>
                <a:cs typeface="Consolas"/>
              </a:rPr>
              <a:t> </a:t>
            </a:r>
            <a:r>
              <a:rPr sz="2800" b="1" spc="-75" dirty="0">
                <a:latin typeface="Consolas"/>
                <a:cs typeface="Consolas"/>
              </a:rPr>
              <a:t>binary</a:t>
            </a:r>
            <a:r>
              <a:rPr sz="2800" b="1" spc="-310" dirty="0">
                <a:latin typeface="Consolas"/>
                <a:cs typeface="Consolas"/>
              </a:rPr>
              <a:t> </a:t>
            </a:r>
            <a:r>
              <a:rPr sz="2800" b="1" spc="-45" dirty="0">
                <a:latin typeface="Consolas"/>
                <a:cs typeface="Consolas"/>
              </a:rPr>
              <a:t>file</a:t>
            </a:r>
            <a:r>
              <a:rPr sz="2800" b="1" spc="-28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operations</a:t>
            </a:r>
            <a:endParaRPr sz="2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800" dirty="0">
              <a:latin typeface="Consolas"/>
              <a:cs typeface="Consolas"/>
            </a:endParaRPr>
          </a:p>
          <a:p>
            <a:pPr marL="423545" marR="519430" indent="-342900">
              <a:lnSpc>
                <a:spcPts val="324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</a:tabLst>
            </a:pPr>
            <a:r>
              <a:rPr sz="3000" dirty="0">
                <a:latin typeface="Corbel"/>
                <a:cs typeface="Corbel"/>
              </a:rPr>
              <a:t>First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need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import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module</a:t>
            </a:r>
            <a:r>
              <a:rPr sz="3000" spc="-10" dirty="0">
                <a:latin typeface="Corbel"/>
                <a:cs typeface="Corbel"/>
              </a:rPr>
              <a:t> called pickle.</a:t>
            </a:r>
            <a:endParaRPr sz="3000" dirty="0">
              <a:latin typeface="Corbel"/>
              <a:cs typeface="Corbel"/>
            </a:endParaRPr>
          </a:p>
          <a:p>
            <a:pPr marL="423545" indent="-342900">
              <a:lnSpc>
                <a:spcPct val="100000"/>
              </a:lnSpc>
              <a:spcBef>
                <a:spcPts val="2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</a:tabLst>
            </a:pPr>
            <a:r>
              <a:rPr sz="3000" dirty="0">
                <a:latin typeface="Corbel"/>
                <a:cs typeface="Corbel"/>
              </a:rPr>
              <a:t>This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module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provides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2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main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functions:</a:t>
            </a:r>
            <a:endParaRPr sz="3000" dirty="0">
              <a:latin typeface="Corbel"/>
              <a:cs typeface="Corbel"/>
            </a:endParaRPr>
          </a:p>
          <a:p>
            <a:pPr marL="753110" marR="45085" lvl="1" indent="-287020">
              <a:lnSpc>
                <a:spcPts val="2810"/>
              </a:lnSpc>
              <a:spcBef>
                <a:spcPts val="69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753110" algn="l"/>
              </a:tabLst>
            </a:pPr>
            <a:r>
              <a:rPr sz="2600" dirty="0">
                <a:latin typeface="Corbel"/>
                <a:cs typeface="Corbel"/>
              </a:rPr>
              <a:t>dump()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write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the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object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in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file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which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is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loaded </a:t>
            </a:r>
            <a:r>
              <a:rPr sz="2600" dirty="0">
                <a:latin typeface="Corbel"/>
                <a:cs typeface="Corbel"/>
              </a:rPr>
              <a:t>in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binary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mode</a:t>
            </a:r>
            <a:endParaRPr sz="2600" dirty="0">
              <a:latin typeface="Corbel"/>
              <a:cs typeface="Corbel"/>
            </a:endParaRPr>
          </a:p>
          <a:p>
            <a:pPr marL="780415">
              <a:lnSpc>
                <a:spcPct val="100000"/>
              </a:lnSpc>
              <a:spcBef>
                <a:spcPts val="265"/>
              </a:spcBef>
              <a:tabLst>
                <a:tab pos="2755265" algn="l"/>
              </a:tabLst>
            </a:pPr>
            <a:r>
              <a:rPr sz="2400" spc="-940" dirty="0">
                <a:latin typeface="Arial MT"/>
                <a:cs typeface="Arial MT"/>
              </a:rPr>
              <a:t>🞍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Corbel"/>
                <a:cs typeface="Corbel"/>
              </a:rPr>
              <a:t>Syntax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50" dirty="0">
                <a:latin typeface="Corbel"/>
                <a:cs typeface="Corbel"/>
              </a:rPr>
              <a:t>: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dump(object_to_write,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filehandle)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2400" dirty="0">
              <a:latin typeface="Corbel"/>
              <a:cs typeface="Corbel"/>
            </a:endParaRPr>
          </a:p>
          <a:p>
            <a:pPr marL="753110" marR="5080" lvl="1" indent="-287020">
              <a:lnSpc>
                <a:spcPts val="2810"/>
              </a:lnSpc>
              <a:buClr>
                <a:srgbClr val="EA1479"/>
              </a:buClr>
              <a:buSzPct val="90384"/>
              <a:buFont typeface="Wingdings"/>
              <a:buChar char=""/>
              <a:tabLst>
                <a:tab pos="753110" algn="l"/>
                <a:tab pos="1672589" algn="l"/>
              </a:tabLst>
            </a:pPr>
            <a:r>
              <a:rPr sz="2600" dirty="0">
                <a:latin typeface="Corbel"/>
                <a:cs typeface="Corbel"/>
              </a:rPr>
              <a:t>load()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dumped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data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can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be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read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from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file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using load()</a:t>
            </a:r>
            <a:r>
              <a:rPr sz="2600" dirty="0">
                <a:latin typeface="Corbel"/>
                <a:cs typeface="Corbel"/>
              </a:rPr>
              <a:t>	i.e.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it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is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used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read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object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from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pickle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file.</a:t>
            </a:r>
            <a:endParaRPr sz="2600" dirty="0">
              <a:latin typeface="Corbel"/>
              <a:cs typeface="Corbel"/>
            </a:endParaRPr>
          </a:p>
          <a:p>
            <a:pPr marL="780415">
              <a:lnSpc>
                <a:spcPct val="100000"/>
              </a:lnSpc>
              <a:spcBef>
                <a:spcPts val="265"/>
              </a:spcBef>
              <a:tabLst>
                <a:tab pos="2755900" algn="l"/>
              </a:tabLst>
            </a:pPr>
            <a:r>
              <a:rPr sz="2400" spc="-940" dirty="0">
                <a:latin typeface="Arial MT"/>
                <a:cs typeface="Arial MT"/>
              </a:rPr>
              <a:t>🞍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Corbel"/>
                <a:cs typeface="Corbel"/>
              </a:rPr>
              <a:t>Syntax:</a:t>
            </a:r>
            <a:r>
              <a:rPr sz="2400" dirty="0">
                <a:latin typeface="Corbel"/>
                <a:cs typeface="Corbel"/>
              </a:rPr>
              <a:t>	object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load(filehandle)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Example:</a:t>
            </a:r>
            <a:r>
              <a:rPr spc="-400" dirty="0"/>
              <a:t> </a:t>
            </a:r>
            <a:r>
              <a:rPr spc="-70" dirty="0"/>
              <a:t>dump()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8153400" cy="1828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3455" y="3581400"/>
            <a:ext cx="8148955" cy="3134360"/>
            <a:chOff x="623455" y="3581400"/>
            <a:chExt cx="8148955" cy="31343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455" y="3581400"/>
              <a:ext cx="7486650" cy="1485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15717" y="5019547"/>
              <a:ext cx="5947410" cy="1686560"/>
            </a:xfrm>
            <a:custGeom>
              <a:avLst/>
              <a:gdLst/>
              <a:ahLst/>
              <a:cxnLst/>
              <a:rect l="l" t="t" r="r" b="b"/>
              <a:pathLst>
                <a:path w="5947409" h="1686559">
                  <a:moveTo>
                    <a:pt x="0" y="0"/>
                  </a:moveTo>
                  <a:lnTo>
                    <a:pt x="2038731" y="713587"/>
                  </a:lnTo>
                  <a:lnTo>
                    <a:pt x="1991497" y="740192"/>
                  </a:lnTo>
                  <a:lnTo>
                    <a:pt x="1948614" y="767262"/>
                  </a:lnTo>
                  <a:lnTo>
                    <a:pt x="1910072" y="794750"/>
                  </a:lnTo>
                  <a:lnTo>
                    <a:pt x="1875861" y="822610"/>
                  </a:lnTo>
                  <a:lnTo>
                    <a:pt x="1845970" y="850795"/>
                  </a:lnTo>
                  <a:lnTo>
                    <a:pt x="1820390" y="879261"/>
                  </a:lnTo>
                  <a:lnTo>
                    <a:pt x="1782121" y="936847"/>
                  </a:lnTo>
                  <a:lnTo>
                    <a:pt x="1760972" y="994998"/>
                  </a:lnTo>
                  <a:lnTo>
                    <a:pt x="1756793" y="1024170"/>
                  </a:lnTo>
                  <a:lnTo>
                    <a:pt x="1756863" y="1053345"/>
                  </a:lnTo>
                  <a:lnTo>
                    <a:pt x="1769711" y="1111521"/>
                  </a:lnTo>
                  <a:lnTo>
                    <a:pt x="1799435" y="1169154"/>
                  </a:lnTo>
                  <a:lnTo>
                    <a:pt x="1845956" y="1225877"/>
                  </a:lnTo>
                  <a:lnTo>
                    <a:pt x="1875489" y="1253781"/>
                  </a:lnTo>
                  <a:lnTo>
                    <a:pt x="1909190" y="1281320"/>
                  </a:lnTo>
                  <a:lnTo>
                    <a:pt x="1947050" y="1308446"/>
                  </a:lnTo>
                  <a:lnTo>
                    <a:pt x="1989058" y="1335114"/>
                  </a:lnTo>
                  <a:lnTo>
                    <a:pt x="2035205" y="1361278"/>
                  </a:lnTo>
                  <a:lnTo>
                    <a:pt x="2085479" y="1386891"/>
                  </a:lnTo>
                  <a:lnTo>
                    <a:pt x="2139870" y="1411907"/>
                  </a:lnTo>
                  <a:lnTo>
                    <a:pt x="2198370" y="1436281"/>
                  </a:lnTo>
                  <a:lnTo>
                    <a:pt x="2235043" y="1450432"/>
                  </a:lnTo>
                  <a:lnTo>
                    <a:pt x="2272730" y="1464184"/>
                  </a:lnTo>
                  <a:lnTo>
                    <a:pt x="2311402" y="1477533"/>
                  </a:lnTo>
                  <a:lnTo>
                    <a:pt x="2351030" y="1490481"/>
                  </a:lnTo>
                  <a:lnTo>
                    <a:pt x="2391583" y="1503024"/>
                  </a:lnTo>
                  <a:lnTo>
                    <a:pt x="2433033" y="1515163"/>
                  </a:lnTo>
                  <a:lnTo>
                    <a:pt x="2475349" y="1526895"/>
                  </a:lnTo>
                  <a:lnTo>
                    <a:pt x="2518503" y="1538221"/>
                  </a:lnTo>
                  <a:lnTo>
                    <a:pt x="2562465" y="1549138"/>
                  </a:lnTo>
                  <a:lnTo>
                    <a:pt x="2607205" y="1559645"/>
                  </a:lnTo>
                  <a:lnTo>
                    <a:pt x="2652695" y="1569743"/>
                  </a:lnTo>
                  <a:lnTo>
                    <a:pt x="2698903" y="1579428"/>
                  </a:lnTo>
                  <a:lnTo>
                    <a:pt x="2745802" y="1588701"/>
                  </a:lnTo>
                  <a:lnTo>
                    <a:pt x="2793361" y="1597560"/>
                  </a:lnTo>
                  <a:lnTo>
                    <a:pt x="2841551" y="1606003"/>
                  </a:lnTo>
                  <a:lnTo>
                    <a:pt x="2890343" y="1614031"/>
                  </a:lnTo>
                  <a:lnTo>
                    <a:pt x="2939707" y="1621641"/>
                  </a:lnTo>
                  <a:lnTo>
                    <a:pt x="2989614" y="1628833"/>
                  </a:lnTo>
                  <a:lnTo>
                    <a:pt x="3040033" y="1635605"/>
                  </a:lnTo>
                  <a:lnTo>
                    <a:pt x="3090937" y="1641956"/>
                  </a:lnTo>
                  <a:lnTo>
                    <a:pt x="3142294" y="1647885"/>
                  </a:lnTo>
                  <a:lnTo>
                    <a:pt x="3194076" y="1653392"/>
                  </a:lnTo>
                  <a:lnTo>
                    <a:pt x="3246254" y="1658474"/>
                  </a:lnTo>
                  <a:lnTo>
                    <a:pt x="3298797" y="1663131"/>
                  </a:lnTo>
                  <a:lnTo>
                    <a:pt x="3351676" y="1667362"/>
                  </a:lnTo>
                  <a:lnTo>
                    <a:pt x="3404862" y="1671165"/>
                  </a:lnTo>
                  <a:lnTo>
                    <a:pt x="3458326" y="1674539"/>
                  </a:lnTo>
                  <a:lnTo>
                    <a:pt x="3512037" y="1677484"/>
                  </a:lnTo>
                  <a:lnTo>
                    <a:pt x="3565967" y="1679997"/>
                  </a:lnTo>
                  <a:lnTo>
                    <a:pt x="3620085" y="1682079"/>
                  </a:lnTo>
                  <a:lnTo>
                    <a:pt x="3674363" y="1683727"/>
                  </a:lnTo>
                  <a:lnTo>
                    <a:pt x="3728771" y="1684941"/>
                  </a:lnTo>
                  <a:lnTo>
                    <a:pt x="3783279" y="1685720"/>
                  </a:lnTo>
                  <a:lnTo>
                    <a:pt x="3837858" y="1686062"/>
                  </a:lnTo>
                  <a:lnTo>
                    <a:pt x="3892479" y="1685966"/>
                  </a:lnTo>
                  <a:lnTo>
                    <a:pt x="3947112" y="1685431"/>
                  </a:lnTo>
                  <a:lnTo>
                    <a:pt x="4001727" y="1684457"/>
                  </a:lnTo>
                  <a:lnTo>
                    <a:pt x="4056296" y="1683041"/>
                  </a:lnTo>
                  <a:lnTo>
                    <a:pt x="4110788" y="1681183"/>
                  </a:lnTo>
                  <a:lnTo>
                    <a:pt x="4165174" y="1678881"/>
                  </a:lnTo>
                  <a:lnTo>
                    <a:pt x="4219424" y="1676135"/>
                  </a:lnTo>
                  <a:lnTo>
                    <a:pt x="4273510" y="1672944"/>
                  </a:lnTo>
                  <a:lnTo>
                    <a:pt x="4327401" y="1669305"/>
                  </a:lnTo>
                  <a:lnTo>
                    <a:pt x="4381069" y="1665219"/>
                  </a:lnTo>
                  <a:lnTo>
                    <a:pt x="4434483" y="1660683"/>
                  </a:lnTo>
                  <a:lnTo>
                    <a:pt x="4487615" y="1655697"/>
                  </a:lnTo>
                  <a:lnTo>
                    <a:pt x="4540434" y="1650260"/>
                  </a:lnTo>
                  <a:lnTo>
                    <a:pt x="4592912" y="1644371"/>
                  </a:lnTo>
                  <a:lnTo>
                    <a:pt x="4645018" y="1638028"/>
                  </a:lnTo>
                  <a:lnTo>
                    <a:pt x="4696724" y="1631230"/>
                  </a:lnTo>
                  <a:lnTo>
                    <a:pt x="4748000" y="1623976"/>
                  </a:lnTo>
                  <a:lnTo>
                    <a:pt x="4798816" y="1616266"/>
                  </a:lnTo>
                  <a:lnTo>
                    <a:pt x="4849142" y="1608097"/>
                  </a:lnTo>
                  <a:lnTo>
                    <a:pt x="4898951" y="1599469"/>
                  </a:lnTo>
                  <a:lnTo>
                    <a:pt x="4948211" y="1590380"/>
                  </a:lnTo>
                  <a:lnTo>
                    <a:pt x="4996894" y="1580830"/>
                  </a:lnTo>
                  <a:lnTo>
                    <a:pt x="5044969" y="1570817"/>
                  </a:lnTo>
                  <a:lnTo>
                    <a:pt x="5092408" y="1560341"/>
                  </a:lnTo>
                  <a:lnTo>
                    <a:pt x="5139182" y="1549400"/>
                  </a:lnTo>
                  <a:lnTo>
                    <a:pt x="5203129" y="1533387"/>
                  </a:lnTo>
                  <a:lnTo>
                    <a:pt x="5264518" y="1516764"/>
                  </a:lnTo>
                  <a:lnTo>
                    <a:pt x="5323338" y="1499554"/>
                  </a:lnTo>
                  <a:lnTo>
                    <a:pt x="5379578" y="1481783"/>
                  </a:lnTo>
                  <a:lnTo>
                    <a:pt x="5433230" y="1463477"/>
                  </a:lnTo>
                  <a:lnTo>
                    <a:pt x="5484282" y="1444660"/>
                  </a:lnTo>
                  <a:lnTo>
                    <a:pt x="5532724" y="1425358"/>
                  </a:lnTo>
                  <a:lnTo>
                    <a:pt x="5578546" y="1405596"/>
                  </a:lnTo>
                  <a:lnTo>
                    <a:pt x="5621739" y="1385400"/>
                  </a:lnTo>
                  <a:lnTo>
                    <a:pt x="5662292" y="1364794"/>
                  </a:lnTo>
                  <a:lnTo>
                    <a:pt x="5700194" y="1343804"/>
                  </a:lnTo>
                  <a:lnTo>
                    <a:pt x="5735436" y="1322456"/>
                  </a:lnTo>
                  <a:lnTo>
                    <a:pt x="5768007" y="1300773"/>
                  </a:lnTo>
                  <a:lnTo>
                    <a:pt x="5825097" y="1256509"/>
                  </a:lnTo>
                  <a:lnTo>
                    <a:pt x="5871383" y="1211214"/>
                  </a:lnTo>
                  <a:lnTo>
                    <a:pt x="5906783" y="1165089"/>
                  </a:lnTo>
                  <a:lnTo>
                    <a:pt x="5931217" y="1118338"/>
                  </a:lnTo>
                  <a:lnTo>
                    <a:pt x="5944602" y="1071161"/>
                  </a:lnTo>
                  <a:lnTo>
                    <a:pt x="5947127" y="1047477"/>
                  </a:lnTo>
                  <a:lnTo>
                    <a:pt x="5946858" y="1023762"/>
                  </a:lnTo>
                  <a:lnTo>
                    <a:pt x="5937904" y="976341"/>
                  </a:lnTo>
                  <a:lnTo>
                    <a:pt x="5917657" y="929102"/>
                  </a:lnTo>
                  <a:lnTo>
                    <a:pt x="5886037" y="882247"/>
                  </a:lnTo>
                  <a:lnTo>
                    <a:pt x="5842962" y="835976"/>
                  </a:lnTo>
                  <a:lnTo>
                    <a:pt x="5788351" y="790494"/>
                  </a:lnTo>
                  <a:lnTo>
                    <a:pt x="5756695" y="768111"/>
                  </a:lnTo>
                  <a:lnTo>
                    <a:pt x="5722124" y="746000"/>
                  </a:lnTo>
                  <a:lnTo>
                    <a:pt x="5684628" y="724188"/>
                  </a:lnTo>
                  <a:lnTo>
                    <a:pt x="5644197" y="702699"/>
                  </a:lnTo>
                  <a:lnTo>
                    <a:pt x="5600822" y="681558"/>
                  </a:lnTo>
                  <a:lnTo>
                    <a:pt x="5554491" y="660791"/>
                  </a:lnTo>
                  <a:lnTo>
                    <a:pt x="5505196" y="640422"/>
                  </a:lnTo>
                  <a:lnTo>
                    <a:pt x="5468522" y="626269"/>
                  </a:lnTo>
                  <a:lnTo>
                    <a:pt x="5430835" y="612516"/>
                  </a:lnTo>
                  <a:lnTo>
                    <a:pt x="5392163" y="599165"/>
                  </a:lnTo>
                  <a:lnTo>
                    <a:pt x="5352535" y="586216"/>
                  </a:lnTo>
                  <a:lnTo>
                    <a:pt x="5311982" y="573672"/>
                  </a:lnTo>
                  <a:lnTo>
                    <a:pt x="5270532" y="561532"/>
                  </a:lnTo>
                  <a:lnTo>
                    <a:pt x="5228216" y="549799"/>
                  </a:lnTo>
                  <a:lnTo>
                    <a:pt x="5185062" y="538473"/>
                  </a:lnTo>
                  <a:lnTo>
                    <a:pt x="5141100" y="527556"/>
                  </a:lnTo>
                  <a:lnTo>
                    <a:pt x="5096360" y="517048"/>
                  </a:lnTo>
                  <a:lnTo>
                    <a:pt x="5050870" y="506951"/>
                  </a:lnTo>
                  <a:lnTo>
                    <a:pt x="5004662" y="497265"/>
                  </a:lnTo>
                  <a:lnTo>
                    <a:pt x="4957763" y="487993"/>
                  </a:lnTo>
                  <a:lnTo>
                    <a:pt x="4910204" y="479134"/>
                  </a:lnTo>
                  <a:lnTo>
                    <a:pt x="4862014" y="470691"/>
                  </a:lnTo>
                  <a:lnTo>
                    <a:pt x="4813222" y="462664"/>
                  </a:lnTo>
                  <a:lnTo>
                    <a:pt x="4763858" y="455054"/>
                  </a:lnTo>
                  <a:lnTo>
                    <a:pt x="4713951" y="447863"/>
                  </a:lnTo>
                  <a:lnTo>
                    <a:pt x="4663532" y="441092"/>
                  </a:lnTo>
                  <a:lnTo>
                    <a:pt x="4612628" y="434742"/>
                  </a:lnTo>
                  <a:lnTo>
                    <a:pt x="4561271" y="428813"/>
                  </a:lnTo>
                  <a:lnTo>
                    <a:pt x="4509489" y="423308"/>
                  </a:lnTo>
                  <a:lnTo>
                    <a:pt x="4457311" y="418227"/>
                  </a:lnTo>
                  <a:lnTo>
                    <a:pt x="4404768" y="413571"/>
                  </a:lnTo>
                  <a:lnTo>
                    <a:pt x="4351889" y="409341"/>
                  </a:lnTo>
                  <a:lnTo>
                    <a:pt x="4298703" y="405539"/>
                  </a:lnTo>
                  <a:lnTo>
                    <a:pt x="4245239" y="402166"/>
                  </a:lnTo>
                  <a:lnTo>
                    <a:pt x="4191528" y="399222"/>
                  </a:lnTo>
                  <a:lnTo>
                    <a:pt x="4137598" y="396710"/>
                  </a:lnTo>
                  <a:lnTo>
                    <a:pt x="4083480" y="394629"/>
                  </a:lnTo>
                  <a:lnTo>
                    <a:pt x="4029202" y="392982"/>
                  </a:lnTo>
                  <a:lnTo>
                    <a:pt x="3974794" y="391769"/>
                  </a:lnTo>
                  <a:lnTo>
                    <a:pt x="3920286" y="390992"/>
                  </a:lnTo>
                  <a:lnTo>
                    <a:pt x="3865707" y="390651"/>
                  </a:lnTo>
                  <a:lnTo>
                    <a:pt x="3811086" y="390748"/>
                  </a:lnTo>
                  <a:lnTo>
                    <a:pt x="3756453" y="391283"/>
                  </a:lnTo>
                  <a:lnTo>
                    <a:pt x="3701838" y="392259"/>
                  </a:lnTo>
                  <a:lnTo>
                    <a:pt x="3647269" y="393675"/>
                  </a:lnTo>
                  <a:lnTo>
                    <a:pt x="3592777" y="395534"/>
                  </a:lnTo>
                  <a:lnTo>
                    <a:pt x="3538391" y="397836"/>
                  </a:lnTo>
                  <a:lnTo>
                    <a:pt x="3484141" y="400583"/>
                  </a:lnTo>
                  <a:lnTo>
                    <a:pt x="3430055" y="403775"/>
                  </a:lnTo>
                  <a:lnTo>
                    <a:pt x="3376164" y="407414"/>
                  </a:lnTo>
                  <a:lnTo>
                    <a:pt x="3322496" y="411500"/>
                  </a:lnTo>
                  <a:lnTo>
                    <a:pt x="3269082" y="416036"/>
                  </a:lnTo>
                  <a:lnTo>
                    <a:pt x="3215950" y="421022"/>
                  </a:lnTo>
                  <a:lnTo>
                    <a:pt x="3163131" y="426458"/>
                  </a:lnTo>
                  <a:lnTo>
                    <a:pt x="3110653" y="432348"/>
                  </a:lnTo>
                  <a:lnTo>
                    <a:pt x="3058547" y="438690"/>
                  </a:lnTo>
                  <a:lnTo>
                    <a:pt x="3006841" y="445487"/>
                  </a:lnTo>
                  <a:lnTo>
                    <a:pt x="2955565" y="452740"/>
                  </a:lnTo>
                  <a:lnTo>
                    <a:pt x="2904749" y="460450"/>
                  </a:lnTo>
                  <a:lnTo>
                    <a:pt x="2854423" y="468618"/>
                  </a:lnTo>
                  <a:lnTo>
                    <a:pt x="2804614" y="477244"/>
                  </a:lnTo>
                  <a:lnTo>
                    <a:pt x="2755354" y="486331"/>
                  </a:lnTo>
                  <a:lnTo>
                    <a:pt x="2706671" y="495880"/>
                  </a:lnTo>
                  <a:lnTo>
                    <a:pt x="2658596" y="505890"/>
                  </a:lnTo>
                  <a:lnTo>
                    <a:pt x="2611157" y="516365"/>
                  </a:lnTo>
                  <a:lnTo>
                    <a:pt x="2564384" y="5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5717" y="5019547"/>
              <a:ext cx="5947410" cy="1686560"/>
            </a:xfrm>
            <a:custGeom>
              <a:avLst/>
              <a:gdLst/>
              <a:ahLst/>
              <a:cxnLst/>
              <a:rect l="l" t="t" r="r" b="b"/>
              <a:pathLst>
                <a:path w="5947409" h="1686559">
                  <a:moveTo>
                    <a:pt x="0" y="0"/>
                  </a:moveTo>
                  <a:lnTo>
                    <a:pt x="2564384" y="527304"/>
                  </a:lnTo>
                  <a:lnTo>
                    <a:pt x="2611157" y="516365"/>
                  </a:lnTo>
                  <a:lnTo>
                    <a:pt x="2658596" y="505890"/>
                  </a:lnTo>
                  <a:lnTo>
                    <a:pt x="2706671" y="495880"/>
                  </a:lnTo>
                  <a:lnTo>
                    <a:pt x="2755354" y="486331"/>
                  </a:lnTo>
                  <a:lnTo>
                    <a:pt x="2804614" y="477244"/>
                  </a:lnTo>
                  <a:lnTo>
                    <a:pt x="2854423" y="468618"/>
                  </a:lnTo>
                  <a:lnTo>
                    <a:pt x="2904749" y="460450"/>
                  </a:lnTo>
                  <a:lnTo>
                    <a:pt x="2955565" y="452740"/>
                  </a:lnTo>
                  <a:lnTo>
                    <a:pt x="3006841" y="445487"/>
                  </a:lnTo>
                  <a:lnTo>
                    <a:pt x="3058547" y="438690"/>
                  </a:lnTo>
                  <a:lnTo>
                    <a:pt x="3110653" y="432348"/>
                  </a:lnTo>
                  <a:lnTo>
                    <a:pt x="3163131" y="426458"/>
                  </a:lnTo>
                  <a:lnTo>
                    <a:pt x="3215950" y="421022"/>
                  </a:lnTo>
                  <a:lnTo>
                    <a:pt x="3269082" y="416036"/>
                  </a:lnTo>
                  <a:lnTo>
                    <a:pt x="3322496" y="411500"/>
                  </a:lnTo>
                  <a:lnTo>
                    <a:pt x="3376164" y="407414"/>
                  </a:lnTo>
                  <a:lnTo>
                    <a:pt x="3430055" y="403775"/>
                  </a:lnTo>
                  <a:lnTo>
                    <a:pt x="3484141" y="400583"/>
                  </a:lnTo>
                  <a:lnTo>
                    <a:pt x="3538391" y="397836"/>
                  </a:lnTo>
                  <a:lnTo>
                    <a:pt x="3592777" y="395534"/>
                  </a:lnTo>
                  <a:lnTo>
                    <a:pt x="3647269" y="393675"/>
                  </a:lnTo>
                  <a:lnTo>
                    <a:pt x="3701838" y="392259"/>
                  </a:lnTo>
                  <a:lnTo>
                    <a:pt x="3756453" y="391283"/>
                  </a:lnTo>
                  <a:lnTo>
                    <a:pt x="3811086" y="390748"/>
                  </a:lnTo>
                  <a:lnTo>
                    <a:pt x="3865707" y="390651"/>
                  </a:lnTo>
                  <a:lnTo>
                    <a:pt x="3920286" y="390992"/>
                  </a:lnTo>
                  <a:lnTo>
                    <a:pt x="3974794" y="391769"/>
                  </a:lnTo>
                  <a:lnTo>
                    <a:pt x="4029202" y="392982"/>
                  </a:lnTo>
                  <a:lnTo>
                    <a:pt x="4083480" y="394629"/>
                  </a:lnTo>
                  <a:lnTo>
                    <a:pt x="4137598" y="396710"/>
                  </a:lnTo>
                  <a:lnTo>
                    <a:pt x="4191528" y="399222"/>
                  </a:lnTo>
                  <a:lnTo>
                    <a:pt x="4245239" y="402166"/>
                  </a:lnTo>
                  <a:lnTo>
                    <a:pt x="4298703" y="405539"/>
                  </a:lnTo>
                  <a:lnTo>
                    <a:pt x="4351889" y="409341"/>
                  </a:lnTo>
                  <a:lnTo>
                    <a:pt x="4404768" y="413571"/>
                  </a:lnTo>
                  <a:lnTo>
                    <a:pt x="4457311" y="418227"/>
                  </a:lnTo>
                  <a:lnTo>
                    <a:pt x="4509489" y="423308"/>
                  </a:lnTo>
                  <a:lnTo>
                    <a:pt x="4561271" y="428813"/>
                  </a:lnTo>
                  <a:lnTo>
                    <a:pt x="4612628" y="434742"/>
                  </a:lnTo>
                  <a:lnTo>
                    <a:pt x="4663532" y="441092"/>
                  </a:lnTo>
                  <a:lnTo>
                    <a:pt x="4713951" y="447863"/>
                  </a:lnTo>
                  <a:lnTo>
                    <a:pt x="4763858" y="455054"/>
                  </a:lnTo>
                  <a:lnTo>
                    <a:pt x="4813222" y="462664"/>
                  </a:lnTo>
                  <a:lnTo>
                    <a:pt x="4862014" y="470691"/>
                  </a:lnTo>
                  <a:lnTo>
                    <a:pt x="4910204" y="479134"/>
                  </a:lnTo>
                  <a:lnTo>
                    <a:pt x="4957763" y="487993"/>
                  </a:lnTo>
                  <a:lnTo>
                    <a:pt x="5004662" y="497265"/>
                  </a:lnTo>
                  <a:lnTo>
                    <a:pt x="5050870" y="506951"/>
                  </a:lnTo>
                  <a:lnTo>
                    <a:pt x="5096360" y="517048"/>
                  </a:lnTo>
                  <a:lnTo>
                    <a:pt x="5141100" y="527556"/>
                  </a:lnTo>
                  <a:lnTo>
                    <a:pt x="5185062" y="538473"/>
                  </a:lnTo>
                  <a:lnTo>
                    <a:pt x="5228216" y="549799"/>
                  </a:lnTo>
                  <a:lnTo>
                    <a:pt x="5270532" y="561532"/>
                  </a:lnTo>
                  <a:lnTo>
                    <a:pt x="5311982" y="573672"/>
                  </a:lnTo>
                  <a:lnTo>
                    <a:pt x="5352535" y="586216"/>
                  </a:lnTo>
                  <a:lnTo>
                    <a:pt x="5392163" y="599165"/>
                  </a:lnTo>
                  <a:lnTo>
                    <a:pt x="5430835" y="612516"/>
                  </a:lnTo>
                  <a:lnTo>
                    <a:pt x="5468522" y="626269"/>
                  </a:lnTo>
                  <a:lnTo>
                    <a:pt x="5505196" y="640422"/>
                  </a:lnTo>
                  <a:lnTo>
                    <a:pt x="5554491" y="660791"/>
                  </a:lnTo>
                  <a:lnTo>
                    <a:pt x="5600822" y="681558"/>
                  </a:lnTo>
                  <a:lnTo>
                    <a:pt x="5644197" y="702699"/>
                  </a:lnTo>
                  <a:lnTo>
                    <a:pt x="5684628" y="724188"/>
                  </a:lnTo>
                  <a:lnTo>
                    <a:pt x="5722124" y="746000"/>
                  </a:lnTo>
                  <a:lnTo>
                    <a:pt x="5756695" y="768111"/>
                  </a:lnTo>
                  <a:lnTo>
                    <a:pt x="5788351" y="790494"/>
                  </a:lnTo>
                  <a:lnTo>
                    <a:pt x="5842962" y="835976"/>
                  </a:lnTo>
                  <a:lnTo>
                    <a:pt x="5886037" y="882247"/>
                  </a:lnTo>
                  <a:lnTo>
                    <a:pt x="5917657" y="929102"/>
                  </a:lnTo>
                  <a:lnTo>
                    <a:pt x="5937904" y="976341"/>
                  </a:lnTo>
                  <a:lnTo>
                    <a:pt x="5946858" y="1023762"/>
                  </a:lnTo>
                  <a:lnTo>
                    <a:pt x="5947127" y="1047477"/>
                  </a:lnTo>
                  <a:lnTo>
                    <a:pt x="5944602" y="1071161"/>
                  </a:lnTo>
                  <a:lnTo>
                    <a:pt x="5931217" y="1118338"/>
                  </a:lnTo>
                  <a:lnTo>
                    <a:pt x="5906783" y="1165089"/>
                  </a:lnTo>
                  <a:lnTo>
                    <a:pt x="5871383" y="1211214"/>
                  </a:lnTo>
                  <a:lnTo>
                    <a:pt x="5825097" y="1256509"/>
                  </a:lnTo>
                  <a:lnTo>
                    <a:pt x="5768007" y="1300773"/>
                  </a:lnTo>
                  <a:lnTo>
                    <a:pt x="5735436" y="1322456"/>
                  </a:lnTo>
                  <a:lnTo>
                    <a:pt x="5700194" y="1343804"/>
                  </a:lnTo>
                  <a:lnTo>
                    <a:pt x="5662292" y="1364794"/>
                  </a:lnTo>
                  <a:lnTo>
                    <a:pt x="5621739" y="1385400"/>
                  </a:lnTo>
                  <a:lnTo>
                    <a:pt x="5578546" y="1405596"/>
                  </a:lnTo>
                  <a:lnTo>
                    <a:pt x="5532724" y="1425358"/>
                  </a:lnTo>
                  <a:lnTo>
                    <a:pt x="5484282" y="1444660"/>
                  </a:lnTo>
                  <a:lnTo>
                    <a:pt x="5433230" y="1463477"/>
                  </a:lnTo>
                  <a:lnTo>
                    <a:pt x="5379578" y="1481783"/>
                  </a:lnTo>
                  <a:lnTo>
                    <a:pt x="5323338" y="1499554"/>
                  </a:lnTo>
                  <a:lnTo>
                    <a:pt x="5264518" y="1516764"/>
                  </a:lnTo>
                  <a:lnTo>
                    <a:pt x="5203129" y="1533387"/>
                  </a:lnTo>
                  <a:lnTo>
                    <a:pt x="5139182" y="1549400"/>
                  </a:lnTo>
                  <a:lnTo>
                    <a:pt x="5092408" y="1560341"/>
                  </a:lnTo>
                  <a:lnTo>
                    <a:pt x="5044969" y="1570817"/>
                  </a:lnTo>
                  <a:lnTo>
                    <a:pt x="4996894" y="1580830"/>
                  </a:lnTo>
                  <a:lnTo>
                    <a:pt x="4948211" y="1590380"/>
                  </a:lnTo>
                  <a:lnTo>
                    <a:pt x="4898951" y="1599469"/>
                  </a:lnTo>
                  <a:lnTo>
                    <a:pt x="4849142" y="1608097"/>
                  </a:lnTo>
                  <a:lnTo>
                    <a:pt x="4798816" y="1616266"/>
                  </a:lnTo>
                  <a:lnTo>
                    <a:pt x="4748000" y="1623976"/>
                  </a:lnTo>
                  <a:lnTo>
                    <a:pt x="4696724" y="1631230"/>
                  </a:lnTo>
                  <a:lnTo>
                    <a:pt x="4645018" y="1638028"/>
                  </a:lnTo>
                  <a:lnTo>
                    <a:pt x="4592912" y="1644371"/>
                  </a:lnTo>
                  <a:lnTo>
                    <a:pt x="4540434" y="1650260"/>
                  </a:lnTo>
                  <a:lnTo>
                    <a:pt x="4487615" y="1655697"/>
                  </a:lnTo>
                  <a:lnTo>
                    <a:pt x="4434483" y="1660683"/>
                  </a:lnTo>
                  <a:lnTo>
                    <a:pt x="4381069" y="1665219"/>
                  </a:lnTo>
                  <a:lnTo>
                    <a:pt x="4327401" y="1669305"/>
                  </a:lnTo>
                  <a:lnTo>
                    <a:pt x="4273510" y="1672944"/>
                  </a:lnTo>
                  <a:lnTo>
                    <a:pt x="4219424" y="1676135"/>
                  </a:lnTo>
                  <a:lnTo>
                    <a:pt x="4165174" y="1678881"/>
                  </a:lnTo>
                  <a:lnTo>
                    <a:pt x="4110788" y="1681183"/>
                  </a:lnTo>
                  <a:lnTo>
                    <a:pt x="4056296" y="1683041"/>
                  </a:lnTo>
                  <a:lnTo>
                    <a:pt x="4001727" y="1684457"/>
                  </a:lnTo>
                  <a:lnTo>
                    <a:pt x="3947112" y="1685431"/>
                  </a:lnTo>
                  <a:lnTo>
                    <a:pt x="3892479" y="1685966"/>
                  </a:lnTo>
                  <a:lnTo>
                    <a:pt x="3837858" y="1686062"/>
                  </a:lnTo>
                  <a:lnTo>
                    <a:pt x="3783279" y="1685720"/>
                  </a:lnTo>
                  <a:lnTo>
                    <a:pt x="3728771" y="1684941"/>
                  </a:lnTo>
                  <a:lnTo>
                    <a:pt x="3674363" y="1683727"/>
                  </a:lnTo>
                  <a:lnTo>
                    <a:pt x="3620085" y="1682079"/>
                  </a:lnTo>
                  <a:lnTo>
                    <a:pt x="3565967" y="1679997"/>
                  </a:lnTo>
                  <a:lnTo>
                    <a:pt x="3512037" y="1677484"/>
                  </a:lnTo>
                  <a:lnTo>
                    <a:pt x="3458326" y="1674539"/>
                  </a:lnTo>
                  <a:lnTo>
                    <a:pt x="3404862" y="1671165"/>
                  </a:lnTo>
                  <a:lnTo>
                    <a:pt x="3351676" y="1667362"/>
                  </a:lnTo>
                  <a:lnTo>
                    <a:pt x="3298797" y="1663131"/>
                  </a:lnTo>
                  <a:lnTo>
                    <a:pt x="3246254" y="1658474"/>
                  </a:lnTo>
                  <a:lnTo>
                    <a:pt x="3194076" y="1653392"/>
                  </a:lnTo>
                  <a:lnTo>
                    <a:pt x="3142294" y="1647885"/>
                  </a:lnTo>
                  <a:lnTo>
                    <a:pt x="3090937" y="1641956"/>
                  </a:lnTo>
                  <a:lnTo>
                    <a:pt x="3040033" y="1635605"/>
                  </a:lnTo>
                  <a:lnTo>
                    <a:pt x="2989614" y="1628833"/>
                  </a:lnTo>
                  <a:lnTo>
                    <a:pt x="2939707" y="1621641"/>
                  </a:lnTo>
                  <a:lnTo>
                    <a:pt x="2890343" y="1614031"/>
                  </a:lnTo>
                  <a:lnTo>
                    <a:pt x="2841551" y="1606003"/>
                  </a:lnTo>
                  <a:lnTo>
                    <a:pt x="2793361" y="1597560"/>
                  </a:lnTo>
                  <a:lnTo>
                    <a:pt x="2745802" y="1588701"/>
                  </a:lnTo>
                  <a:lnTo>
                    <a:pt x="2698903" y="1579428"/>
                  </a:lnTo>
                  <a:lnTo>
                    <a:pt x="2652695" y="1569743"/>
                  </a:lnTo>
                  <a:lnTo>
                    <a:pt x="2607205" y="1559645"/>
                  </a:lnTo>
                  <a:lnTo>
                    <a:pt x="2562465" y="1549138"/>
                  </a:lnTo>
                  <a:lnTo>
                    <a:pt x="2518503" y="1538221"/>
                  </a:lnTo>
                  <a:lnTo>
                    <a:pt x="2475349" y="1526895"/>
                  </a:lnTo>
                  <a:lnTo>
                    <a:pt x="2433033" y="1515163"/>
                  </a:lnTo>
                  <a:lnTo>
                    <a:pt x="2391583" y="1503024"/>
                  </a:lnTo>
                  <a:lnTo>
                    <a:pt x="2351030" y="1490481"/>
                  </a:lnTo>
                  <a:lnTo>
                    <a:pt x="2311402" y="1477533"/>
                  </a:lnTo>
                  <a:lnTo>
                    <a:pt x="2272730" y="1464184"/>
                  </a:lnTo>
                  <a:lnTo>
                    <a:pt x="2235043" y="1450432"/>
                  </a:lnTo>
                  <a:lnTo>
                    <a:pt x="2198370" y="1436281"/>
                  </a:lnTo>
                  <a:lnTo>
                    <a:pt x="2139870" y="1411907"/>
                  </a:lnTo>
                  <a:lnTo>
                    <a:pt x="2085479" y="1386891"/>
                  </a:lnTo>
                  <a:lnTo>
                    <a:pt x="2035205" y="1361278"/>
                  </a:lnTo>
                  <a:lnTo>
                    <a:pt x="1989058" y="1335114"/>
                  </a:lnTo>
                  <a:lnTo>
                    <a:pt x="1947050" y="1308446"/>
                  </a:lnTo>
                  <a:lnTo>
                    <a:pt x="1909190" y="1281320"/>
                  </a:lnTo>
                  <a:lnTo>
                    <a:pt x="1875489" y="1253781"/>
                  </a:lnTo>
                  <a:lnTo>
                    <a:pt x="1845956" y="1225877"/>
                  </a:lnTo>
                  <a:lnTo>
                    <a:pt x="1799435" y="1169154"/>
                  </a:lnTo>
                  <a:lnTo>
                    <a:pt x="1769711" y="1111521"/>
                  </a:lnTo>
                  <a:lnTo>
                    <a:pt x="1756863" y="1053345"/>
                  </a:lnTo>
                  <a:lnTo>
                    <a:pt x="1756793" y="1024170"/>
                  </a:lnTo>
                  <a:lnTo>
                    <a:pt x="1760972" y="994998"/>
                  </a:lnTo>
                  <a:lnTo>
                    <a:pt x="1782121" y="936847"/>
                  </a:lnTo>
                  <a:lnTo>
                    <a:pt x="1820390" y="879261"/>
                  </a:lnTo>
                  <a:lnTo>
                    <a:pt x="1845970" y="850795"/>
                  </a:lnTo>
                  <a:lnTo>
                    <a:pt x="1875861" y="822610"/>
                  </a:lnTo>
                  <a:lnTo>
                    <a:pt x="1910072" y="794750"/>
                  </a:lnTo>
                  <a:lnTo>
                    <a:pt x="1948614" y="767262"/>
                  </a:lnTo>
                  <a:lnTo>
                    <a:pt x="1991497" y="740192"/>
                  </a:lnTo>
                  <a:lnTo>
                    <a:pt x="2038731" y="7135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89930" y="5482538"/>
            <a:ext cx="2755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See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some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kind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encrypted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format,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complete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readable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5565" y="6364100"/>
            <a:ext cx="4870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form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Example:</a:t>
            </a:r>
            <a:r>
              <a:rPr spc="-400" dirty="0"/>
              <a:t> </a:t>
            </a:r>
            <a:r>
              <a:rPr spc="-70" dirty="0"/>
              <a:t>load()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9223" y="1024127"/>
            <a:ext cx="6754495" cy="5834380"/>
            <a:chOff x="649223" y="1024127"/>
            <a:chExt cx="6754495" cy="5834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47" y="3118103"/>
              <a:ext cx="5539740" cy="3739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3" y="1024127"/>
              <a:ext cx="6754368" cy="24582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121" y="1219199"/>
              <a:ext cx="6165215" cy="18703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121" y="5638799"/>
              <a:ext cx="5403215" cy="68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Absolute</a:t>
            </a:r>
            <a:r>
              <a:rPr spc="-380" dirty="0"/>
              <a:t> </a:t>
            </a:r>
            <a:r>
              <a:rPr dirty="0"/>
              <a:t>Vs</a:t>
            </a:r>
            <a:r>
              <a:rPr spc="-380" dirty="0"/>
              <a:t> </a:t>
            </a:r>
            <a:r>
              <a:rPr spc="-85" dirty="0"/>
              <a:t>Relative</a:t>
            </a:r>
            <a:r>
              <a:rPr spc="-380" dirty="0"/>
              <a:t> </a:t>
            </a:r>
            <a:r>
              <a:rPr spc="-20" dirty="0"/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151890"/>
            <a:ext cx="7517765" cy="285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spc="-65" dirty="0">
                <a:latin typeface="Corbel"/>
                <a:cs typeface="Corbel"/>
              </a:rPr>
              <a:t>To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understand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spc="-90" dirty="0">
                <a:latin typeface="Corbel"/>
                <a:cs typeface="Corbel"/>
              </a:rPr>
              <a:t>PATH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must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familiar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with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terms: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DRIVE,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FOLDER/DIRECTORY, FILES.</a:t>
            </a:r>
            <a:endParaRPr sz="3000" dirty="0">
              <a:latin typeface="Corbel"/>
              <a:cs typeface="Corbel"/>
            </a:endParaRPr>
          </a:p>
          <a:p>
            <a:pPr marL="354965" marR="454025" indent="-342900" algn="just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Our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hard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disk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logically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divided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into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many </a:t>
            </a:r>
            <a:r>
              <a:rPr sz="3000" dirty="0">
                <a:latin typeface="Corbel"/>
                <a:cs typeface="Corbel"/>
              </a:rPr>
              <a:t>parts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DRIVES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like</a:t>
            </a:r>
            <a:r>
              <a:rPr sz="3000" spc="-1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DRIVE,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DRIVE </a:t>
            </a:r>
            <a:r>
              <a:rPr sz="3000" spc="-20" dirty="0">
                <a:latin typeface="Corbel"/>
                <a:cs typeface="Corbel"/>
              </a:rPr>
              <a:t>etc.</a:t>
            </a:r>
            <a:endParaRPr sz="3000" dirty="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191000"/>
            <a:ext cx="7703947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Absolute</a:t>
            </a:r>
            <a:r>
              <a:rPr spc="-380" dirty="0"/>
              <a:t> </a:t>
            </a:r>
            <a:r>
              <a:rPr dirty="0"/>
              <a:t>Vs</a:t>
            </a:r>
            <a:r>
              <a:rPr spc="-380" dirty="0"/>
              <a:t> </a:t>
            </a:r>
            <a:r>
              <a:rPr spc="-85" dirty="0"/>
              <a:t>Relative</a:t>
            </a:r>
            <a:r>
              <a:rPr spc="-380" dirty="0"/>
              <a:t> </a:t>
            </a:r>
            <a:r>
              <a:rPr spc="-20" dirty="0"/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151890"/>
            <a:ext cx="7108825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The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drive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main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container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which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we </a:t>
            </a:r>
            <a:r>
              <a:rPr sz="3000" dirty="0">
                <a:latin typeface="Corbel"/>
                <a:cs typeface="Corbel"/>
              </a:rPr>
              <a:t>put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everything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store.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The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naming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format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: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DRIVE_LETTER: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1833245" algn="l"/>
              </a:tabLst>
            </a:pPr>
            <a:r>
              <a:rPr sz="3000" dirty="0">
                <a:latin typeface="Corbel"/>
                <a:cs typeface="Corbel"/>
              </a:rPr>
              <a:t>For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e.g.</a:t>
            </a:r>
            <a:r>
              <a:rPr sz="3000" dirty="0">
                <a:latin typeface="Corbel"/>
                <a:cs typeface="Corbel"/>
              </a:rPr>
              <a:t>	C: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, </a:t>
            </a:r>
            <a:r>
              <a:rPr sz="3000" spc="-25" dirty="0">
                <a:latin typeface="Corbel"/>
                <a:cs typeface="Corbel"/>
              </a:rPr>
              <a:t>D: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Drive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also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known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b="1" dirty="0">
                <a:latin typeface="Corbel"/>
                <a:cs typeface="Corbel"/>
              </a:rPr>
              <a:t>ROOT</a:t>
            </a:r>
            <a:r>
              <a:rPr sz="3000" b="1" spc="-85" dirty="0">
                <a:latin typeface="Corbel"/>
                <a:cs typeface="Corbel"/>
              </a:rPr>
              <a:t> </a:t>
            </a:r>
            <a:r>
              <a:rPr sz="3000" b="1" spc="-10" dirty="0">
                <a:latin typeface="Corbel"/>
                <a:cs typeface="Corbel"/>
              </a:rPr>
              <a:t>DIRECTORY.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Drive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contains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Folder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Files.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Folder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contains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sub-</a:t>
            </a:r>
            <a:r>
              <a:rPr sz="3000" dirty="0">
                <a:latin typeface="Corbel"/>
                <a:cs typeface="Corbel"/>
              </a:rPr>
              <a:t>folders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or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files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Files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actual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-10" dirty="0">
                <a:latin typeface="Corbel"/>
                <a:cs typeface="Corbel"/>
              </a:rPr>
              <a:t> container.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Absolute</a:t>
            </a:r>
            <a:r>
              <a:rPr spc="-380" dirty="0"/>
              <a:t> </a:t>
            </a:r>
            <a:r>
              <a:rPr dirty="0"/>
              <a:t>Vs</a:t>
            </a:r>
            <a:r>
              <a:rPr spc="-380" dirty="0"/>
              <a:t> </a:t>
            </a:r>
            <a:r>
              <a:rPr spc="-85" dirty="0"/>
              <a:t>Relative</a:t>
            </a:r>
            <a:r>
              <a:rPr spc="-380" dirty="0"/>
              <a:t> </a:t>
            </a:r>
            <a:r>
              <a:rPr spc="-20" dirty="0"/>
              <a:t>PATH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6800" y="1299972"/>
            <a:ext cx="6781800" cy="5253990"/>
            <a:chOff x="1066800" y="1299972"/>
            <a:chExt cx="6781800" cy="5253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371536"/>
              <a:ext cx="6781800" cy="51819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6002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0" y="457200"/>
                  </a:moveTo>
                  <a:lnTo>
                    <a:pt x="1371600" y="457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9795" y="1299972"/>
              <a:ext cx="2313432" cy="600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1932" y="1371539"/>
              <a:ext cx="2169862" cy="4571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11932" y="1371539"/>
              <a:ext cx="2170430" cy="457200"/>
            </a:xfrm>
            <a:custGeom>
              <a:avLst/>
              <a:gdLst/>
              <a:ahLst/>
              <a:cxnLst/>
              <a:rect l="l" t="t" r="r" b="b"/>
              <a:pathLst>
                <a:path w="2170429" h="457200">
                  <a:moveTo>
                    <a:pt x="0" y="431225"/>
                  </a:moveTo>
                  <a:lnTo>
                    <a:pt x="469900" y="306765"/>
                  </a:lnTo>
                  <a:lnTo>
                    <a:pt x="445993" y="286897"/>
                  </a:lnTo>
                  <a:lnTo>
                    <a:pt x="429309" y="266898"/>
                  </a:lnTo>
                  <a:lnTo>
                    <a:pt x="419665" y="246874"/>
                  </a:lnTo>
                  <a:lnTo>
                    <a:pt x="416873" y="226928"/>
                  </a:lnTo>
                  <a:lnTo>
                    <a:pt x="420751" y="207162"/>
                  </a:lnTo>
                  <a:lnTo>
                    <a:pt x="447773" y="168589"/>
                  </a:lnTo>
                  <a:lnTo>
                    <a:pt x="499252" y="131982"/>
                  </a:lnTo>
                  <a:lnTo>
                    <a:pt x="533701" y="114674"/>
                  </a:lnTo>
                  <a:lnTo>
                    <a:pt x="573709" y="98168"/>
                  </a:lnTo>
                  <a:lnTo>
                    <a:pt x="619092" y="82568"/>
                  </a:lnTo>
                  <a:lnTo>
                    <a:pt x="669664" y="67977"/>
                  </a:lnTo>
                  <a:lnTo>
                    <a:pt x="725241" y="54498"/>
                  </a:lnTo>
                  <a:lnTo>
                    <a:pt x="785639" y="42235"/>
                  </a:lnTo>
                  <a:lnTo>
                    <a:pt x="850671" y="31291"/>
                  </a:lnTo>
                  <a:lnTo>
                    <a:pt x="920154" y="21771"/>
                  </a:lnTo>
                  <a:lnTo>
                    <a:pt x="993902" y="13776"/>
                  </a:lnTo>
                  <a:lnTo>
                    <a:pt x="1053462" y="8748"/>
                  </a:lnTo>
                  <a:lnTo>
                    <a:pt x="1113377" y="4880"/>
                  </a:lnTo>
                  <a:lnTo>
                    <a:pt x="1173456" y="2147"/>
                  </a:lnTo>
                  <a:lnTo>
                    <a:pt x="1233510" y="528"/>
                  </a:lnTo>
                  <a:lnTo>
                    <a:pt x="1293348" y="0"/>
                  </a:lnTo>
                  <a:lnTo>
                    <a:pt x="1352780" y="538"/>
                  </a:lnTo>
                  <a:lnTo>
                    <a:pt x="1411616" y="2120"/>
                  </a:lnTo>
                  <a:lnTo>
                    <a:pt x="1469666" y="4723"/>
                  </a:lnTo>
                  <a:lnTo>
                    <a:pt x="1526739" y="8324"/>
                  </a:lnTo>
                  <a:lnTo>
                    <a:pt x="1582647" y="12899"/>
                  </a:lnTo>
                  <a:lnTo>
                    <a:pt x="1637198" y="18426"/>
                  </a:lnTo>
                  <a:lnTo>
                    <a:pt x="1690203" y="24881"/>
                  </a:lnTo>
                  <a:lnTo>
                    <a:pt x="1741472" y="32242"/>
                  </a:lnTo>
                  <a:lnTo>
                    <a:pt x="1790814" y="40485"/>
                  </a:lnTo>
                  <a:lnTo>
                    <a:pt x="1838039" y="49587"/>
                  </a:lnTo>
                  <a:lnTo>
                    <a:pt x="1882958" y="59525"/>
                  </a:lnTo>
                  <a:lnTo>
                    <a:pt x="1925380" y="70275"/>
                  </a:lnTo>
                  <a:lnTo>
                    <a:pt x="1965115" y="81816"/>
                  </a:lnTo>
                  <a:lnTo>
                    <a:pt x="2001973" y="94123"/>
                  </a:lnTo>
                  <a:lnTo>
                    <a:pt x="2066299" y="120945"/>
                  </a:lnTo>
                  <a:lnTo>
                    <a:pt x="2116836" y="150555"/>
                  </a:lnTo>
                  <a:lnTo>
                    <a:pt x="2157426" y="190422"/>
                  </a:lnTo>
                  <a:lnTo>
                    <a:pt x="2169862" y="230393"/>
                  </a:lnTo>
                  <a:lnTo>
                    <a:pt x="2165984" y="250158"/>
                  </a:lnTo>
                  <a:lnTo>
                    <a:pt x="2138962" y="288732"/>
                  </a:lnTo>
                  <a:lnTo>
                    <a:pt x="2087483" y="325339"/>
                  </a:lnTo>
                  <a:lnTo>
                    <a:pt x="2053034" y="342647"/>
                  </a:lnTo>
                  <a:lnTo>
                    <a:pt x="2013026" y="359152"/>
                  </a:lnTo>
                  <a:lnTo>
                    <a:pt x="1967643" y="374753"/>
                  </a:lnTo>
                  <a:lnTo>
                    <a:pt x="1917071" y="389344"/>
                  </a:lnTo>
                  <a:lnTo>
                    <a:pt x="1861494" y="402823"/>
                  </a:lnTo>
                  <a:lnTo>
                    <a:pt x="1801096" y="415086"/>
                  </a:lnTo>
                  <a:lnTo>
                    <a:pt x="1736064" y="426029"/>
                  </a:lnTo>
                  <a:lnTo>
                    <a:pt x="1666581" y="435550"/>
                  </a:lnTo>
                  <a:lnTo>
                    <a:pt x="1592834" y="443544"/>
                  </a:lnTo>
                  <a:lnTo>
                    <a:pt x="1539524" y="448093"/>
                  </a:lnTo>
                  <a:lnTo>
                    <a:pt x="1485696" y="451718"/>
                  </a:lnTo>
                  <a:lnTo>
                    <a:pt x="1431506" y="454429"/>
                  </a:lnTo>
                  <a:lnTo>
                    <a:pt x="1377108" y="456237"/>
                  </a:lnTo>
                  <a:lnTo>
                    <a:pt x="1322659" y="457152"/>
                  </a:lnTo>
                  <a:lnTo>
                    <a:pt x="1268314" y="457182"/>
                  </a:lnTo>
                  <a:lnTo>
                    <a:pt x="1214228" y="456337"/>
                  </a:lnTo>
                  <a:lnTo>
                    <a:pt x="1160556" y="454629"/>
                  </a:lnTo>
                  <a:lnTo>
                    <a:pt x="1107455" y="452065"/>
                  </a:lnTo>
                  <a:lnTo>
                    <a:pt x="1055079" y="448657"/>
                  </a:lnTo>
                  <a:lnTo>
                    <a:pt x="1003584" y="444413"/>
                  </a:lnTo>
                  <a:lnTo>
                    <a:pt x="953125" y="439344"/>
                  </a:lnTo>
                  <a:lnTo>
                    <a:pt x="903858" y="433459"/>
                  </a:lnTo>
                  <a:lnTo>
                    <a:pt x="855938" y="426768"/>
                  </a:lnTo>
                  <a:lnTo>
                    <a:pt x="809520" y="419281"/>
                  </a:lnTo>
                  <a:lnTo>
                    <a:pt x="764761" y="411008"/>
                  </a:lnTo>
                  <a:lnTo>
                    <a:pt x="721815" y="401958"/>
                  </a:lnTo>
                  <a:lnTo>
                    <a:pt x="680837" y="392142"/>
                  </a:lnTo>
                  <a:lnTo>
                    <a:pt x="641985" y="381568"/>
                  </a:lnTo>
                  <a:lnTo>
                    <a:pt x="0" y="431225"/>
                  </a:lnTo>
                  <a:close/>
                </a:path>
              </a:pathLst>
            </a:custGeom>
            <a:ln w="12001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87800" y="1435353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DRIVE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43025" y="1528572"/>
            <a:ext cx="6805930" cy="5053965"/>
            <a:chOff x="1343025" y="1528572"/>
            <a:chExt cx="6805930" cy="5053965"/>
          </a:xfrm>
        </p:grpSpPr>
        <p:sp>
          <p:nvSpPr>
            <p:cNvPr id="11" name="object 11"/>
            <p:cNvSpPr/>
            <p:nvPr/>
          </p:nvSpPr>
          <p:spPr>
            <a:xfrm>
              <a:off x="1371600" y="2666936"/>
              <a:ext cx="2933700" cy="3886835"/>
            </a:xfrm>
            <a:custGeom>
              <a:avLst/>
              <a:gdLst/>
              <a:ahLst/>
              <a:cxnLst/>
              <a:rect l="l" t="t" r="r" b="b"/>
              <a:pathLst>
                <a:path w="2933700" h="3886834">
                  <a:moveTo>
                    <a:pt x="0" y="3886580"/>
                  </a:moveTo>
                  <a:lnTo>
                    <a:pt x="2933700" y="3886580"/>
                  </a:lnTo>
                  <a:lnTo>
                    <a:pt x="2933700" y="0"/>
                  </a:lnTo>
                  <a:lnTo>
                    <a:pt x="0" y="0"/>
                  </a:lnTo>
                  <a:lnTo>
                    <a:pt x="0" y="388658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5404" y="1528572"/>
              <a:ext cx="3773424" cy="13883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7539" y="1600270"/>
              <a:ext cx="3629336" cy="12451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47539" y="1600270"/>
              <a:ext cx="3629660" cy="1245235"/>
            </a:xfrm>
            <a:custGeom>
              <a:avLst/>
              <a:gdLst/>
              <a:ahLst/>
              <a:cxnLst/>
              <a:rect l="l" t="t" r="r" b="b"/>
              <a:pathLst>
                <a:path w="3629659" h="1245235">
                  <a:moveTo>
                    <a:pt x="0" y="1245164"/>
                  </a:moveTo>
                  <a:lnTo>
                    <a:pt x="1606423" y="592765"/>
                  </a:lnTo>
                  <a:lnTo>
                    <a:pt x="1564847" y="569620"/>
                  </a:lnTo>
                  <a:lnTo>
                    <a:pt x="1528613" y="545864"/>
                  </a:lnTo>
                  <a:lnTo>
                    <a:pt x="1497667" y="521586"/>
                  </a:lnTo>
                  <a:lnTo>
                    <a:pt x="1451437" y="471826"/>
                  </a:lnTo>
                  <a:lnTo>
                    <a:pt x="1425746" y="421054"/>
                  </a:lnTo>
                  <a:lnTo>
                    <a:pt x="1420183" y="369986"/>
                  </a:lnTo>
                  <a:lnTo>
                    <a:pt x="1424822" y="344565"/>
                  </a:lnTo>
                  <a:lnTo>
                    <a:pt x="1448682" y="294394"/>
                  </a:lnTo>
                  <a:lnTo>
                    <a:pt x="1491643" y="245716"/>
                  </a:lnTo>
                  <a:lnTo>
                    <a:pt x="1553295" y="199246"/>
                  </a:lnTo>
                  <a:lnTo>
                    <a:pt x="1591001" y="177062"/>
                  </a:lnTo>
                  <a:lnTo>
                    <a:pt x="1633227" y="155699"/>
                  </a:lnTo>
                  <a:lnTo>
                    <a:pt x="1679919" y="135246"/>
                  </a:lnTo>
                  <a:lnTo>
                    <a:pt x="1731027" y="115791"/>
                  </a:lnTo>
                  <a:lnTo>
                    <a:pt x="1786500" y="97426"/>
                  </a:lnTo>
                  <a:lnTo>
                    <a:pt x="1846286" y="80238"/>
                  </a:lnTo>
                  <a:lnTo>
                    <a:pt x="1910333" y="64318"/>
                  </a:lnTo>
                  <a:lnTo>
                    <a:pt x="1959950" y="53497"/>
                  </a:lnTo>
                  <a:lnTo>
                    <a:pt x="2010579" y="43694"/>
                  </a:lnTo>
                  <a:lnTo>
                    <a:pt x="2062114" y="34900"/>
                  </a:lnTo>
                  <a:lnTo>
                    <a:pt x="2114449" y="27109"/>
                  </a:lnTo>
                  <a:lnTo>
                    <a:pt x="2167479" y="20314"/>
                  </a:lnTo>
                  <a:lnTo>
                    <a:pt x="2221097" y="14506"/>
                  </a:lnTo>
                  <a:lnTo>
                    <a:pt x="2275198" y="9679"/>
                  </a:lnTo>
                  <a:lnTo>
                    <a:pt x="2329676" y="5825"/>
                  </a:lnTo>
                  <a:lnTo>
                    <a:pt x="2384425" y="2938"/>
                  </a:lnTo>
                  <a:lnTo>
                    <a:pt x="2439338" y="1009"/>
                  </a:lnTo>
                  <a:lnTo>
                    <a:pt x="2494311" y="32"/>
                  </a:lnTo>
                  <a:lnTo>
                    <a:pt x="2549237" y="0"/>
                  </a:lnTo>
                  <a:lnTo>
                    <a:pt x="2604010" y="904"/>
                  </a:lnTo>
                  <a:lnTo>
                    <a:pt x="2658525" y="2738"/>
                  </a:lnTo>
                  <a:lnTo>
                    <a:pt x="2712675" y="5494"/>
                  </a:lnTo>
                  <a:lnTo>
                    <a:pt x="2766354" y="9165"/>
                  </a:lnTo>
                  <a:lnTo>
                    <a:pt x="2819458" y="13745"/>
                  </a:lnTo>
                  <a:lnTo>
                    <a:pt x="2871879" y="19224"/>
                  </a:lnTo>
                  <a:lnTo>
                    <a:pt x="2923512" y="25597"/>
                  </a:lnTo>
                  <a:lnTo>
                    <a:pt x="2974252" y="32856"/>
                  </a:lnTo>
                  <a:lnTo>
                    <a:pt x="3023991" y="40994"/>
                  </a:lnTo>
                  <a:lnTo>
                    <a:pt x="3072625" y="50003"/>
                  </a:lnTo>
                  <a:lnTo>
                    <a:pt x="3120047" y="59876"/>
                  </a:lnTo>
                  <a:lnTo>
                    <a:pt x="3166151" y="70606"/>
                  </a:lnTo>
                  <a:lnTo>
                    <a:pt x="3210832" y="82185"/>
                  </a:lnTo>
                  <a:lnTo>
                    <a:pt x="3253984" y="94607"/>
                  </a:lnTo>
                  <a:lnTo>
                    <a:pt x="3295500" y="107864"/>
                  </a:lnTo>
                  <a:lnTo>
                    <a:pt x="3335276" y="121948"/>
                  </a:lnTo>
                  <a:lnTo>
                    <a:pt x="3373204" y="136852"/>
                  </a:lnTo>
                  <a:lnTo>
                    <a:pt x="3409180" y="152570"/>
                  </a:lnTo>
                  <a:lnTo>
                    <a:pt x="3484672" y="192239"/>
                  </a:lnTo>
                  <a:lnTo>
                    <a:pt x="3520906" y="215995"/>
                  </a:lnTo>
                  <a:lnTo>
                    <a:pt x="3551852" y="240272"/>
                  </a:lnTo>
                  <a:lnTo>
                    <a:pt x="3598082" y="290032"/>
                  </a:lnTo>
                  <a:lnTo>
                    <a:pt x="3623773" y="340804"/>
                  </a:lnTo>
                  <a:lnTo>
                    <a:pt x="3629336" y="391872"/>
                  </a:lnTo>
                  <a:lnTo>
                    <a:pt x="3624697" y="417294"/>
                  </a:lnTo>
                  <a:lnTo>
                    <a:pt x="3600837" y="467464"/>
                  </a:lnTo>
                  <a:lnTo>
                    <a:pt x="3557876" y="516142"/>
                  </a:lnTo>
                  <a:lnTo>
                    <a:pt x="3496224" y="562613"/>
                  </a:lnTo>
                  <a:lnTo>
                    <a:pt x="3458518" y="584796"/>
                  </a:lnTo>
                  <a:lnTo>
                    <a:pt x="3416292" y="606159"/>
                  </a:lnTo>
                  <a:lnTo>
                    <a:pt x="3369600" y="626613"/>
                  </a:lnTo>
                  <a:lnTo>
                    <a:pt x="3318492" y="646067"/>
                  </a:lnTo>
                  <a:lnTo>
                    <a:pt x="3263019" y="664432"/>
                  </a:lnTo>
                  <a:lnTo>
                    <a:pt x="3203233" y="681620"/>
                  </a:lnTo>
                  <a:lnTo>
                    <a:pt x="3139186" y="697540"/>
                  </a:lnTo>
                  <a:lnTo>
                    <a:pt x="3093738" y="707486"/>
                  </a:lnTo>
                  <a:lnTo>
                    <a:pt x="3047277" y="716596"/>
                  </a:lnTo>
                  <a:lnTo>
                    <a:pt x="2999894" y="724872"/>
                  </a:lnTo>
                  <a:lnTo>
                    <a:pt x="2951676" y="732313"/>
                  </a:lnTo>
                  <a:lnTo>
                    <a:pt x="2902712" y="738920"/>
                  </a:lnTo>
                  <a:lnTo>
                    <a:pt x="2853090" y="744692"/>
                  </a:lnTo>
                  <a:lnTo>
                    <a:pt x="2802901" y="749630"/>
                  </a:lnTo>
                  <a:lnTo>
                    <a:pt x="2752231" y="753733"/>
                  </a:lnTo>
                  <a:lnTo>
                    <a:pt x="2701171" y="757003"/>
                  </a:lnTo>
                  <a:lnTo>
                    <a:pt x="2649809" y="759439"/>
                  </a:lnTo>
                  <a:lnTo>
                    <a:pt x="2598233" y="761041"/>
                  </a:lnTo>
                  <a:lnTo>
                    <a:pt x="2546533" y="761810"/>
                  </a:lnTo>
                  <a:lnTo>
                    <a:pt x="2494797" y="761745"/>
                  </a:lnTo>
                  <a:lnTo>
                    <a:pt x="2443114" y="760847"/>
                  </a:lnTo>
                  <a:lnTo>
                    <a:pt x="2391572" y="759116"/>
                  </a:lnTo>
                  <a:lnTo>
                    <a:pt x="2340261" y="756552"/>
                  </a:lnTo>
                  <a:lnTo>
                    <a:pt x="2289269" y="753155"/>
                  </a:lnTo>
                  <a:lnTo>
                    <a:pt x="2238685" y="748925"/>
                  </a:lnTo>
                  <a:lnTo>
                    <a:pt x="2188598" y="743863"/>
                  </a:lnTo>
                  <a:lnTo>
                    <a:pt x="2139096" y="737969"/>
                  </a:lnTo>
                  <a:lnTo>
                    <a:pt x="2090268" y="731242"/>
                  </a:lnTo>
                  <a:lnTo>
                    <a:pt x="2042204" y="723683"/>
                  </a:lnTo>
                  <a:lnTo>
                    <a:pt x="1994991" y="715293"/>
                  </a:lnTo>
                  <a:lnTo>
                    <a:pt x="1948719" y="706070"/>
                  </a:lnTo>
                  <a:lnTo>
                    <a:pt x="1903476" y="696016"/>
                  </a:lnTo>
                  <a:lnTo>
                    <a:pt x="0" y="1245164"/>
                  </a:lnTo>
                  <a:close/>
                </a:path>
              </a:pathLst>
            </a:custGeom>
            <a:ln w="12001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51168" y="1816353"/>
            <a:ext cx="84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FOLDER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16077"/>
            <a:ext cx="72269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>
                <a:latin typeface="Consolas"/>
                <a:cs typeface="Consolas"/>
              </a:rPr>
              <a:t>DRIVE/FOLDER/FILE</a:t>
            </a:r>
            <a:r>
              <a:rPr sz="4000" spc="-390" dirty="0">
                <a:latin typeface="Consolas"/>
                <a:cs typeface="Consolas"/>
              </a:rPr>
              <a:t> </a:t>
            </a:r>
            <a:r>
              <a:rPr sz="4000" spc="-60" dirty="0">
                <a:latin typeface="Consolas"/>
                <a:cs typeface="Consolas"/>
              </a:rPr>
              <a:t>HIERARCHY</a:t>
            </a:r>
            <a:endParaRPr sz="4000" dirty="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6891" y="2308898"/>
            <a:ext cx="7035165" cy="2867025"/>
            <a:chOff x="1186891" y="2308898"/>
            <a:chExt cx="7035165" cy="2867025"/>
          </a:xfrm>
        </p:grpSpPr>
        <p:sp>
          <p:nvSpPr>
            <p:cNvPr id="4" name="object 4"/>
            <p:cNvSpPr/>
            <p:nvPr/>
          </p:nvSpPr>
          <p:spPr>
            <a:xfrm>
              <a:off x="7432801" y="3869435"/>
              <a:ext cx="779780" cy="347980"/>
            </a:xfrm>
            <a:custGeom>
              <a:avLst/>
              <a:gdLst/>
              <a:ahLst/>
              <a:cxnLst/>
              <a:rect l="l" t="t" r="r" b="b"/>
              <a:pathLst>
                <a:path w="779779" h="347979">
                  <a:moveTo>
                    <a:pt x="0" y="0"/>
                  </a:moveTo>
                  <a:lnTo>
                    <a:pt x="0" y="207264"/>
                  </a:lnTo>
                  <a:lnTo>
                    <a:pt x="779526" y="207264"/>
                  </a:lnTo>
                  <a:lnTo>
                    <a:pt x="779526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73750" y="4818760"/>
              <a:ext cx="1559560" cy="347980"/>
            </a:xfrm>
            <a:custGeom>
              <a:avLst/>
              <a:gdLst/>
              <a:ahLst/>
              <a:cxnLst/>
              <a:rect l="l" t="t" r="r" b="b"/>
              <a:pathLst>
                <a:path w="155955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1559052" y="207264"/>
                  </a:lnTo>
                  <a:lnTo>
                    <a:pt x="1559052" y="347599"/>
                  </a:lnTo>
                </a:path>
                <a:path w="155955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3276" y="3869435"/>
              <a:ext cx="779780" cy="347980"/>
            </a:xfrm>
            <a:custGeom>
              <a:avLst/>
              <a:gdLst/>
              <a:ahLst/>
              <a:cxnLst/>
              <a:rect l="l" t="t" r="r" b="b"/>
              <a:pathLst>
                <a:path w="77977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04333" y="2920110"/>
              <a:ext cx="2728595" cy="347980"/>
            </a:xfrm>
            <a:custGeom>
              <a:avLst/>
              <a:gdLst/>
              <a:ahLst/>
              <a:cxnLst/>
              <a:rect l="l" t="t" r="r" b="b"/>
              <a:pathLst>
                <a:path w="2728595" h="347979">
                  <a:moveTo>
                    <a:pt x="0" y="0"/>
                  </a:moveTo>
                  <a:lnTo>
                    <a:pt x="0" y="207264"/>
                  </a:lnTo>
                  <a:lnTo>
                    <a:pt x="2728468" y="207264"/>
                  </a:lnTo>
                  <a:lnTo>
                    <a:pt x="2728468" y="347599"/>
                  </a:lnTo>
                </a:path>
                <a:path w="2728595" h="347979">
                  <a:moveTo>
                    <a:pt x="0" y="0"/>
                  </a:moveTo>
                  <a:lnTo>
                    <a:pt x="0" y="207264"/>
                  </a:lnTo>
                  <a:lnTo>
                    <a:pt x="1169416" y="207264"/>
                  </a:lnTo>
                  <a:lnTo>
                    <a:pt x="1169416" y="347599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4571" y="3936364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70">
                  <a:moveTo>
                    <a:pt x="0" y="0"/>
                  </a:moveTo>
                  <a:lnTo>
                    <a:pt x="0" y="280670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4571" y="2920110"/>
              <a:ext cx="389890" cy="347980"/>
            </a:xfrm>
            <a:custGeom>
              <a:avLst/>
              <a:gdLst/>
              <a:ahLst/>
              <a:cxnLst/>
              <a:rect l="l" t="t" r="r" b="b"/>
              <a:pathLst>
                <a:path w="389889" h="347979">
                  <a:moveTo>
                    <a:pt x="389763" y="0"/>
                  </a:moveTo>
                  <a:lnTo>
                    <a:pt x="389763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5519" y="4885689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70">
                  <a:moveTo>
                    <a:pt x="0" y="0"/>
                  </a:moveTo>
                  <a:lnTo>
                    <a:pt x="0" y="2806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5993" y="3869435"/>
              <a:ext cx="779780" cy="347980"/>
            </a:xfrm>
            <a:custGeom>
              <a:avLst/>
              <a:gdLst/>
              <a:ahLst/>
              <a:cxnLst/>
              <a:rect l="l" t="t" r="r" b="b"/>
              <a:pathLst>
                <a:path w="779780" h="347979">
                  <a:moveTo>
                    <a:pt x="0" y="0"/>
                  </a:moveTo>
                  <a:lnTo>
                    <a:pt x="0" y="207264"/>
                  </a:lnTo>
                  <a:lnTo>
                    <a:pt x="779526" y="207264"/>
                  </a:lnTo>
                  <a:lnTo>
                    <a:pt x="779526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6416" y="4885689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70">
                  <a:moveTo>
                    <a:pt x="0" y="0"/>
                  </a:moveTo>
                  <a:lnTo>
                    <a:pt x="0" y="2806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6416" y="3869435"/>
              <a:ext cx="779780" cy="347980"/>
            </a:xfrm>
            <a:custGeom>
              <a:avLst/>
              <a:gdLst/>
              <a:ahLst/>
              <a:cxnLst/>
              <a:rect l="l" t="t" r="r" b="b"/>
              <a:pathLst>
                <a:path w="779780" h="347979">
                  <a:moveTo>
                    <a:pt x="779576" y="0"/>
                  </a:moveTo>
                  <a:lnTo>
                    <a:pt x="779576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5993" y="2920110"/>
              <a:ext cx="2728595" cy="347980"/>
            </a:xfrm>
            <a:custGeom>
              <a:avLst/>
              <a:gdLst/>
              <a:ahLst/>
              <a:cxnLst/>
              <a:rect l="l" t="t" r="r" b="b"/>
              <a:pathLst>
                <a:path w="2728595" h="347979">
                  <a:moveTo>
                    <a:pt x="2728341" y="0"/>
                  </a:moveTo>
                  <a:lnTo>
                    <a:pt x="2728341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3309" y="2318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80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3309" y="2318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80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32834" y="2327948"/>
            <a:ext cx="1148080" cy="449580"/>
          </a:xfrm>
          <a:prstGeom prst="rect">
            <a:avLst/>
          </a:prstGeom>
          <a:solidFill>
            <a:srgbClr val="7ED13A"/>
          </a:solidFill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300" spc="-25" dirty="0">
                <a:solidFill>
                  <a:srgbClr val="FFFFFF"/>
                </a:solidFill>
                <a:latin typeface="Corbel"/>
                <a:cs typeface="Corbel"/>
              </a:rPr>
              <a:t>C:\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46194" y="2776956"/>
            <a:ext cx="1065530" cy="219710"/>
            <a:chOff x="4346194" y="2776956"/>
            <a:chExt cx="1065530" cy="219710"/>
          </a:xfrm>
        </p:grpSpPr>
        <p:sp>
          <p:nvSpPr>
            <p:cNvPr id="19" name="object 19"/>
            <p:cNvSpPr/>
            <p:nvPr/>
          </p:nvSpPr>
          <p:spPr>
            <a:xfrm>
              <a:off x="4355719" y="278648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5719" y="278648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7811" y="2796006"/>
            <a:ext cx="94297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591185">
              <a:lnSpc>
                <a:spcPts val="900"/>
              </a:lnSpc>
            </a:pPr>
            <a:r>
              <a:rPr sz="1300" spc="-20" dirty="0">
                <a:latin typeface="Corbel"/>
                <a:cs typeface="Corbel"/>
              </a:rPr>
              <a:t>DRIV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5353" y="2756407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85442" y="3258223"/>
            <a:ext cx="1181735" cy="621030"/>
            <a:chOff x="1385442" y="3258223"/>
            <a:chExt cx="1181735" cy="621030"/>
          </a:xfrm>
        </p:grpSpPr>
        <p:sp>
          <p:nvSpPr>
            <p:cNvPr id="24" name="object 24"/>
            <p:cNvSpPr/>
            <p:nvPr/>
          </p:nvSpPr>
          <p:spPr>
            <a:xfrm>
              <a:off x="139496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9496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04492" y="3277273"/>
            <a:ext cx="1143635" cy="449580"/>
          </a:xfrm>
          <a:prstGeom prst="rect">
            <a:avLst/>
          </a:prstGeom>
          <a:solidFill>
            <a:srgbClr val="EA1479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60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SALES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17852" y="3726281"/>
            <a:ext cx="1065530" cy="219710"/>
            <a:chOff x="1617852" y="3726281"/>
            <a:chExt cx="1065530" cy="219710"/>
          </a:xfrm>
        </p:grpSpPr>
        <p:sp>
          <p:nvSpPr>
            <p:cNvPr id="28" name="object 28"/>
            <p:cNvSpPr/>
            <p:nvPr/>
          </p:nvSpPr>
          <p:spPr>
            <a:xfrm>
              <a:off x="1627377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7377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36902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0213" y="3705859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5840" y="4207548"/>
            <a:ext cx="1181735" cy="621030"/>
            <a:chOff x="605840" y="4207548"/>
            <a:chExt cx="1181735" cy="621030"/>
          </a:xfrm>
        </p:grpSpPr>
        <p:sp>
          <p:nvSpPr>
            <p:cNvPr id="33" name="object 33"/>
            <p:cNvSpPr/>
            <p:nvPr/>
          </p:nvSpPr>
          <p:spPr>
            <a:xfrm>
              <a:off x="615365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5365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4890" y="4226598"/>
            <a:ext cx="1143635" cy="449580"/>
          </a:xfrm>
          <a:prstGeom prst="rect">
            <a:avLst/>
          </a:prstGeom>
          <a:solidFill>
            <a:srgbClr val="FDB809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300" spc="-2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8250" y="4675606"/>
            <a:ext cx="1065530" cy="219710"/>
            <a:chOff x="838250" y="4675606"/>
            <a:chExt cx="1065530" cy="219710"/>
          </a:xfrm>
        </p:grpSpPr>
        <p:sp>
          <p:nvSpPr>
            <p:cNvPr id="37" name="object 37"/>
            <p:cNvSpPr/>
            <p:nvPr/>
          </p:nvSpPr>
          <p:spPr>
            <a:xfrm>
              <a:off x="84777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777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57300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50560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5840" y="5156898"/>
            <a:ext cx="1181735" cy="621030"/>
            <a:chOff x="605840" y="5156898"/>
            <a:chExt cx="1181735" cy="621030"/>
          </a:xfrm>
        </p:grpSpPr>
        <p:sp>
          <p:nvSpPr>
            <p:cNvPr id="42" name="object 42"/>
            <p:cNvSpPr/>
            <p:nvPr/>
          </p:nvSpPr>
          <p:spPr>
            <a:xfrm>
              <a:off x="61536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536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4890" y="5175948"/>
            <a:ext cx="1143635" cy="448945"/>
          </a:xfrm>
          <a:prstGeom prst="rect">
            <a:avLst/>
          </a:prstGeom>
          <a:solidFill>
            <a:srgbClr val="00ACDC"/>
          </a:solidFill>
        </p:spPr>
        <p:txBody>
          <a:bodyPr vert="horz" wrap="square" lIns="0" tIns="13525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REVENUE.TXT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38250" y="5624880"/>
            <a:ext cx="1065530" cy="219710"/>
            <a:chOff x="838250" y="5624880"/>
            <a:chExt cx="1065530" cy="219710"/>
          </a:xfrm>
        </p:grpSpPr>
        <p:sp>
          <p:nvSpPr>
            <p:cNvPr id="46" name="object 46"/>
            <p:cNvSpPr/>
            <p:nvPr/>
          </p:nvSpPr>
          <p:spPr>
            <a:xfrm>
              <a:off x="847775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47775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548130" y="5605068"/>
            <a:ext cx="325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164969" y="4207548"/>
            <a:ext cx="1181735" cy="621030"/>
            <a:chOff x="2164969" y="4207548"/>
            <a:chExt cx="1181735" cy="621030"/>
          </a:xfrm>
        </p:grpSpPr>
        <p:sp>
          <p:nvSpPr>
            <p:cNvPr id="50" name="object 50"/>
            <p:cNvSpPr/>
            <p:nvPr/>
          </p:nvSpPr>
          <p:spPr>
            <a:xfrm>
              <a:off x="2174494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4494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84019" y="4226598"/>
            <a:ext cx="1143635" cy="449580"/>
          </a:xfrm>
          <a:prstGeom prst="rect">
            <a:avLst/>
          </a:prstGeom>
          <a:solidFill>
            <a:srgbClr val="7389C7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300" spc="-20" dirty="0">
                <a:solidFill>
                  <a:srgbClr val="FFFFFF"/>
                </a:solidFill>
                <a:latin typeface="Corbel"/>
                <a:cs typeface="Corbel"/>
              </a:rPr>
              <a:t>2019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397379" y="4675606"/>
            <a:ext cx="1065530" cy="219710"/>
            <a:chOff x="2397379" y="4675606"/>
            <a:chExt cx="1065530" cy="219710"/>
          </a:xfrm>
        </p:grpSpPr>
        <p:sp>
          <p:nvSpPr>
            <p:cNvPr id="54" name="object 54"/>
            <p:cNvSpPr/>
            <p:nvPr/>
          </p:nvSpPr>
          <p:spPr>
            <a:xfrm>
              <a:off x="2406904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06904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416429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09866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164969" y="5156898"/>
            <a:ext cx="1181735" cy="621030"/>
            <a:chOff x="2164969" y="5156898"/>
            <a:chExt cx="1181735" cy="621030"/>
          </a:xfrm>
        </p:grpSpPr>
        <p:sp>
          <p:nvSpPr>
            <p:cNvPr id="59" name="object 59"/>
            <p:cNvSpPr/>
            <p:nvPr/>
          </p:nvSpPr>
          <p:spPr>
            <a:xfrm>
              <a:off x="2174494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74494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84019" y="5175948"/>
            <a:ext cx="1143635" cy="448945"/>
          </a:xfrm>
          <a:prstGeom prst="rect">
            <a:avLst/>
          </a:prstGeom>
          <a:solidFill>
            <a:srgbClr val="1AB39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SHEET.XLS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397379" y="5624880"/>
            <a:ext cx="1065530" cy="219710"/>
            <a:chOff x="2397379" y="5624880"/>
            <a:chExt cx="1065530" cy="219710"/>
          </a:xfrm>
        </p:grpSpPr>
        <p:sp>
          <p:nvSpPr>
            <p:cNvPr id="63" name="object 63"/>
            <p:cNvSpPr/>
            <p:nvPr/>
          </p:nvSpPr>
          <p:spPr>
            <a:xfrm>
              <a:off x="240690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0690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107563" y="5605068"/>
            <a:ext cx="325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724021" y="3258223"/>
            <a:ext cx="1181735" cy="621030"/>
            <a:chOff x="3724021" y="3258223"/>
            <a:chExt cx="1181735" cy="621030"/>
          </a:xfrm>
        </p:grpSpPr>
        <p:sp>
          <p:nvSpPr>
            <p:cNvPr id="67" name="object 67"/>
            <p:cNvSpPr/>
            <p:nvPr/>
          </p:nvSpPr>
          <p:spPr>
            <a:xfrm>
              <a:off x="3733546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33546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743071" y="3277273"/>
            <a:ext cx="1143635" cy="449580"/>
          </a:xfrm>
          <a:prstGeom prst="rect">
            <a:avLst/>
          </a:prstGeom>
          <a:solidFill>
            <a:srgbClr val="EA1479"/>
          </a:solidFill>
        </p:spPr>
        <p:txBody>
          <a:bodyPr vert="horz" wrap="square" lIns="0" tIns="1346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60"/>
              </a:spcBef>
            </a:pPr>
            <a:r>
              <a:rPr sz="1300" spc="-2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956430" y="3726281"/>
            <a:ext cx="1065530" cy="219710"/>
            <a:chOff x="3956430" y="3726281"/>
            <a:chExt cx="1065530" cy="219710"/>
          </a:xfrm>
        </p:grpSpPr>
        <p:sp>
          <p:nvSpPr>
            <p:cNvPr id="71" name="object 71"/>
            <p:cNvSpPr/>
            <p:nvPr/>
          </p:nvSpPr>
          <p:spPr>
            <a:xfrm>
              <a:off x="3965955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65955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975480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69300" y="3705859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724021" y="4207548"/>
            <a:ext cx="1181735" cy="621030"/>
            <a:chOff x="3724021" y="4207548"/>
            <a:chExt cx="1181735" cy="621030"/>
          </a:xfrm>
        </p:grpSpPr>
        <p:sp>
          <p:nvSpPr>
            <p:cNvPr id="76" name="object 76"/>
            <p:cNvSpPr/>
            <p:nvPr/>
          </p:nvSpPr>
          <p:spPr>
            <a:xfrm>
              <a:off x="3733546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33546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743071" y="4226598"/>
            <a:ext cx="1143635" cy="449580"/>
          </a:xfrm>
          <a:prstGeom prst="rect">
            <a:avLst/>
          </a:prstGeom>
          <a:solidFill>
            <a:srgbClr val="FDB809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MEMBERS.DOC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956430" y="4675606"/>
            <a:ext cx="1065530" cy="219710"/>
            <a:chOff x="3956430" y="4675606"/>
            <a:chExt cx="1065530" cy="219710"/>
          </a:xfrm>
        </p:grpSpPr>
        <p:sp>
          <p:nvSpPr>
            <p:cNvPr id="80" name="object 80"/>
            <p:cNvSpPr/>
            <p:nvPr/>
          </p:nvSpPr>
          <p:spPr>
            <a:xfrm>
              <a:off x="396595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6595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975480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69300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283200" y="3258223"/>
            <a:ext cx="1181735" cy="621030"/>
            <a:chOff x="5283200" y="3258223"/>
            <a:chExt cx="1181735" cy="621030"/>
          </a:xfrm>
        </p:grpSpPr>
        <p:sp>
          <p:nvSpPr>
            <p:cNvPr id="85" name="object 85"/>
            <p:cNvSpPr/>
            <p:nvPr/>
          </p:nvSpPr>
          <p:spPr>
            <a:xfrm>
              <a:off x="5292725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92725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299811" y="3277273"/>
            <a:ext cx="1145540" cy="449580"/>
          </a:xfrm>
          <a:prstGeom prst="rect">
            <a:avLst/>
          </a:prstGeom>
          <a:solidFill>
            <a:srgbClr val="00ACDC"/>
          </a:solidFill>
        </p:spPr>
        <p:txBody>
          <a:bodyPr vert="horz" wrap="square" lIns="0" tIns="134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60"/>
              </a:spcBef>
            </a:pPr>
            <a:r>
              <a:rPr sz="1300" spc="-25" dirty="0">
                <a:solidFill>
                  <a:srgbClr val="FFFFFF"/>
                </a:solidFill>
                <a:latin typeface="Corbel"/>
                <a:cs typeface="Corbel"/>
              </a:rPr>
              <a:t>HR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515609" y="3726281"/>
            <a:ext cx="1065530" cy="219710"/>
            <a:chOff x="5515609" y="3726281"/>
            <a:chExt cx="1065530" cy="219710"/>
          </a:xfrm>
        </p:grpSpPr>
        <p:sp>
          <p:nvSpPr>
            <p:cNvPr id="89" name="object 89"/>
            <p:cNvSpPr/>
            <p:nvPr/>
          </p:nvSpPr>
          <p:spPr>
            <a:xfrm>
              <a:off x="5525134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525134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534659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428606" y="3705859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842252" y="3258223"/>
            <a:ext cx="1181735" cy="621030"/>
            <a:chOff x="6842252" y="3258223"/>
            <a:chExt cx="1181735" cy="621030"/>
          </a:xfrm>
        </p:grpSpPr>
        <p:sp>
          <p:nvSpPr>
            <p:cNvPr id="94" name="object 94"/>
            <p:cNvSpPr/>
            <p:nvPr/>
          </p:nvSpPr>
          <p:spPr>
            <a:xfrm>
              <a:off x="685177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177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861302" y="3277273"/>
            <a:ext cx="1143635" cy="449580"/>
          </a:xfrm>
          <a:prstGeom prst="rect">
            <a:avLst/>
          </a:prstGeom>
          <a:solidFill>
            <a:srgbClr val="7389C7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60"/>
              </a:spcBef>
            </a:pPr>
            <a:r>
              <a:rPr sz="1300" spc="-20" dirty="0">
                <a:solidFill>
                  <a:srgbClr val="FFFFFF"/>
                </a:solidFill>
                <a:latin typeface="Corbel"/>
                <a:cs typeface="Corbel"/>
              </a:rPr>
              <a:t>PROD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074661" y="3726281"/>
            <a:ext cx="1065530" cy="219710"/>
            <a:chOff x="7074661" y="3726281"/>
            <a:chExt cx="1065530" cy="219710"/>
          </a:xfrm>
        </p:grpSpPr>
        <p:sp>
          <p:nvSpPr>
            <p:cNvPr id="98" name="object 98"/>
            <p:cNvSpPr/>
            <p:nvPr/>
          </p:nvSpPr>
          <p:spPr>
            <a:xfrm>
              <a:off x="7084186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84186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093711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830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988038" y="3705859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062726" y="4207548"/>
            <a:ext cx="1181735" cy="621030"/>
            <a:chOff x="6062726" y="4207548"/>
            <a:chExt cx="1181735" cy="621030"/>
          </a:xfrm>
        </p:grpSpPr>
        <p:sp>
          <p:nvSpPr>
            <p:cNvPr id="103" name="object 103"/>
            <p:cNvSpPr/>
            <p:nvPr/>
          </p:nvSpPr>
          <p:spPr>
            <a:xfrm>
              <a:off x="6072251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072251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081776" y="4226598"/>
            <a:ext cx="1143635" cy="449580"/>
          </a:xfrm>
          <a:prstGeom prst="rect">
            <a:avLst/>
          </a:prstGeom>
          <a:solidFill>
            <a:srgbClr val="1AB39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NOIDA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295135" y="4675606"/>
            <a:ext cx="1065530" cy="219710"/>
            <a:chOff x="6295135" y="4675606"/>
            <a:chExt cx="1065530" cy="219710"/>
          </a:xfrm>
        </p:grpSpPr>
        <p:sp>
          <p:nvSpPr>
            <p:cNvPr id="107" name="object 107"/>
            <p:cNvSpPr/>
            <p:nvPr/>
          </p:nvSpPr>
          <p:spPr>
            <a:xfrm>
              <a:off x="6304660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304660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6314185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208259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283200" y="5156898"/>
            <a:ext cx="1181735" cy="621030"/>
            <a:chOff x="5283200" y="5156898"/>
            <a:chExt cx="1181735" cy="621030"/>
          </a:xfrm>
        </p:grpSpPr>
        <p:sp>
          <p:nvSpPr>
            <p:cNvPr id="112" name="object 112"/>
            <p:cNvSpPr/>
            <p:nvPr/>
          </p:nvSpPr>
          <p:spPr>
            <a:xfrm>
              <a:off x="529272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29272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5299811" y="5175948"/>
            <a:ext cx="1145540" cy="448945"/>
          </a:xfrm>
          <a:prstGeom prst="rect">
            <a:avLst/>
          </a:prstGeom>
          <a:solidFill>
            <a:srgbClr val="EA1479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SEC_8.XLS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5515609" y="5624880"/>
            <a:ext cx="1065530" cy="219710"/>
            <a:chOff x="5515609" y="5624880"/>
            <a:chExt cx="1065530" cy="219710"/>
          </a:xfrm>
        </p:grpSpPr>
        <p:sp>
          <p:nvSpPr>
            <p:cNvPr id="116" name="object 116"/>
            <p:cNvSpPr/>
            <p:nvPr/>
          </p:nvSpPr>
          <p:spPr>
            <a:xfrm>
              <a:off x="552513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52513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226302" y="5605068"/>
            <a:ext cx="325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842252" y="5156898"/>
            <a:ext cx="1181735" cy="621030"/>
            <a:chOff x="6842252" y="5156898"/>
            <a:chExt cx="1181735" cy="621030"/>
          </a:xfrm>
        </p:grpSpPr>
        <p:sp>
          <p:nvSpPr>
            <p:cNvPr id="120" name="object 120"/>
            <p:cNvSpPr/>
            <p:nvPr/>
          </p:nvSpPr>
          <p:spPr>
            <a:xfrm>
              <a:off x="6851777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51777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6861302" y="5175948"/>
            <a:ext cx="1143635" cy="448945"/>
          </a:xfrm>
          <a:prstGeom prst="rect">
            <a:avLst/>
          </a:prstGeom>
          <a:solidFill>
            <a:srgbClr val="FDB809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SEC_12.PPT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074661" y="5624880"/>
            <a:ext cx="1065530" cy="219710"/>
            <a:chOff x="7074661" y="5624880"/>
            <a:chExt cx="1065530" cy="219710"/>
          </a:xfrm>
        </p:grpSpPr>
        <p:sp>
          <p:nvSpPr>
            <p:cNvPr id="124" name="object 124"/>
            <p:cNvSpPr/>
            <p:nvPr/>
          </p:nvSpPr>
          <p:spPr>
            <a:xfrm>
              <a:off x="7084186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084186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7785607" y="5605068"/>
            <a:ext cx="325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7621778" y="4207548"/>
            <a:ext cx="1181735" cy="621030"/>
            <a:chOff x="7621778" y="4207548"/>
            <a:chExt cx="1181735" cy="621030"/>
          </a:xfrm>
        </p:grpSpPr>
        <p:sp>
          <p:nvSpPr>
            <p:cNvPr id="128" name="object 128"/>
            <p:cNvSpPr/>
            <p:nvPr/>
          </p:nvSpPr>
          <p:spPr>
            <a:xfrm>
              <a:off x="7631303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31303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7640828" y="4226598"/>
            <a:ext cx="1143635" cy="449580"/>
          </a:xfrm>
          <a:prstGeom prst="rect">
            <a:avLst/>
          </a:prstGeom>
          <a:solidFill>
            <a:srgbClr val="00ACDC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DELHI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7854188" y="4675606"/>
            <a:ext cx="1065530" cy="219710"/>
            <a:chOff x="7854188" y="4675606"/>
            <a:chExt cx="1065530" cy="219710"/>
          </a:xfrm>
        </p:grpSpPr>
        <p:sp>
          <p:nvSpPr>
            <p:cNvPr id="132" name="object 132"/>
            <p:cNvSpPr/>
            <p:nvPr/>
          </p:nvSpPr>
          <p:spPr>
            <a:xfrm>
              <a:off x="7863713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63713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7873238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830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8767946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493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Absolute</a:t>
            </a:r>
            <a:r>
              <a:rPr spc="-400" dirty="0"/>
              <a:t> </a:t>
            </a:r>
            <a:r>
              <a:rPr spc="-50" dirty="0"/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456690"/>
            <a:ext cx="7549515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Absolute</a:t>
            </a:r>
            <a:r>
              <a:rPr sz="3000" spc="114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path</a:t>
            </a:r>
            <a:r>
              <a:rPr sz="3000" spc="1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1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1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full</a:t>
            </a:r>
            <a:r>
              <a:rPr sz="3000" spc="1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address</a:t>
            </a:r>
            <a:r>
              <a:rPr sz="3000" spc="1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1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any</a:t>
            </a:r>
            <a:r>
              <a:rPr sz="3000" spc="1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11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or </a:t>
            </a:r>
            <a:r>
              <a:rPr sz="3000" dirty="0">
                <a:latin typeface="Corbel"/>
                <a:cs typeface="Corbel"/>
              </a:rPr>
              <a:t>folder</a:t>
            </a:r>
            <a:r>
              <a:rPr sz="3000" spc="6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from</a:t>
            </a:r>
            <a:r>
              <a:rPr sz="3000" spc="62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62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Drive</a:t>
            </a:r>
            <a:r>
              <a:rPr sz="3000" spc="62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i.e.</a:t>
            </a:r>
            <a:r>
              <a:rPr sz="3000" spc="6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from</a:t>
            </a:r>
            <a:r>
              <a:rPr sz="3000" spc="620" dirty="0">
                <a:latin typeface="Corbel"/>
                <a:cs typeface="Corbel"/>
              </a:rPr>
              <a:t>  </a:t>
            </a:r>
            <a:r>
              <a:rPr sz="3000" spc="-20" dirty="0">
                <a:latin typeface="Corbel"/>
                <a:cs typeface="Corbel"/>
              </a:rPr>
              <a:t>ROOT </a:t>
            </a:r>
            <a:r>
              <a:rPr sz="3000" dirty="0">
                <a:latin typeface="Corbel"/>
                <a:cs typeface="Corbel"/>
              </a:rPr>
              <a:t>FOLDER.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like:</a:t>
            </a:r>
            <a:endParaRPr sz="3000" dirty="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  <a:spcBef>
                <a:spcPts val="695"/>
              </a:spcBef>
            </a:pPr>
            <a:r>
              <a:rPr sz="3000" spc="-10" dirty="0">
                <a:latin typeface="Corbel"/>
                <a:cs typeface="Corbel"/>
              </a:rPr>
              <a:t>Drive_Name:\Folder\Folder…\filename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450" y="3464128"/>
            <a:ext cx="15798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024" y="3464128"/>
            <a:ext cx="5624830" cy="251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1248410" algn="l"/>
                <a:tab pos="2209165" algn="l"/>
                <a:tab pos="3104515" algn="l"/>
                <a:tab pos="4887595" algn="l"/>
              </a:tabLst>
            </a:pPr>
            <a:r>
              <a:rPr sz="3000" spc="-25" dirty="0">
                <a:latin typeface="Corbel"/>
                <a:cs typeface="Corbel"/>
              </a:rPr>
              <a:t>For</a:t>
            </a:r>
            <a:r>
              <a:rPr sz="3000" dirty="0">
                <a:latin typeface="Corbel"/>
                <a:cs typeface="Corbel"/>
              </a:rPr>
              <a:t>	</a:t>
            </a:r>
            <a:r>
              <a:rPr sz="3000" spc="-20" dirty="0">
                <a:latin typeface="Corbel"/>
                <a:cs typeface="Corbel"/>
              </a:rPr>
              <a:t>e.g.</a:t>
            </a:r>
            <a:r>
              <a:rPr sz="3000" dirty="0">
                <a:latin typeface="Corbel"/>
                <a:cs typeface="Corbel"/>
              </a:rPr>
              <a:t>	</a:t>
            </a:r>
            <a:r>
              <a:rPr sz="3000" spc="-25" dirty="0">
                <a:latin typeface="Corbel"/>
                <a:cs typeface="Corbel"/>
              </a:rPr>
              <a:t>the</a:t>
            </a:r>
            <a:r>
              <a:rPr sz="3000" dirty="0">
                <a:latin typeface="Corbel"/>
                <a:cs typeface="Corbel"/>
              </a:rPr>
              <a:t>	</a:t>
            </a:r>
            <a:r>
              <a:rPr sz="3000" spc="-10" dirty="0">
                <a:latin typeface="Corbel"/>
                <a:cs typeface="Corbel"/>
              </a:rPr>
              <a:t>Absolute</a:t>
            </a:r>
            <a:r>
              <a:rPr sz="3000" dirty="0">
                <a:latin typeface="Corbel"/>
                <a:cs typeface="Corbel"/>
              </a:rPr>
              <a:t>	</a:t>
            </a:r>
            <a:r>
              <a:rPr sz="3000" spc="-20" dirty="0">
                <a:latin typeface="Corbel"/>
                <a:cs typeface="Corbel"/>
              </a:rPr>
              <a:t>path REVENUE.TXT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35" dirty="0">
                <a:latin typeface="Corbel"/>
                <a:cs typeface="Corbel"/>
              </a:rPr>
              <a:t>be</a:t>
            </a:r>
            <a:endParaRPr sz="30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80"/>
              </a:spcBef>
              <a:buClr>
                <a:srgbClr val="EA1479"/>
              </a:buClr>
              <a:buSzPct val="89285"/>
              <a:buFont typeface="Wingdings"/>
              <a:buChar char=""/>
              <a:tabLst>
                <a:tab pos="684530" algn="l"/>
              </a:tabLst>
            </a:pPr>
            <a:r>
              <a:rPr sz="2800" b="1" spc="-10" dirty="0">
                <a:latin typeface="Corbel"/>
                <a:cs typeface="Corbel"/>
              </a:rPr>
              <a:t>C:\SALES\2018\REVENUE.TXT</a:t>
            </a:r>
            <a:endParaRPr sz="28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Absolute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path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-114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SEC_12.PPT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is</a:t>
            </a:r>
            <a:endParaRPr sz="30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80"/>
              </a:spcBef>
              <a:buClr>
                <a:srgbClr val="EA1479"/>
              </a:buClr>
              <a:buSzPct val="89285"/>
              <a:buFont typeface="Wingdings"/>
              <a:buChar char=""/>
              <a:tabLst>
                <a:tab pos="684530" algn="l"/>
              </a:tabLst>
            </a:pPr>
            <a:r>
              <a:rPr sz="2800" b="1" spc="-10" dirty="0">
                <a:latin typeface="Corbel"/>
                <a:cs typeface="Corbel"/>
              </a:rPr>
              <a:t>C:\PROD\NOIDA\Sec_12.ppt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3570"/>
            <a:ext cx="34931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Relative</a:t>
            </a:r>
            <a:r>
              <a:rPr lang="en-IN" spc="-85" dirty="0"/>
              <a:t> </a:t>
            </a:r>
            <a:r>
              <a:rPr spc="-400" dirty="0"/>
              <a:t> </a:t>
            </a:r>
            <a:r>
              <a:rPr spc="-50" dirty="0"/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277100" cy="401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937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Relative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Path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location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file/folder </a:t>
            </a:r>
            <a:r>
              <a:rPr sz="3000" dirty="0">
                <a:latin typeface="Corbel"/>
                <a:cs typeface="Corbel"/>
              </a:rPr>
              <a:t>from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current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spc="-40" dirty="0">
                <a:latin typeface="Corbel"/>
                <a:cs typeface="Corbel"/>
              </a:rPr>
              <a:t>folder.</a:t>
            </a:r>
            <a:r>
              <a:rPr sz="3000" spc="-220" dirty="0">
                <a:latin typeface="Corbel"/>
                <a:cs typeface="Corbel"/>
              </a:rPr>
              <a:t> </a:t>
            </a:r>
            <a:r>
              <a:rPr sz="3000" spc="-65" dirty="0">
                <a:latin typeface="Corbel"/>
                <a:cs typeface="Corbel"/>
              </a:rPr>
              <a:t>To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Relative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path </a:t>
            </a:r>
            <a:r>
              <a:rPr sz="3000" dirty="0">
                <a:latin typeface="Corbel"/>
                <a:cs typeface="Corbel"/>
              </a:rPr>
              <a:t>special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symbols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are:</a:t>
            </a:r>
            <a:endParaRPr sz="3000" dirty="0">
              <a:latin typeface="Corbel"/>
              <a:cs typeface="Corbel"/>
            </a:endParaRPr>
          </a:p>
          <a:p>
            <a:pPr marL="684530" marR="302260" lvl="1" indent="-287020">
              <a:lnSpc>
                <a:spcPct val="100000"/>
              </a:lnSpc>
              <a:spcBef>
                <a:spcPts val="65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2729230" algn="l"/>
              </a:tabLst>
            </a:pPr>
            <a:r>
              <a:rPr sz="2600" dirty="0">
                <a:latin typeface="Corbel"/>
                <a:cs typeface="Corbel"/>
              </a:rPr>
              <a:t>Single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0" dirty="0">
                <a:latin typeface="Corbel"/>
                <a:cs typeface="Corbel"/>
              </a:rPr>
              <a:t>)</a:t>
            </a:r>
            <a:r>
              <a:rPr sz="2600" dirty="0">
                <a:latin typeface="Corbel"/>
                <a:cs typeface="Corbel"/>
              </a:rPr>
              <a:t>	: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single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 )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refers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10" dirty="0">
                <a:latin typeface="Corbel"/>
                <a:cs typeface="Corbel"/>
              </a:rPr>
              <a:t> current folder.</a:t>
            </a:r>
            <a:endParaRPr sz="2600" dirty="0">
              <a:latin typeface="Corbel"/>
              <a:cs typeface="Corbel"/>
            </a:endParaRPr>
          </a:p>
          <a:p>
            <a:pPr marL="684530" marR="5080" lvl="1" indent="-287020">
              <a:lnSpc>
                <a:spcPct val="100000"/>
              </a:lnSpc>
              <a:spcBef>
                <a:spcPts val="62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dirty="0">
                <a:latin typeface="Corbel"/>
                <a:cs typeface="Corbel"/>
              </a:rPr>
              <a:t>Double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.. )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double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..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)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refers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parent folder</a:t>
            </a:r>
            <a:endParaRPr sz="2600" dirty="0">
              <a:latin typeface="Corbel"/>
              <a:cs typeface="Corbel"/>
            </a:endParaRPr>
          </a:p>
          <a:p>
            <a:pPr marL="684530" marR="644525" lvl="1" indent="-287020">
              <a:lnSpc>
                <a:spcPct val="100000"/>
              </a:lnSpc>
              <a:spcBef>
                <a:spcPts val="62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2795270" algn="l"/>
                <a:tab pos="5761355" algn="l"/>
              </a:tabLst>
            </a:pPr>
            <a:r>
              <a:rPr sz="2600" dirty="0">
                <a:latin typeface="Corbel"/>
                <a:cs typeface="Corbel"/>
              </a:rPr>
              <a:t>Backslash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\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)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first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backslash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before</a:t>
            </a:r>
            <a:r>
              <a:rPr sz="2600" dirty="0">
                <a:latin typeface="Corbel"/>
                <a:cs typeface="Corbel"/>
              </a:rPr>
              <a:t>	(.)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and </a:t>
            </a:r>
            <a:r>
              <a:rPr sz="2600" dirty="0">
                <a:latin typeface="Corbel"/>
                <a:cs typeface="Corbel"/>
              </a:rPr>
              <a:t>double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dot(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..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0" dirty="0">
                <a:latin typeface="Corbel"/>
                <a:cs typeface="Corbel"/>
              </a:rPr>
              <a:t>)</a:t>
            </a:r>
            <a:r>
              <a:rPr sz="2600" dirty="0">
                <a:latin typeface="Corbel"/>
                <a:cs typeface="Corbel"/>
              </a:rPr>
              <a:t>	refers</a:t>
            </a:r>
            <a:r>
              <a:rPr sz="2600" spc="-5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ROOT</a:t>
            </a:r>
            <a:r>
              <a:rPr sz="2600" spc="-5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folder.</a:t>
            </a:r>
            <a:endParaRPr sz="26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426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Text</a:t>
            </a:r>
            <a:r>
              <a:rPr spc="-509" dirty="0"/>
              <a:t> </a:t>
            </a:r>
            <a:r>
              <a:rPr spc="-70" dirty="0"/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27700" y="2052925"/>
            <a:ext cx="6711654" cy="422346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400" dirty="0"/>
              <a:t>Text</a:t>
            </a:r>
            <a:r>
              <a:rPr sz="2400" spc="605" dirty="0"/>
              <a:t>  </a:t>
            </a:r>
            <a:r>
              <a:rPr sz="2400" dirty="0"/>
              <a:t>file</a:t>
            </a:r>
            <a:r>
              <a:rPr sz="2400" spc="605" dirty="0"/>
              <a:t>  </a:t>
            </a:r>
            <a:r>
              <a:rPr sz="2400" dirty="0"/>
              <a:t>stores</a:t>
            </a:r>
            <a:r>
              <a:rPr sz="2400" spc="610" dirty="0"/>
              <a:t>  </a:t>
            </a:r>
            <a:r>
              <a:rPr sz="2400" dirty="0"/>
              <a:t>information</a:t>
            </a:r>
            <a:r>
              <a:rPr sz="2400" spc="610" dirty="0"/>
              <a:t>  </a:t>
            </a:r>
            <a:r>
              <a:rPr sz="2400" dirty="0"/>
              <a:t>in</a:t>
            </a:r>
            <a:r>
              <a:rPr sz="2400" spc="605" dirty="0"/>
              <a:t>  </a:t>
            </a:r>
            <a:r>
              <a:rPr sz="2400" b="1" dirty="0">
                <a:solidFill>
                  <a:srgbClr val="FFFF00"/>
                </a:solidFill>
                <a:latin typeface="Corbel"/>
                <a:cs typeface="Corbel"/>
              </a:rPr>
              <a:t>ASCII</a:t>
            </a:r>
            <a:r>
              <a:rPr sz="2400" b="1" spc="590" dirty="0">
                <a:solidFill>
                  <a:srgbClr val="FFFF00"/>
                </a:solidFill>
                <a:latin typeface="Corbel"/>
                <a:cs typeface="Corbel"/>
              </a:rPr>
              <a:t>  </a:t>
            </a:r>
            <a:r>
              <a:rPr sz="2400" b="1" spc="-35" dirty="0">
                <a:solidFill>
                  <a:srgbClr val="FFFF00"/>
                </a:solidFill>
                <a:latin typeface="Corbel"/>
                <a:cs typeface="Corbel"/>
              </a:rPr>
              <a:t>OR </a:t>
            </a:r>
            <a:r>
              <a:rPr sz="2400" b="1" dirty="0">
                <a:solidFill>
                  <a:srgbClr val="FFFF00"/>
                </a:solidFill>
                <a:latin typeface="Corbel"/>
                <a:cs typeface="Corbel"/>
              </a:rPr>
              <a:t>UNICODE</a:t>
            </a:r>
            <a:r>
              <a:rPr sz="2400" b="1" spc="409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400" dirty="0"/>
              <a:t>character.</a:t>
            </a:r>
            <a:r>
              <a:rPr sz="2400" spc="420" dirty="0"/>
              <a:t> </a:t>
            </a:r>
            <a:r>
              <a:rPr sz="2400" dirty="0"/>
              <a:t>In</a:t>
            </a:r>
            <a:r>
              <a:rPr sz="2400" spc="409" dirty="0"/>
              <a:t> </a:t>
            </a:r>
            <a:r>
              <a:rPr sz="2400" dirty="0"/>
              <a:t>text</a:t>
            </a:r>
            <a:r>
              <a:rPr sz="2400" spc="415" dirty="0"/>
              <a:t> </a:t>
            </a:r>
            <a:r>
              <a:rPr sz="2400" dirty="0"/>
              <a:t>file</a:t>
            </a:r>
            <a:r>
              <a:rPr sz="2400" spc="405" dirty="0"/>
              <a:t> </a:t>
            </a:r>
            <a:r>
              <a:rPr sz="2400" dirty="0"/>
              <a:t>everything</a:t>
            </a:r>
            <a:r>
              <a:rPr sz="2400" spc="415" dirty="0"/>
              <a:t> </a:t>
            </a:r>
            <a:r>
              <a:rPr sz="2400" spc="-20" dirty="0"/>
              <a:t>will </a:t>
            </a:r>
            <a:r>
              <a:rPr sz="2400" dirty="0"/>
              <a:t>be</a:t>
            </a:r>
            <a:r>
              <a:rPr sz="2400" spc="465" dirty="0"/>
              <a:t> </a:t>
            </a:r>
            <a:r>
              <a:rPr sz="2400" dirty="0"/>
              <a:t>stored</a:t>
            </a:r>
            <a:r>
              <a:rPr sz="2400" spc="465" dirty="0"/>
              <a:t> </a:t>
            </a:r>
            <a:r>
              <a:rPr sz="2400" dirty="0"/>
              <a:t>as</a:t>
            </a:r>
            <a:r>
              <a:rPr sz="2400" spc="470" dirty="0"/>
              <a:t> </a:t>
            </a:r>
            <a:r>
              <a:rPr sz="2400" dirty="0"/>
              <a:t>a</a:t>
            </a:r>
            <a:r>
              <a:rPr sz="2400" spc="475" dirty="0"/>
              <a:t> </a:t>
            </a:r>
            <a:r>
              <a:rPr sz="2400" dirty="0"/>
              <a:t>character</a:t>
            </a:r>
            <a:r>
              <a:rPr sz="2400" spc="465" dirty="0"/>
              <a:t> </a:t>
            </a:r>
            <a:r>
              <a:rPr sz="2400" dirty="0"/>
              <a:t>for</a:t>
            </a:r>
            <a:r>
              <a:rPr sz="2400" spc="475" dirty="0"/>
              <a:t> </a:t>
            </a:r>
            <a:r>
              <a:rPr sz="2400" dirty="0"/>
              <a:t>example</a:t>
            </a:r>
            <a:r>
              <a:rPr sz="2400" spc="465" dirty="0"/>
              <a:t> </a:t>
            </a:r>
            <a:r>
              <a:rPr sz="2400" dirty="0"/>
              <a:t>if</a:t>
            </a:r>
            <a:r>
              <a:rPr sz="2400" spc="470" dirty="0"/>
              <a:t> </a:t>
            </a:r>
            <a:r>
              <a:rPr sz="2400" dirty="0"/>
              <a:t>data</a:t>
            </a:r>
            <a:r>
              <a:rPr sz="2400" spc="470" dirty="0"/>
              <a:t> </a:t>
            </a:r>
            <a:r>
              <a:rPr sz="2400" spc="-25" dirty="0"/>
              <a:t>is </a:t>
            </a:r>
            <a:r>
              <a:rPr sz="2400" dirty="0"/>
              <a:t>“computer”</a:t>
            </a:r>
            <a:r>
              <a:rPr sz="2400" spc="450" dirty="0"/>
              <a:t> </a:t>
            </a:r>
            <a:r>
              <a:rPr sz="2400" dirty="0"/>
              <a:t>then</a:t>
            </a:r>
            <a:r>
              <a:rPr sz="2400" spc="455" dirty="0"/>
              <a:t> </a:t>
            </a:r>
            <a:r>
              <a:rPr sz="2400" dirty="0"/>
              <a:t>it</a:t>
            </a:r>
            <a:r>
              <a:rPr sz="2400" spc="445" dirty="0"/>
              <a:t> </a:t>
            </a:r>
            <a:r>
              <a:rPr sz="2400" dirty="0"/>
              <a:t>will</a:t>
            </a:r>
            <a:r>
              <a:rPr sz="2400" spc="450" dirty="0"/>
              <a:t> </a:t>
            </a:r>
            <a:r>
              <a:rPr sz="2400" dirty="0"/>
              <a:t>take</a:t>
            </a:r>
            <a:r>
              <a:rPr sz="2400" spc="459" dirty="0"/>
              <a:t> </a:t>
            </a:r>
            <a:r>
              <a:rPr sz="2400" dirty="0"/>
              <a:t>8</a:t>
            </a:r>
            <a:r>
              <a:rPr sz="2400" spc="445" dirty="0"/>
              <a:t> </a:t>
            </a:r>
            <a:r>
              <a:rPr sz="2400" dirty="0"/>
              <a:t>bytes</a:t>
            </a:r>
            <a:r>
              <a:rPr sz="2400" spc="455" dirty="0"/>
              <a:t> </a:t>
            </a:r>
            <a:r>
              <a:rPr sz="2400" dirty="0"/>
              <a:t>and</a:t>
            </a:r>
            <a:r>
              <a:rPr sz="2400" spc="455" dirty="0"/>
              <a:t> </a:t>
            </a:r>
            <a:r>
              <a:rPr sz="2400" dirty="0"/>
              <a:t>if</a:t>
            </a:r>
            <a:r>
              <a:rPr sz="2400" spc="445" dirty="0"/>
              <a:t> </a:t>
            </a:r>
            <a:r>
              <a:rPr sz="2400" spc="-25" dirty="0"/>
              <a:t>the </a:t>
            </a:r>
            <a:r>
              <a:rPr sz="2400" dirty="0"/>
              <a:t>data</a:t>
            </a:r>
            <a:r>
              <a:rPr sz="2400" spc="265" dirty="0"/>
              <a:t> </a:t>
            </a:r>
            <a:r>
              <a:rPr sz="2400" dirty="0"/>
              <a:t>is</a:t>
            </a:r>
            <a:r>
              <a:rPr sz="2400" spc="265" dirty="0"/>
              <a:t> </a:t>
            </a:r>
            <a:r>
              <a:rPr sz="2400" dirty="0"/>
              <a:t>floating</a:t>
            </a:r>
            <a:r>
              <a:rPr sz="2400" spc="275" dirty="0"/>
              <a:t> </a:t>
            </a:r>
            <a:r>
              <a:rPr sz="2400" dirty="0"/>
              <a:t>value</a:t>
            </a:r>
            <a:r>
              <a:rPr sz="2400" spc="275" dirty="0"/>
              <a:t> </a:t>
            </a:r>
            <a:r>
              <a:rPr sz="2400" dirty="0"/>
              <a:t>like</a:t>
            </a:r>
            <a:r>
              <a:rPr sz="2400" spc="270" dirty="0"/>
              <a:t> </a:t>
            </a:r>
            <a:r>
              <a:rPr sz="2400" dirty="0"/>
              <a:t>11237.9876</a:t>
            </a:r>
            <a:r>
              <a:rPr sz="2400" spc="270" dirty="0"/>
              <a:t> </a:t>
            </a:r>
            <a:r>
              <a:rPr sz="2400" dirty="0"/>
              <a:t>it</a:t>
            </a:r>
            <a:r>
              <a:rPr sz="2400" spc="254" dirty="0"/>
              <a:t> </a:t>
            </a:r>
            <a:r>
              <a:rPr sz="2400" dirty="0"/>
              <a:t>will</a:t>
            </a:r>
            <a:r>
              <a:rPr sz="2400" spc="265" dirty="0"/>
              <a:t> </a:t>
            </a:r>
            <a:r>
              <a:rPr sz="2400" spc="-20" dirty="0"/>
              <a:t>take </a:t>
            </a:r>
            <a:r>
              <a:rPr sz="2400" dirty="0"/>
              <a:t>10 </a:t>
            </a:r>
            <a:r>
              <a:rPr sz="2400" spc="-10" dirty="0"/>
              <a:t>bytes.</a:t>
            </a:r>
            <a:endParaRPr sz="2400" dirty="0">
              <a:latin typeface="Corbel"/>
              <a:cs typeface="Corbel"/>
            </a:endParaRPr>
          </a:p>
          <a:p>
            <a:pPr marL="353695" marR="8255" indent="-34163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400" dirty="0"/>
              <a:t>In</a:t>
            </a:r>
            <a:r>
              <a:rPr sz="2400" spc="114" dirty="0"/>
              <a:t>  </a:t>
            </a:r>
            <a:r>
              <a:rPr sz="2400" dirty="0"/>
              <a:t>text</a:t>
            </a:r>
            <a:r>
              <a:rPr sz="2400" spc="114" dirty="0"/>
              <a:t>  </a:t>
            </a:r>
            <a:r>
              <a:rPr sz="2400" dirty="0"/>
              <a:t>file</a:t>
            </a:r>
            <a:r>
              <a:rPr sz="2400" spc="125" dirty="0"/>
              <a:t>  </a:t>
            </a:r>
            <a:r>
              <a:rPr sz="2400" dirty="0"/>
              <a:t>each</a:t>
            </a:r>
            <a:r>
              <a:rPr sz="2400" spc="110" dirty="0"/>
              <a:t>  </a:t>
            </a:r>
            <a:r>
              <a:rPr sz="2400" dirty="0"/>
              <a:t>li</a:t>
            </a:r>
            <a:r>
              <a:rPr lang="en-GB" sz="2400" dirty="0"/>
              <a:t>ne</a:t>
            </a:r>
            <a:r>
              <a:rPr sz="2400" spc="120" dirty="0"/>
              <a:t>  </a:t>
            </a:r>
            <a:r>
              <a:rPr sz="2400" dirty="0"/>
              <a:t>is</a:t>
            </a:r>
            <a:r>
              <a:rPr sz="2400" spc="110" dirty="0"/>
              <a:t>  </a:t>
            </a:r>
            <a:r>
              <a:rPr sz="2400" dirty="0"/>
              <a:t>terminated</a:t>
            </a:r>
            <a:r>
              <a:rPr sz="2400" spc="120" dirty="0"/>
              <a:t>  </a:t>
            </a:r>
            <a:r>
              <a:rPr sz="2400" dirty="0"/>
              <a:t>by</a:t>
            </a:r>
            <a:r>
              <a:rPr sz="2400" spc="114" dirty="0"/>
              <a:t>  </a:t>
            </a:r>
            <a:r>
              <a:rPr sz="2400" spc="-10" dirty="0"/>
              <a:t>special 	</a:t>
            </a:r>
            <a:r>
              <a:rPr sz="2400" dirty="0"/>
              <a:t>character</a:t>
            </a:r>
            <a:r>
              <a:rPr sz="2400" spc="320" dirty="0"/>
              <a:t>   </a:t>
            </a:r>
            <a:r>
              <a:rPr sz="2400" dirty="0"/>
              <a:t>called</a:t>
            </a:r>
            <a:r>
              <a:rPr sz="2400" spc="325" dirty="0"/>
              <a:t>   </a:t>
            </a:r>
            <a:r>
              <a:rPr sz="2400" b="1" dirty="0">
                <a:solidFill>
                  <a:srgbClr val="FFFF00"/>
                </a:solidFill>
                <a:latin typeface="Corbel"/>
                <a:cs typeface="Corbel"/>
              </a:rPr>
              <a:t>EOL</a:t>
            </a:r>
            <a:r>
              <a:rPr sz="2400" dirty="0"/>
              <a:t>.</a:t>
            </a:r>
            <a:r>
              <a:rPr sz="2400" spc="320" dirty="0"/>
              <a:t>   </a:t>
            </a:r>
            <a:r>
              <a:rPr sz="2400" dirty="0"/>
              <a:t>In</a:t>
            </a:r>
            <a:r>
              <a:rPr sz="2400" spc="330" dirty="0"/>
              <a:t>   </a:t>
            </a:r>
            <a:r>
              <a:rPr sz="2400" dirty="0"/>
              <a:t>text</a:t>
            </a:r>
            <a:r>
              <a:rPr sz="2400" spc="320" dirty="0"/>
              <a:t>   </a:t>
            </a:r>
            <a:r>
              <a:rPr sz="2400" dirty="0"/>
              <a:t>file</a:t>
            </a:r>
            <a:r>
              <a:rPr sz="2400" spc="325" dirty="0"/>
              <a:t>   </a:t>
            </a:r>
            <a:r>
              <a:rPr sz="2400" spc="-20" dirty="0"/>
              <a:t>some 	</a:t>
            </a:r>
            <a:r>
              <a:rPr sz="2400" dirty="0"/>
              <a:t>translation</a:t>
            </a:r>
            <a:r>
              <a:rPr sz="2400" spc="235" dirty="0"/>
              <a:t> </a:t>
            </a:r>
            <a:r>
              <a:rPr sz="2400" dirty="0"/>
              <a:t>takes</a:t>
            </a:r>
            <a:r>
              <a:rPr sz="2400" spc="229" dirty="0"/>
              <a:t> </a:t>
            </a:r>
            <a:r>
              <a:rPr sz="2400" dirty="0"/>
              <a:t>place</a:t>
            </a:r>
            <a:r>
              <a:rPr sz="2400" spc="220" dirty="0"/>
              <a:t> </a:t>
            </a:r>
            <a:r>
              <a:rPr sz="2400" dirty="0"/>
              <a:t>when</a:t>
            </a:r>
            <a:r>
              <a:rPr sz="2400" spc="225" dirty="0"/>
              <a:t> </a:t>
            </a:r>
            <a:r>
              <a:rPr sz="2400" dirty="0"/>
              <a:t>this</a:t>
            </a:r>
            <a:r>
              <a:rPr sz="2400" spc="220" dirty="0"/>
              <a:t> </a:t>
            </a:r>
            <a:r>
              <a:rPr sz="2400" dirty="0"/>
              <a:t>EOL</a:t>
            </a:r>
            <a:r>
              <a:rPr sz="2400" spc="215" dirty="0"/>
              <a:t> </a:t>
            </a:r>
            <a:r>
              <a:rPr sz="2400" spc="-10" dirty="0"/>
              <a:t>character 	</a:t>
            </a:r>
            <a:r>
              <a:rPr sz="2400" dirty="0"/>
              <a:t>is</a:t>
            </a:r>
            <a:r>
              <a:rPr sz="2400" spc="180" dirty="0"/>
              <a:t> </a:t>
            </a:r>
            <a:r>
              <a:rPr sz="2400" dirty="0"/>
              <a:t>read</a:t>
            </a:r>
            <a:r>
              <a:rPr sz="2400" spc="195" dirty="0"/>
              <a:t> </a:t>
            </a:r>
            <a:r>
              <a:rPr sz="2400" dirty="0"/>
              <a:t>or</a:t>
            </a:r>
            <a:r>
              <a:rPr sz="2400" spc="200" dirty="0"/>
              <a:t> </a:t>
            </a:r>
            <a:r>
              <a:rPr sz="2400" dirty="0"/>
              <a:t>written.</a:t>
            </a:r>
            <a:r>
              <a:rPr sz="2400" spc="200" dirty="0"/>
              <a:t> </a:t>
            </a:r>
            <a:r>
              <a:rPr sz="2400" dirty="0"/>
              <a:t>In</a:t>
            </a:r>
            <a:r>
              <a:rPr sz="2400" spc="190" dirty="0"/>
              <a:t> </a:t>
            </a:r>
            <a:r>
              <a:rPr sz="2400" dirty="0"/>
              <a:t>python</a:t>
            </a:r>
            <a:r>
              <a:rPr sz="2400" spc="195" dirty="0"/>
              <a:t> </a:t>
            </a:r>
            <a:r>
              <a:rPr sz="2400" dirty="0"/>
              <a:t>EOL</a:t>
            </a:r>
            <a:r>
              <a:rPr sz="2400" spc="190" dirty="0"/>
              <a:t> </a:t>
            </a:r>
            <a:r>
              <a:rPr sz="2400" dirty="0"/>
              <a:t>is</a:t>
            </a:r>
            <a:r>
              <a:rPr sz="2400" spc="190" dirty="0"/>
              <a:t> </a:t>
            </a:r>
            <a:r>
              <a:rPr sz="2400" dirty="0"/>
              <a:t>‘\n’</a:t>
            </a:r>
            <a:r>
              <a:rPr sz="2400" spc="180" dirty="0"/>
              <a:t>  </a:t>
            </a:r>
            <a:r>
              <a:rPr sz="2400" dirty="0"/>
              <a:t>or</a:t>
            </a:r>
            <a:r>
              <a:rPr sz="2400" spc="185" dirty="0"/>
              <a:t> </a:t>
            </a:r>
            <a:r>
              <a:rPr sz="2400" dirty="0"/>
              <a:t>‘\r’</a:t>
            </a:r>
            <a:r>
              <a:rPr sz="2400" spc="185" dirty="0"/>
              <a:t> </a:t>
            </a:r>
            <a:r>
              <a:rPr sz="2400" spc="-25" dirty="0"/>
              <a:t>or 	</a:t>
            </a:r>
            <a:r>
              <a:rPr sz="2400" dirty="0"/>
              <a:t>combination</a:t>
            </a:r>
            <a:r>
              <a:rPr sz="2400" spc="-55" dirty="0"/>
              <a:t> </a:t>
            </a:r>
            <a:r>
              <a:rPr sz="2400" dirty="0"/>
              <a:t>of</a:t>
            </a:r>
            <a:r>
              <a:rPr sz="2400" spc="-85" dirty="0"/>
              <a:t> </a:t>
            </a:r>
            <a:r>
              <a:rPr sz="2400" spc="-20" dirty="0"/>
              <a:t>both</a:t>
            </a:r>
            <a:endParaRPr lang="en-GB" sz="2400" spc="-20" dirty="0"/>
          </a:p>
          <a:p>
            <a:pPr marL="353695" marR="8255" indent="-34163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Relative</a:t>
            </a:r>
            <a:r>
              <a:rPr spc="-400" dirty="0"/>
              <a:t> </a:t>
            </a:r>
            <a:r>
              <a:rPr spc="-85" dirty="0"/>
              <a:t>addressing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1297" y="1781086"/>
            <a:ext cx="5644515" cy="2303145"/>
            <a:chOff x="1741297" y="1781086"/>
            <a:chExt cx="5644515" cy="2303145"/>
          </a:xfrm>
        </p:grpSpPr>
        <p:sp>
          <p:nvSpPr>
            <p:cNvPr id="4" name="object 4"/>
            <p:cNvSpPr/>
            <p:nvPr/>
          </p:nvSpPr>
          <p:spPr>
            <a:xfrm>
              <a:off x="6751193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0" y="0"/>
                  </a:moveTo>
                  <a:lnTo>
                    <a:pt x="0" y="166116"/>
                  </a:lnTo>
                  <a:lnTo>
                    <a:pt x="624967" y="166116"/>
                  </a:lnTo>
                  <a:lnTo>
                    <a:pt x="624967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1131" y="3795394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1250060" y="166115"/>
                  </a:lnTo>
                  <a:lnTo>
                    <a:pt x="1250060" y="278764"/>
                  </a:lnTo>
                </a:path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0" y="166115"/>
                  </a:lnTo>
                  <a:lnTo>
                    <a:pt x="0" y="278764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6099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625094" y="0"/>
                  </a:moveTo>
                  <a:lnTo>
                    <a:pt x="625094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3491" y="2273045"/>
              <a:ext cx="2188210" cy="278765"/>
            </a:xfrm>
            <a:custGeom>
              <a:avLst/>
              <a:gdLst/>
              <a:ahLst/>
              <a:cxnLst/>
              <a:rect l="l" t="t" r="r" b="b"/>
              <a:pathLst>
                <a:path w="2188209" h="278764">
                  <a:moveTo>
                    <a:pt x="0" y="0"/>
                  </a:moveTo>
                  <a:lnTo>
                    <a:pt x="0" y="166243"/>
                  </a:lnTo>
                  <a:lnTo>
                    <a:pt x="2187702" y="166243"/>
                  </a:lnTo>
                  <a:lnTo>
                    <a:pt x="2187702" y="278765"/>
                  </a:lnTo>
                </a:path>
                <a:path w="2188209" h="278764">
                  <a:moveTo>
                    <a:pt x="0" y="0"/>
                  </a:moveTo>
                  <a:lnTo>
                    <a:pt x="0" y="166243"/>
                  </a:lnTo>
                  <a:lnTo>
                    <a:pt x="937641" y="166243"/>
                  </a:lnTo>
                  <a:lnTo>
                    <a:pt x="937641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0944" y="3087877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044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0944" y="2273045"/>
              <a:ext cx="313055" cy="278765"/>
            </a:xfrm>
            <a:custGeom>
              <a:avLst/>
              <a:gdLst/>
              <a:ahLst/>
              <a:cxnLst/>
              <a:rect l="l" t="t" r="r" b="b"/>
              <a:pathLst>
                <a:path w="313054" h="278764">
                  <a:moveTo>
                    <a:pt x="312547" y="0"/>
                  </a:moveTo>
                  <a:lnTo>
                    <a:pt x="312547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0883" y="384898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5788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0" y="0"/>
                  </a:moveTo>
                  <a:lnTo>
                    <a:pt x="0" y="166116"/>
                  </a:lnTo>
                  <a:lnTo>
                    <a:pt x="625094" y="166116"/>
                  </a:lnTo>
                  <a:lnTo>
                    <a:pt x="625094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0822" y="384898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0822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624967" y="0"/>
                  </a:moveTo>
                  <a:lnTo>
                    <a:pt x="624967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5788" y="2273045"/>
              <a:ext cx="2188210" cy="278765"/>
            </a:xfrm>
            <a:custGeom>
              <a:avLst/>
              <a:gdLst/>
              <a:ahLst/>
              <a:cxnLst/>
              <a:rect l="l" t="t" r="r" b="b"/>
              <a:pathLst>
                <a:path w="2188210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79163" y="1897506"/>
            <a:ext cx="631190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C:\</a:t>
            </a:r>
            <a:endParaRPr sz="1000">
              <a:latin typeface="Corbel"/>
              <a:cs typeface="Corbel"/>
            </a:endParaRPr>
          </a:p>
          <a:p>
            <a:pPr marL="281940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latin typeface="Corbel"/>
                <a:cs typeface="Corbel"/>
              </a:rPr>
              <a:t>DRIVE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00427" y="2542324"/>
            <a:ext cx="951230" cy="501650"/>
            <a:chOff x="1900427" y="2542324"/>
            <a:chExt cx="951230" cy="501650"/>
          </a:xfrm>
        </p:grpSpPr>
        <p:sp>
          <p:nvSpPr>
            <p:cNvPr id="21" name="object 21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4654" y="2658872"/>
            <a:ext cx="381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SALES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86736" y="2917545"/>
            <a:ext cx="857885" cy="180340"/>
            <a:chOff x="2086736" y="2917545"/>
            <a:chExt cx="857885" cy="180340"/>
          </a:xfrm>
        </p:grpSpPr>
        <p:sp>
          <p:nvSpPr>
            <p:cNvPr id="25" name="object 25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44623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75333" y="3303435"/>
            <a:ext cx="951230" cy="501650"/>
            <a:chOff x="1275333" y="3303435"/>
            <a:chExt cx="951230" cy="501650"/>
          </a:xfrm>
        </p:grpSpPr>
        <p:sp>
          <p:nvSpPr>
            <p:cNvPr id="29" name="object 29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12772" y="3420236"/>
            <a:ext cx="276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61769" y="3678656"/>
            <a:ext cx="857885" cy="180340"/>
            <a:chOff x="1461769" y="3678656"/>
            <a:chExt cx="857885" cy="180340"/>
          </a:xfrm>
        </p:grpSpPr>
        <p:sp>
          <p:nvSpPr>
            <p:cNvPr id="33" name="object 33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19401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75333" y="4064673"/>
            <a:ext cx="951230" cy="501650"/>
            <a:chOff x="1275333" y="4064673"/>
            <a:chExt cx="951230" cy="501650"/>
          </a:xfrm>
        </p:grpSpPr>
        <p:sp>
          <p:nvSpPr>
            <p:cNvPr id="37" name="object 37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47597" y="4181602"/>
            <a:ext cx="807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REVENUE.TXT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61769" y="4439894"/>
            <a:ext cx="857885" cy="180340"/>
            <a:chOff x="1461769" y="4439894"/>
            <a:chExt cx="857885" cy="180340"/>
          </a:xfrm>
        </p:grpSpPr>
        <p:sp>
          <p:nvSpPr>
            <p:cNvPr id="41" name="object 41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41905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525522" y="3303435"/>
            <a:ext cx="951230" cy="501650"/>
            <a:chOff x="2525522" y="3303435"/>
            <a:chExt cx="951230" cy="501650"/>
          </a:xfrm>
        </p:grpSpPr>
        <p:sp>
          <p:nvSpPr>
            <p:cNvPr id="45" name="object 45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861564" y="3420236"/>
            <a:ext cx="278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2019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1830" y="3678656"/>
            <a:ext cx="857885" cy="180340"/>
            <a:chOff x="2711830" y="3678656"/>
            <a:chExt cx="857885" cy="180340"/>
          </a:xfrm>
        </p:grpSpPr>
        <p:sp>
          <p:nvSpPr>
            <p:cNvPr id="49" name="object 49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69717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525522" y="4064673"/>
            <a:ext cx="951230" cy="501650"/>
            <a:chOff x="2525522" y="4064673"/>
            <a:chExt cx="951230" cy="501650"/>
          </a:xfrm>
        </p:grpSpPr>
        <p:sp>
          <p:nvSpPr>
            <p:cNvPr id="53" name="object 53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84779" y="4181602"/>
            <a:ext cx="63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SHEET.XLS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711830" y="4439894"/>
            <a:ext cx="857885" cy="180340"/>
            <a:chOff x="2711830" y="4439894"/>
            <a:chExt cx="857885" cy="180340"/>
          </a:xfrm>
        </p:grpSpPr>
        <p:sp>
          <p:nvSpPr>
            <p:cNvPr id="57" name="object 57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292221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775583" y="2542324"/>
            <a:ext cx="951230" cy="501650"/>
            <a:chOff x="3775583" y="2542324"/>
            <a:chExt cx="951230" cy="501650"/>
          </a:xfrm>
        </p:grpSpPr>
        <p:sp>
          <p:nvSpPr>
            <p:cNvPr id="61" name="object 61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88078" y="2658872"/>
            <a:ext cx="125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961891" y="2917545"/>
            <a:ext cx="857885" cy="180340"/>
            <a:chOff x="3961891" y="2917545"/>
            <a:chExt cx="857885" cy="180340"/>
          </a:xfrm>
        </p:grpSpPr>
        <p:sp>
          <p:nvSpPr>
            <p:cNvPr id="65" name="object 65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320032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75583" y="3303435"/>
            <a:ext cx="951230" cy="501650"/>
            <a:chOff x="3775583" y="3303435"/>
            <a:chExt cx="951230" cy="501650"/>
          </a:xfrm>
        </p:grpSpPr>
        <p:sp>
          <p:nvSpPr>
            <p:cNvPr id="69" name="object 69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811651" y="3420236"/>
            <a:ext cx="878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MEMBERS.DOC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961891" y="3678656"/>
            <a:ext cx="857885" cy="180340"/>
            <a:chOff x="3961891" y="3678656"/>
            <a:chExt cx="857885" cy="180340"/>
          </a:xfrm>
        </p:grpSpPr>
        <p:sp>
          <p:nvSpPr>
            <p:cNvPr id="73" name="object 73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320032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025644" y="2542324"/>
            <a:ext cx="951230" cy="501650"/>
            <a:chOff x="5025644" y="2542324"/>
            <a:chExt cx="951230" cy="501650"/>
          </a:xfrm>
        </p:grpSpPr>
        <p:sp>
          <p:nvSpPr>
            <p:cNvPr id="77" name="object 77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409438" y="2658872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HR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212079" y="2917545"/>
            <a:ext cx="857885" cy="180340"/>
            <a:chOff x="5212079" y="2917545"/>
            <a:chExt cx="857885" cy="180340"/>
          </a:xfrm>
        </p:grpSpPr>
        <p:sp>
          <p:nvSpPr>
            <p:cNvPr id="81" name="object 81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570346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275704" y="2542324"/>
            <a:ext cx="951230" cy="501650"/>
            <a:chOff x="6275704" y="2542324"/>
            <a:chExt cx="951230" cy="501650"/>
          </a:xfrm>
        </p:grpSpPr>
        <p:sp>
          <p:nvSpPr>
            <p:cNvPr id="85" name="object 85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577330" y="2658872"/>
            <a:ext cx="349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PROD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462140" y="2917545"/>
            <a:ext cx="857885" cy="180340"/>
            <a:chOff x="6462140" y="2917545"/>
            <a:chExt cx="857885" cy="180340"/>
          </a:xfrm>
        </p:grpSpPr>
        <p:sp>
          <p:nvSpPr>
            <p:cNvPr id="89" name="object 89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820661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650738" y="3303435"/>
            <a:ext cx="951230" cy="501650"/>
            <a:chOff x="5650738" y="3303435"/>
            <a:chExt cx="951230" cy="501650"/>
          </a:xfrm>
        </p:grpSpPr>
        <p:sp>
          <p:nvSpPr>
            <p:cNvPr id="93" name="object 93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924803" y="3420236"/>
            <a:ext cx="403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NOIDA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837046" y="3678656"/>
            <a:ext cx="857885" cy="180340"/>
            <a:chOff x="5837046" y="3678656"/>
            <a:chExt cx="857885" cy="180340"/>
          </a:xfrm>
        </p:grpSpPr>
        <p:sp>
          <p:nvSpPr>
            <p:cNvPr id="97" name="object 97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195440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025644" y="4064673"/>
            <a:ext cx="951230" cy="501650"/>
            <a:chOff x="5025644" y="4064673"/>
            <a:chExt cx="951230" cy="501650"/>
          </a:xfrm>
        </p:grpSpPr>
        <p:sp>
          <p:nvSpPr>
            <p:cNvPr id="101" name="object 101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196078" y="4181602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SEC_8.XLS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212079" y="4439894"/>
            <a:ext cx="857885" cy="180340"/>
            <a:chOff x="5212079" y="4439894"/>
            <a:chExt cx="857885" cy="180340"/>
          </a:xfrm>
        </p:grpSpPr>
        <p:sp>
          <p:nvSpPr>
            <p:cNvPr id="105" name="object 105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793104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275704" y="4064673"/>
            <a:ext cx="951230" cy="501650"/>
            <a:chOff x="6275704" y="4064673"/>
            <a:chExt cx="951230" cy="501650"/>
          </a:xfrm>
        </p:grpSpPr>
        <p:sp>
          <p:nvSpPr>
            <p:cNvPr id="109" name="object 109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417309" y="4181602"/>
            <a:ext cx="669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SEC_12.PPT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462140" y="4439894"/>
            <a:ext cx="857885" cy="180340"/>
            <a:chOff x="6462140" y="4439894"/>
            <a:chExt cx="857885" cy="180340"/>
          </a:xfrm>
        </p:grpSpPr>
        <p:sp>
          <p:nvSpPr>
            <p:cNvPr id="113" name="object 113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043419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900798" y="3303435"/>
            <a:ext cx="951230" cy="501650"/>
            <a:chOff x="6900798" y="3303435"/>
            <a:chExt cx="951230" cy="501650"/>
          </a:xfrm>
        </p:grpSpPr>
        <p:sp>
          <p:nvSpPr>
            <p:cNvPr id="117" name="object 117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196455" y="3420236"/>
            <a:ext cx="361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DELHI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087107" y="3678656"/>
            <a:ext cx="857885" cy="180340"/>
            <a:chOff x="7087107" y="3678656"/>
            <a:chExt cx="857885" cy="180340"/>
          </a:xfrm>
        </p:grpSpPr>
        <p:sp>
          <p:nvSpPr>
            <p:cNvPr id="121" name="object 121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7445756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523480" y="1438223"/>
            <a:ext cx="3906520" cy="1096645"/>
            <a:chOff x="523480" y="1438223"/>
            <a:chExt cx="3906520" cy="1096645"/>
          </a:xfrm>
        </p:grpSpPr>
        <p:sp>
          <p:nvSpPr>
            <p:cNvPr id="125" name="object 125"/>
            <p:cNvSpPr/>
            <p:nvPr/>
          </p:nvSpPr>
          <p:spPr>
            <a:xfrm>
              <a:off x="533005" y="1447812"/>
              <a:ext cx="3887470" cy="1077595"/>
            </a:xfrm>
            <a:custGeom>
              <a:avLst/>
              <a:gdLst/>
              <a:ahLst/>
              <a:cxnLst/>
              <a:rect l="l" t="t" r="r" b="b"/>
              <a:pathLst>
                <a:path w="3887470" h="1077595">
                  <a:moveTo>
                    <a:pt x="2000195" y="0"/>
                  </a:moveTo>
                  <a:lnTo>
                    <a:pt x="1865652" y="54"/>
                  </a:lnTo>
                  <a:lnTo>
                    <a:pt x="1732709" y="832"/>
                  </a:lnTo>
                  <a:lnTo>
                    <a:pt x="1601756" y="2314"/>
                  </a:lnTo>
                  <a:lnTo>
                    <a:pt x="1473182" y="4481"/>
                  </a:lnTo>
                  <a:lnTo>
                    <a:pt x="1347376" y="7312"/>
                  </a:lnTo>
                  <a:lnTo>
                    <a:pt x="1224726" y="10787"/>
                  </a:lnTo>
                  <a:lnTo>
                    <a:pt x="1105622" y="14886"/>
                  </a:lnTo>
                  <a:lnTo>
                    <a:pt x="990452" y="19590"/>
                  </a:lnTo>
                  <a:lnTo>
                    <a:pt x="879607" y="24879"/>
                  </a:lnTo>
                  <a:lnTo>
                    <a:pt x="773474" y="30732"/>
                  </a:lnTo>
                  <a:lnTo>
                    <a:pt x="672443" y="37130"/>
                  </a:lnTo>
                  <a:lnTo>
                    <a:pt x="576903" y="44053"/>
                  </a:lnTo>
                  <a:lnTo>
                    <a:pt x="487243" y="51480"/>
                  </a:lnTo>
                  <a:lnTo>
                    <a:pt x="444739" y="55377"/>
                  </a:lnTo>
                  <a:lnTo>
                    <a:pt x="403852" y="59393"/>
                  </a:lnTo>
                  <a:lnTo>
                    <a:pt x="364628" y="63525"/>
                  </a:lnTo>
                  <a:lnTo>
                    <a:pt x="291370" y="72128"/>
                  </a:lnTo>
                  <a:lnTo>
                    <a:pt x="225353" y="81166"/>
                  </a:lnTo>
                  <a:lnTo>
                    <a:pt x="166966" y="90619"/>
                  </a:lnTo>
                  <a:lnTo>
                    <a:pt x="116599" y="100468"/>
                  </a:lnTo>
                  <a:lnTo>
                    <a:pt x="74640" y="110692"/>
                  </a:lnTo>
                  <a:lnTo>
                    <a:pt x="26345" y="127598"/>
                  </a:lnTo>
                  <a:lnTo>
                    <a:pt x="0" y="152718"/>
                  </a:lnTo>
                  <a:lnTo>
                    <a:pt x="1699" y="158921"/>
                  </a:lnTo>
                  <a:lnTo>
                    <a:pt x="40072" y="183231"/>
                  </a:lnTo>
                  <a:lnTo>
                    <a:pt x="77474" y="194999"/>
                  </a:lnTo>
                  <a:lnTo>
                    <a:pt x="126461" y="206442"/>
                  </a:lnTo>
                  <a:lnTo>
                    <a:pt x="186616" y="217510"/>
                  </a:lnTo>
                  <a:lnTo>
                    <a:pt x="257522" y="228153"/>
                  </a:lnTo>
                  <a:lnTo>
                    <a:pt x="296876" y="233299"/>
                  </a:lnTo>
                  <a:lnTo>
                    <a:pt x="338760" y="238320"/>
                  </a:lnTo>
                  <a:lnTo>
                    <a:pt x="383124" y="243210"/>
                  </a:lnTo>
                  <a:lnTo>
                    <a:pt x="429913" y="247962"/>
                  </a:lnTo>
                  <a:lnTo>
                    <a:pt x="479077" y="252570"/>
                  </a:lnTo>
                  <a:lnTo>
                    <a:pt x="530563" y="257028"/>
                  </a:lnTo>
                  <a:lnTo>
                    <a:pt x="584319" y="261330"/>
                  </a:lnTo>
                  <a:lnTo>
                    <a:pt x="640293" y="265469"/>
                  </a:lnTo>
                  <a:lnTo>
                    <a:pt x="698431" y="269438"/>
                  </a:lnTo>
                  <a:lnTo>
                    <a:pt x="758683" y="273233"/>
                  </a:lnTo>
                  <a:lnTo>
                    <a:pt x="820996" y="276846"/>
                  </a:lnTo>
                  <a:lnTo>
                    <a:pt x="885318" y="280271"/>
                  </a:lnTo>
                  <a:lnTo>
                    <a:pt x="951595" y="283502"/>
                  </a:lnTo>
                  <a:lnTo>
                    <a:pt x="1019778" y="286533"/>
                  </a:lnTo>
                  <a:lnTo>
                    <a:pt x="1089812" y="289357"/>
                  </a:lnTo>
                  <a:lnTo>
                    <a:pt x="1161646" y="291968"/>
                  </a:lnTo>
                  <a:lnTo>
                    <a:pt x="1235227" y="294360"/>
                  </a:lnTo>
                  <a:lnTo>
                    <a:pt x="1310504" y="296527"/>
                  </a:lnTo>
                  <a:lnTo>
                    <a:pt x="1387424" y="298462"/>
                  </a:lnTo>
                  <a:lnTo>
                    <a:pt x="1465934" y="300159"/>
                  </a:lnTo>
                  <a:lnTo>
                    <a:pt x="1545984" y="301612"/>
                  </a:lnTo>
                  <a:lnTo>
                    <a:pt x="1778140" y="1077201"/>
                  </a:lnTo>
                  <a:lnTo>
                    <a:pt x="2287410" y="302374"/>
                  </a:lnTo>
                  <a:lnTo>
                    <a:pt x="2362341" y="301193"/>
                  </a:lnTo>
                  <a:lnTo>
                    <a:pt x="2508912" y="298176"/>
                  </a:lnTo>
                  <a:lnTo>
                    <a:pt x="2650702" y="294315"/>
                  </a:lnTo>
                  <a:lnTo>
                    <a:pt x="2787244" y="289646"/>
                  </a:lnTo>
                  <a:lnTo>
                    <a:pt x="2918067" y="284203"/>
                  </a:lnTo>
                  <a:lnTo>
                    <a:pt x="2981188" y="281203"/>
                  </a:lnTo>
                  <a:lnTo>
                    <a:pt x="3042703" y="278023"/>
                  </a:lnTo>
                  <a:lnTo>
                    <a:pt x="3102553" y="274668"/>
                  </a:lnTo>
                  <a:lnTo>
                    <a:pt x="3160681" y="271142"/>
                  </a:lnTo>
                  <a:lnTo>
                    <a:pt x="3217026" y="267449"/>
                  </a:lnTo>
                  <a:lnTo>
                    <a:pt x="3271532" y="263594"/>
                  </a:lnTo>
                  <a:lnTo>
                    <a:pt x="3324138" y="259581"/>
                  </a:lnTo>
                  <a:lnTo>
                    <a:pt x="3374786" y="255415"/>
                  </a:lnTo>
                  <a:lnTo>
                    <a:pt x="3423419" y="251101"/>
                  </a:lnTo>
                  <a:lnTo>
                    <a:pt x="3469976" y="246642"/>
                  </a:lnTo>
                  <a:lnTo>
                    <a:pt x="3514399" y="242043"/>
                  </a:lnTo>
                  <a:lnTo>
                    <a:pt x="3556630" y="237309"/>
                  </a:lnTo>
                  <a:lnTo>
                    <a:pt x="3596610" y="232444"/>
                  </a:lnTo>
                  <a:lnTo>
                    <a:pt x="3669581" y="222339"/>
                  </a:lnTo>
                  <a:lnTo>
                    <a:pt x="3732844" y="211764"/>
                  </a:lnTo>
                  <a:lnTo>
                    <a:pt x="3785929" y="200754"/>
                  </a:lnTo>
                  <a:lnTo>
                    <a:pt x="3828366" y="189345"/>
                  </a:lnTo>
                  <a:lnTo>
                    <a:pt x="3872251" y="170861"/>
                  </a:lnTo>
                  <a:lnTo>
                    <a:pt x="3886946" y="152055"/>
                  </a:lnTo>
                  <a:lnTo>
                    <a:pt x="3885250" y="145853"/>
                  </a:lnTo>
                  <a:lnTo>
                    <a:pt x="3846889" y="121543"/>
                  </a:lnTo>
                  <a:lnTo>
                    <a:pt x="3809493" y="109775"/>
                  </a:lnTo>
                  <a:lnTo>
                    <a:pt x="3760510" y="98331"/>
                  </a:lnTo>
                  <a:lnTo>
                    <a:pt x="3700358" y="87263"/>
                  </a:lnTo>
                  <a:lnTo>
                    <a:pt x="3629456" y="76621"/>
                  </a:lnTo>
                  <a:lnTo>
                    <a:pt x="3590103" y="71474"/>
                  </a:lnTo>
                  <a:lnTo>
                    <a:pt x="3548220" y="66453"/>
                  </a:lnTo>
                  <a:lnTo>
                    <a:pt x="3503858" y="61564"/>
                  </a:lnTo>
                  <a:lnTo>
                    <a:pt x="3457069" y="56811"/>
                  </a:lnTo>
                  <a:lnTo>
                    <a:pt x="3407906" y="52203"/>
                  </a:lnTo>
                  <a:lnTo>
                    <a:pt x="3356421" y="47745"/>
                  </a:lnTo>
                  <a:lnTo>
                    <a:pt x="3302665" y="43444"/>
                  </a:lnTo>
                  <a:lnTo>
                    <a:pt x="3246693" y="39305"/>
                  </a:lnTo>
                  <a:lnTo>
                    <a:pt x="3188554" y="35335"/>
                  </a:lnTo>
                  <a:lnTo>
                    <a:pt x="3128303" y="31541"/>
                  </a:lnTo>
                  <a:lnTo>
                    <a:pt x="3065990" y="27928"/>
                  </a:lnTo>
                  <a:lnTo>
                    <a:pt x="3001669" y="24503"/>
                  </a:lnTo>
                  <a:lnTo>
                    <a:pt x="2935392" y="21272"/>
                  </a:lnTo>
                  <a:lnTo>
                    <a:pt x="2867210" y="18241"/>
                  </a:lnTo>
                  <a:lnTo>
                    <a:pt x="2797176" y="15417"/>
                  </a:lnTo>
                  <a:lnTo>
                    <a:pt x="2725342" y="12805"/>
                  </a:lnTo>
                  <a:lnTo>
                    <a:pt x="2651760" y="10413"/>
                  </a:lnTo>
                  <a:lnTo>
                    <a:pt x="2576484" y="8247"/>
                  </a:lnTo>
                  <a:lnTo>
                    <a:pt x="2499564" y="6312"/>
                  </a:lnTo>
                  <a:lnTo>
                    <a:pt x="2421053" y="4615"/>
                  </a:lnTo>
                  <a:lnTo>
                    <a:pt x="2272528" y="2142"/>
                  </a:lnTo>
                  <a:lnTo>
                    <a:pt x="2135950" y="689"/>
                  </a:lnTo>
                  <a:lnTo>
                    <a:pt x="200019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3005" y="1447748"/>
              <a:ext cx="3887470" cy="1077595"/>
            </a:xfrm>
            <a:custGeom>
              <a:avLst/>
              <a:gdLst/>
              <a:ahLst/>
              <a:cxnLst/>
              <a:rect l="l" t="t" r="r" b="b"/>
              <a:pathLst>
                <a:path w="3887470" h="1077595">
                  <a:moveTo>
                    <a:pt x="1778140" y="1077265"/>
                  </a:moveTo>
                  <a:lnTo>
                    <a:pt x="1545984" y="301676"/>
                  </a:lnTo>
                  <a:lnTo>
                    <a:pt x="1465934" y="300224"/>
                  </a:lnTo>
                  <a:lnTo>
                    <a:pt x="1387424" y="298527"/>
                  </a:lnTo>
                  <a:lnTo>
                    <a:pt x="1310504" y="296592"/>
                  </a:lnTo>
                  <a:lnTo>
                    <a:pt x="1235227" y="294425"/>
                  </a:lnTo>
                  <a:lnTo>
                    <a:pt x="1161646" y="292033"/>
                  </a:lnTo>
                  <a:lnTo>
                    <a:pt x="1089812" y="289422"/>
                  </a:lnTo>
                  <a:lnTo>
                    <a:pt x="1019778" y="286597"/>
                  </a:lnTo>
                  <a:lnTo>
                    <a:pt x="951595" y="283567"/>
                  </a:lnTo>
                  <a:lnTo>
                    <a:pt x="885318" y="280336"/>
                  </a:lnTo>
                  <a:lnTo>
                    <a:pt x="820996" y="276910"/>
                  </a:lnTo>
                  <a:lnTo>
                    <a:pt x="758683" y="273297"/>
                  </a:lnTo>
                  <a:lnTo>
                    <a:pt x="698431" y="269503"/>
                  </a:lnTo>
                  <a:lnTo>
                    <a:pt x="640293" y="265533"/>
                  </a:lnTo>
                  <a:lnTo>
                    <a:pt x="584319" y="261394"/>
                  </a:lnTo>
                  <a:lnTo>
                    <a:pt x="530563" y="257093"/>
                  </a:lnTo>
                  <a:lnTo>
                    <a:pt x="479077" y="252635"/>
                  </a:lnTo>
                  <a:lnTo>
                    <a:pt x="429913" y="248027"/>
                  </a:lnTo>
                  <a:lnTo>
                    <a:pt x="383124" y="243275"/>
                  </a:lnTo>
                  <a:lnTo>
                    <a:pt x="338760" y="238385"/>
                  </a:lnTo>
                  <a:lnTo>
                    <a:pt x="296876" y="233364"/>
                  </a:lnTo>
                  <a:lnTo>
                    <a:pt x="257522" y="228218"/>
                  </a:lnTo>
                  <a:lnTo>
                    <a:pt x="186616" y="217575"/>
                  </a:lnTo>
                  <a:lnTo>
                    <a:pt x="126461" y="206507"/>
                  </a:lnTo>
                  <a:lnTo>
                    <a:pt x="77474" y="195064"/>
                  </a:lnTo>
                  <a:lnTo>
                    <a:pt x="40072" y="183296"/>
                  </a:lnTo>
                  <a:lnTo>
                    <a:pt x="1699" y="158985"/>
                  </a:lnTo>
                  <a:lnTo>
                    <a:pt x="0" y="152783"/>
                  </a:lnTo>
                  <a:lnTo>
                    <a:pt x="1562" y="146543"/>
                  </a:lnTo>
                  <a:lnTo>
                    <a:pt x="41478" y="121336"/>
                  </a:lnTo>
                  <a:lnTo>
                    <a:pt x="94544" y="105599"/>
                  </a:lnTo>
                  <a:lnTo>
                    <a:pt x="140755" y="95560"/>
                  </a:lnTo>
                  <a:lnTo>
                    <a:pt x="195181" y="85907"/>
                  </a:lnTo>
                  <a:lnTo>
                    <a:pt x="257432" y="76658"/>
                  </a:lnTo>
                  <a:lnTo>
                    <a:pt x="327118" y="67835"/>
                  </a:lnTo>
                  <a:lnTo>
                    <a:pt x="403852" y="59458"/>
                  </a:lnTo>
                  <a:lnTo>
                    <a:pt x="444739" y="55442"/>
                  </a:lnTo>
                  <a:lnTo>
                    <a:pt x="487243" y="51545"/>
                  </a:lnTo>
                  <a:lnTo>
                    <a:pt x="531314" y="47769"/>
                  </a:lnTo>
                  <a:lnTo>
                    <a:pt x="576903" y="44117"/>
                  </a:lnTo>
                  <a:lnTo>
                    <a:pt x="623963" y="40592"/>
                  </a:lnTo>
                  <a:lnTo>
                    <a:pt x="672443" y="37195"/>
                  </a:lnTo>
                  <a:lnTo>
                    <a:pt x="722297" y="33929"/>
                  </a:lnTo>
                  <a:lnTo>
                    <a:pt x="773474" y="30797"/>
                  </a:lnTo>
                  <a:lnTo>
                    <a:pt x="825927" y="27801"/>
                  </a:lnTo>
                  <a:lnTo>
                    <a:pt x="879607" y="24943"/>
                  </a:lnTo>
                  <a:lnTo>
                    <a:pt x="934465" y="22227"/>
                  </a:lnTo>
                  <a:lnTo>
                    <a:pt x="990452" y="19655"/>
                  </a:lnTo>
                  <a:lnTo>
                    <a:pt x="1047521" y="17229"/>
                  </a:lnTo>
                  <a:lnTo>
                    <a:pt x="1105622" y="14951"/>
                  </a:lnTo>
                  <a:lnTo>
                    <a:pt x="1164706" y="12824"/>
                  </a:lnTo>
                  <a:lnTo>
                    <a:pt x="1224726" y="10851"/>
                  </a:lnTo>
                  <a:lnTo>
                    <a:pt x="1285632" y="9035"/>
                  </a:lnTo>
                  <a:lnTo>
                    <a:pt x="1347376" y="7376"/>
                  </a:lnTo>
                  <a:lnTo>
                    <a:pt x="1409909" y="5879"/>
                  </a:lnTo>
                  <a:lnTo>
                    <a:pt x="1473182" y="4546"/>
                  </a:lnTo>
                  <a:lnTo>
                    <a:pt x="1537148" y="3378"/>
                  </a:lnTo>
                  <a:lnTo>
                    <a:pt x="1601756" y="2379"/>
                  </a:lnTo>
                  <a:lnTo>
                    <a:pt x="1666960" y="1551"/>
                  </a:lnTo>
                  <a:lnTo>
                    <a:pt x="1732709" y="897"/>
                  </a:lnTo>
                  <a:lnTo>
                    <a:pt x="1798956" y="418"/>
                  </a:lnTo>
                  <a:lnTo>
                    <a:pt x="1865652" y="118"/>
                  </a:lnTo>
                  <a:lnTo>
                    <a:pt x="1932748" y="0"/>
                  </a:lnTo>
                  <a:lnTo>
                    <a:pt x="2000195" y="64"/>
                  </a:lnTo>
                  <a:lnTo>
                    <a:pt x="2067946" y="315"/>
                  </a:lnTo>
                  <a:lnTo>
                    <a:pt x="2135950" y="754"/>
                  </a:lnTo>
                  <a:lnTo>
                    <a:pt x="2204161" y="1384"/>
                  </a:lnTo>
                  <a:lnTo>
                    <a:pt x="2272528" y="2207"/>
                  </a:lnTo>
                  <a:lnTo>
                    <a:pt x="2341004" y="3226"/>
                  </a:lnTo>
                  <a:lnTo>
                    <a:pt x="2421053" y="4679"/>
                  </a:lnTo>
                  <a:lnTo>
                    <a:pt x="2499564" y="6376"/>
                  </a:lnTo>
                  <a:lnTo>
                    <a:pt x="2576484" y="8311"/>
                  </a:lnTo>
                  <a:lnTo>
                    <a:pt x="2651760" y="10478"/>
                  </a:lnTo>
                  <a:lnTo>
                    <a:pt x="2725342" y="12870"/>
                  </a:lnTo>
                  <a:lnTo>
                    <a:pt x="2797176" y="15481"/>
                  </a:lnTo>
                  <a:lnTo>
                    <a:pt x="2867210" y="18305"/>
                  </a:lnTo>
                  <a:lnTo>
                    <a:pt x="2935392" y="21336"/>
                  </a:lnTo>
                  <a:lnTo>
                    <a:pt x="3001669" y="24567"/>
                  </a:lnTo>
                  <a:lnTo>
                    <a:pt x="3065990" y="27992"/>
                  </a:lnTo>
                  <a:lnTo>
                    <a:pt x="3128303" y="31605"/>
                  </a:lnTo>
                  <a:lnTo>
                    <a:pt x="3188554" y="35400"/>
                  </a:lnTo>
                  <a:lnTo>
                    <a:pt x="3246693" y="39370"/>
                  </a:lnTo>
                  <a:lnTo>
                    <a:pt x="3302665" y="43508"/>
                  </a:lnTo>
                  <a:lnTo>
                    <a:pt x="3356421" y="47810"/>
                  </a:lnTo>
                  <a:lnTo>
                    <a:pt x="3407906" y="52268"/>
                  </a:lnTo>
                  <a:lnTo>
                    <a:pt x="3457069" y="56876"/>
                  </a:lnTo>
                  <a:lnTo>
                    <a:pt x="3503858" y="61628"/>
                  </a:lnTo>
                  <a:lnTo>
                    <a:pt x="3548220" y="66518"/>
                  </a:lnTo>
                  <a:lnTo>
                    <a:pt x="3590103" y="71539"/>
                  </a:lnTo>
                  <a:lnTo>
                    <a:pt x="3629456" y="76685"/>
                  </a:lnTo>
                  <a:lnTo>
                    <a:pt x="3700358" y="87328"/>
                  </a:lnTo>
                  <a:lnTo>
                    <a:pt x="3760510" y="98396"/>
                  </a:lnTo>
                  <a:lnTo>
                    <a:pt x="3809493" y="109839"/>
                  </a:lnTo>
                  <a:lnTo>
                    <a:pt x="3846889" y="121607"/>
                  </a:lnTo>
                  <a:lnTo>
                    <a:pt x="3885250" y="145918"/>
                  </a:lnTo>
                  <a:lnTo>
                    <a:pt x="3886946" y="152120"/>
                  </a:lnTo>
                  <a:lnTo>
                    <a:pt x="3885379" y="158360"/>
                  </a:lnTo>
                  <a:lnTo>
                    <a:pt x="3845446" y="183566"/>
                  </a:lnTo>
                  <a:lnTo>
                    <a:pt x="3808508" y="195162"/>
                  </a:lnTo>
                  <a:lnTo>
                    <a:pt x="3760688" y="206376"/>
                  </a:lnTo>
                  <a:lnTo>
                    <a:pt x="3702455" y="217173"/>
                  </a:lnTo>
                  <a:lnTo>
                    <a:pt x="3634280" y="227517"/>
                  </a:lnTo>
                  <a:lnTo>
                    <a:pt x="3556630" y="237374"/>
                  </a:lnTo>
                  <a:lnTo>
                    <a:pt x="3514399" y="242108"/>
                  </a:lnTo>
                  <a:lnTo>
                    <a:pt x="3469976" y="246707"/>
                  </a:lnTo>
                  <a:lnTo>
                    <a:pt x="3423419" y="251165"/>
                  </a:lnTo>
                  <a:lnTo>
                    <a:pt x="3374786" y="255480"/>
                  </a:lnTo>
                  <a:lnTo>
                    <a:pt x="3324138" y="259646"/>
                  </a:lnTo>
                  <a:lnTo>
                    <a:pt x="3271532" y="263658"/>
                  </a:lnTo>
                  <a:lnTo>
                    <a:pt x="3217026" y="267513"/>
                  </a:lnTo>
                  <a:lnTo>
                    <a:pt x="3160681" y="271206"/>
                  </a:lnTo>
                  <a:lnTo>
                    <a:pt x="3102553" y="274732"/>
                  </a:lnTo>
                  <a:lnTo>
                    <a:pt x="3042703" y="278088"/>
                  </a:lnTo>
                  <a:lnTo>
                    <a:pt x="2981188" y="281268"/>
                  </a:lnTo>
                  <a:lnTo>
                    <a:pt x="2918067" y="284268"/>
                  </a:lnTo>
                  <a:lnTo>
                    <a:pt x="2853400" y="287083"/>
                  </a:lnTo>
                  <a:lnTo>
                    <a:pt x="2787244" y="289710"/>
                  </a:lnTo>
                  <a:lnTo>
                    <a:pt x="2719659" y="292144"/>
                  </a:lnTo>
                  <a:lnTo>
                    <a:pt x="2650702" y="294380"/>
                  </a:lnTo>
                  <a:lnTo>
                    <a:pt x="2580434" y="296414"/>
                  </a:lnTo>
                  <a:lnTo>
                    <a:pt x="2508912" y="298241"/>
                  </a:lnTo>
                  <a:lnTo>
                    <a:pt x="2436194" y="299857"/>
                  </a:lnTo>
                  <a:lnTo>
                    <a:pt x="2362341" y="301258"/>
                  </a:lnTo>
                  <a:lnTo>
                    <a:pt x="2287410" y="302438"/>
                  </a:lnTo>
                  <a:lnTo>
                    <a:pt x="1778140" y="1077265"/>
                  </a:lnTo>
                  <a:close/>
                </a:path>
              </a:pathLst>
            </a:custGeom>
            <a:ln w="19049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1247343" y="1435353"/>
            <a:ext cx="245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Current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working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directory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40739" y="4890973"/>
            <a:ext cx="722757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18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CURRENT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WORKING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DIRECTORY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IS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orbel"/>
                <a:cs typeface="Corbel"/>
              </a:rPr>
              <a:t>SALES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105"/>
              </a:lnSpc>
              <a:spcBef>
                <a:spcPts val="35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18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WANT</a:t>
            </a:r>
            <a:r>
              <a:rPr sz="18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SHEET.XLS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FILE,</a:t>
            </a:r>
            <a:r>
              <a:rPr sz="18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1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RELATIVE</a:t>
            </a:r>
            <a:r>
              <a:rPr sz="18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ADDRESS</a:t>
            </a:r>
            <a:r>
              <a:rPr sz="18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endParaRPr sz="1800">
              <a:latin typeface="Corbel"/>
              <a:cs typeface="Corbel"/>
            </a:endParaRPr>
          </a:p>
          <a:p>
            <a:pPr marL="381635">
              <a:lnSpc>
                <a:spcPts val="4265"/>
              </a:lnSpc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.\2019\SHEET.XLS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Relative</a:t>
            </a:r>
            <a:r>
              <a:rPr spc="-400" dirty="0"/>
              <a:t> </a:t>
            </a:r>
            <a:r>
              <a:rPr lang="en-IN" spc="-400" dirty="0"/>
              <a:t>  </a:t>
            </a:r>
            <a:r>
              <a:rPr spc="-85" dirty="0"/>
              <a:t>addressing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1297" y="1781086"/>
            <a:ext cx="5644515" cy="2303145"/>
            <a:chOff x="1741297" y="1781086"/>
            <a:chExt cx="5644515" cy="2303145"/>
          </a:xfrm>
        </p:grpSpPr>
        <p:sp>
          <p:nvSpPr>
            <p:cNvPr id="4" name="object 4"/>
            <p:cNvSpPr/>
            <p:nvPr/>
          </p:nvSpPr>
          <p:spPr>
            <a:xfrm>
              <a:off x="6751193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0" y="0"/>
                  </a:moveTo>
                  <a:lnTo>
                    <a:pt x="0" y="166116"/>
                  </a:lnTo>
                  <a:lnTo>
                    <a:pt x="624967" y="166116"/>
                  </a:lnTo>
                  <a:lnTo>
                    <a:pt x="624967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1131" y="3795394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1250060" y="166115"/>
                  </a:lnTo>
                  <a:lnTo>
                    <a:pt x="1250060" y="278764"/>
                  </a:lnTo>
                </a:path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0" y="166115"/>
                  </a:lnTo>
                  <a:lnTo>
                    <a:pt x="0" y="278764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6099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625094" y="0"/>
                  </a:moveTo>
                  <a:lnTo>
                    <a:pt x="625094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3491" y="2273045"/>
              <a:ext cx="2188210" cy="278765"/>
            </a:xfrm>
            <a:custGeom>
              <a:avLst/>
              <a:gdLst/>
              <a:ahLst/>
              <a:cxnLst/>
              <a:rect l="l" t="t" r="r" b="b"/>
              <a:pathLst>
                <a:path w="2188209" h="278764">
                  <a:moveTo>
                    <a:pt x="0" y="0"/>
                  </a:moveTo>
                  <a:lnTo>
                    <a:pt x="0" y="166243"/>
                  </a:lnTo>
                  <a:lnTo>
                    <a:pt x="2187702" y="166243"/>
                  </a:lnTo>
                  <a:lnTo>
                    <a:pt x="2187702" y="278765"/>
                  </a:lnTo>
                </a:path>
                <a:path w="2188209" h="278764">
                  <a:moveTo>
                    <a:pt x="0" y="0"/>
                  </a:moveTo>
                  <a:lnTo>
                    <a:pt x="0" y="166243"/>
                  </a:lnTo>
                  <a:lnTo>
                    <a:pt x="937641" y="166243"/>
                  </a:lnTo>
                  <a:lnTo>
                    <a:pt x="937641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0944" y="3087877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044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0944" y="2273045"/>
              <a:ext cx="313055" cy="278765"/>
            </a:xfrm>
            <a:custGeom>
              <a:avLst/>
              <a:gdLst/>
              <a:ahLst/>
              <a:cxnLst/>
              <a:rect l="l" t="t" r="r" b="b"/>
              <a:pathLst>
                <a:path w="313054" h="278764">
                  <a:moveTo>
                    <a:pt x="312547" y="0"/>
                  </a:moveTo>
                  <a:lnTo>
                    <a:pt x="312547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0883" y="384898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5788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0" y="0"/>
                  </a:moveTo>
                  <a:lnTo>
                    <a:pt x="0" y="166116"/>
                  </a:lnTo>
                  <a:lnTo>
                    <a:pt x="625094" y="166116"/>
                  </a:lnTo>
                  <a:lnTo>
                    <a:pt x="625094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0822" y="384898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0822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624967" y="0"/>
                  </a:moveTo>
                  <a:lnTo>
                    <a:pt x="624967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5788" y="2273045"/>
              <a:ext cx="2188210" cy="278765"/>
            </a:xfrm>
            <a:custGeom>
              <a:avLst/>
              <a:gdLst/>
              <a:ahLst/>
              <a:cxnLst/>
              <a:rect l="l" t="t" r="r" b="b"/>
              <a:pathLst>
                <a:path w="2188210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79163" y="1897506"/>
            <a:ext cx="631190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C:\</a:t>
            </a:r>
            <a:endParaRPr sz="1000">
              <a:latin typeface="Corbel"/>
              <a:cs typeface="Corbel"/>
            </a:endParaRPr>
          </a:p>
          <a:p>
            <a:pPr marL="281940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latin typeface="Corbel"/>
                <a:cs typeface="Corbel"/>
              </a:rPr>
              <a:t>DRIVE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00427" y="2542324"/>
            <a:ext cx="951230" cy="501650"/>
            <a:chOff x="1900427" y="2542324"/>
            <a:chExt cx="951230" cy="501650"/>
          </a:xfrm>
        </p:grpSpPr>
        <p:sp>
          <p:nvSpPr>
            <p:cNvPr id="21" name="object 21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4654" y="2658872"/>
            <a:ext cx="381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SALES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86736" y="2917545"/>
            <a:ext cx="857885" cy="180340"/>
            <a:chOff x="2086736" y="2917545"/>
            <a:chExt cx="857885" cy="180340"/>
          </a:xfrm>
        </p:grpSpPr>
        <p:sp>
          <p:nvSpPr>
            <p:cNvPr id="25" name="object 25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44623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75333" y="3303435"/>
            <a:ext cx="951230" cy="501650"/>
            <a:chOff x="1275333" y="3303435"/>
            <a:chExt cx="951230" cy="501650"/>
          </a:xfrm>
        </p:grpSpPr>
        <p:sp>
          <p:nvSpPr>
            <p:cNvPr id="29" name="object 29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12772" y="3420236"/>
            <a:ext cx="276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61769" y="3678656"/>
            <a:ext cx="857885" cy="180340"/>
            <a:chOff x="1461769" y="3678656"/>
            <a:chExt cx="857885" cy="180340"/>
          </a:xfrm>
        </p:grpSpPr>
        <p:sp>
          <p:nvSpPr>
            <p:cNvPr id="33" name="object 33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19401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75333" y="4064673"/>
            <a:ext cx="951230" cy="501650"/>
            <a:chOff x="1275333" y="4064673"/>
            <a:chExt cx="951230" cy="501650"/>
          </a:xfrm>
        </p:grpSpPr>
        <p:sp>
          <p:nvSpPr>
            <p:cNvPr id="37" name="object 37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47597" y="4181602"/>
            <a:ext cx="807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REVENUE.TXT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61769" y="4439894"/>
            <a:ext cx="857885" cy="180340"/>
            <a:chOff x="1461769" y="4439894"/>
            <a:chExt cx="857885" cy="180340"/>
          </a:xfrm>
        </p:grpSpPr>
        <p:sp>
          <p:nvSpPr>
            <p:cNvPr id="41" name="object 41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41905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525522" y="3303435"/>
            <a:ext cx="951230" cy="501650"/>
            <a:chOff x="2525522" y="3303435"/>
            <a:chExt cx="951230" cy="501650"/>
          </a:xfrm>
        </p:grpSpPr>
        <p:sp>
          <p:nvSpPr>
            <p:cNvPr id="45" name="object 45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861564" y="3420236"/>
            <a:ext cx="278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2019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1830" y="3678656"/>
            <a:ext cx="857885" cy="180340"/>
            <a:chOff x="2711830" y="3678656"/>
            <a:chExt cx="857885" cy="180340"/>
          </a:xfrm>
        </p:grpSpPr>
        <p:sp>
          <p:nvSpPr>
            <p:cNvPr id="49" name="object 49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69717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525522" y="4064673"/>
            <a:ext cx="951230" cy="501650"/>
            <a:chOff x="2525522" y="4064673"/>
            <a:chExt cx="951230" cy="501650"/>
          </a:xfrm>
        </p:grpSpPr>
        <p:sp>
          <p:nvSpPr>
            <p:cNvPr id="53" name="object 53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84779" y="4181602"/>
            <a:ext cx="63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SHEET.XLS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711830" y="4439894"/>
            <a:ext cx="857885" cy="180340"/>
            <a:chOff x="2711830" y="4439894"/>
            <a:chExt cx="857885" cy="180340"/>
          </a:xfrm>
        </p:grpSpPr>
        <p:sp>
          <p:nvSpPr>
            <p:cNvPr id="57" name="object 57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292221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775583" y="2542324"/>
            <a:ext cx="951230" cy="501650"/>
            <a:chOff x="3775583" y="2542324"/>
            <a:chExt cx="951230" cy="501650"/>
          </a:xfrm>
        </p:grpSpPr>
        <p:sp>
          <p:nvSpPr>
            <p:cNvPr id="61" name="object 61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88078" y="2658872"/>
            <a:ext cx="125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961891" y="2917545"/>
            <a:ext cx="857885" cy="180340"/>
            <a:chOff x="3961891" y="2917545"/>
            <a:chExt cx="857885" cy="180340"/>
          </a:xfrm>
        </p:grpSpPr>
        <p:sp>
          <p:nvSpPr>
            <p:cNvPr id="65" name="object 65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320032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75583" y="3303435"/>
            <a:ext cx="951230" cy="501650"/>
            <a:chOff x="3775583" y="3303435"/>
            <a:chExt cx="951230" cy="501650"/>
          </a:xfrm>
        </p:grpSpPr>
        <p:sp>
          <p:nvSpPr>
            <p:cNvPr id="69" name="object 69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811651" y="3420236"/>
            <a:ext cx="878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MEMBERS.DOC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961891" y="3678656"/>
            <a:ext cx="857885" cy="180340"/>
            <a:chOff x="3961891" y="3678656"/>
            <a:chExt cx="857885" cy="180340"/>
          </a:xfrm>
        </p:grpSpPr>
        <p:sp>
          <p:nvSpPr>
            <p:cNvPr id="73" name="object 73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320032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025644" y="2542324"/>
            <a:ext cx="951230" cy="501650"/>
            <a:chOff x="5025644" y="2542324"/>
            <a:chExt cx="951230" cy="501650"/>
          </a:xfrm>
        </p:grpSpPr>
        <p:sp>
          <p:nvSpPr>
            <p:cNvPr id="77" name="object 77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409438" y="2658872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HR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212079" y="2917545"/>
            <a:ext cx="857885" cy="180340"/>
            <a:chOff x="5212079" y="2917545"/>
            <a:chExt cx="857885" cy="180340"/>
          </a:xfrm>
        </p:grpSpPr>
        <p:sp>
          <p:nvSpPr>
            <p:cNvPr id="81" name="object 81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570346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275704" y="2542324"/>
            <a:ext cx="951230" cy="501650"/>
            <a:chOff x="6275704" y="2542324"/>
            <a:chExt cx="951230" cy="501650"/>
          </a:xfrm>
        </p:grpSpPr>
        <p:sp>
          <p:nvSpPr>
            <p:cNvPr id="85" name="object 85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577330" y="2658872"/>
            <a:ext cx="349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PROD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462140" y="2917545"/>
            <a:ext cx="857885" cy="180340"/>
            <a:chOff x="6462140" y="2917545"/>
            <a:chExt cx="857885" cy="180340"/>
          </a:xfrm>
        </p:grpSpPr>
        <p:sp>
          <p:nvSpPr>
            <p:cNvPr id="89" name="object 89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820661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650738" y="3303435"/>
            <a:ext cx="951230" cy="501650"/>
            <a:chOff x="5650738" y="3303435"/>
            <a:chExt cx="951230" cy="501650"/>
          </a:xfrm>
        </p:grpSpPr>
        <p:sp>
          <p:nvSpPr>
            <p:cNvPr id="93" name="object 93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924803" y="3420236"/>
            <a:ext cx="403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NOIDA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837046" y="3678656"/>
            <a:ext cx="857885" cy="180340"/>
            <a:chOff x="5837046" y="3678656"/>
            <a:chExt cx="857885" cy="180340"/>
          </a:xfrm>
        </p:grpSpPr>
        <p:sp>
          <p:nvSpPr>
            <p:cNvPr id="97" name="object 97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195440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025644" y="4064673"/>
            <a:ext cx="951230" cy="501650"/>
            <a:chOff x="5025644" y="4064673"/>
            <a:chExt cx="951230" cy="501650"/>
          </a:xfrm>
        </p:grpSpPr>
        <p:sp>
          <p:nvSpPr>
            <p:cNvPr id="101" name="object 101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196078" y="4181602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SEC_8.XLS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212079" y="4439894"/>
            <a:ext cx="857885" cy="180340"/>
            <a:chOff x="5212079" y="4439894"/>
            <a:chExt cx="857885" cy="180340"/>
          </a:xfrm>
        </p:grpSpPr>
        <p:sp>
          <p:nvSpPr>
            <p:cNvPr id="105" name="object 105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793104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275704" y="4064673"/>
            <a:ext cx="951230" cy="501650"/>
            <a:chOff x="6275704" y="4064673"/>
            <a:chExt cx="951230" cy="501650"/>
          </a:xfrm>
        </p:grpSpPr>
        <p:sp>
          <p:nvSpPr>
            <p:cNvPr id="109" name="object 109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417309" y="4181602"/>
            <a:ext cx="669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SEC_12.PPT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462140" y="4439894"/>
            <a:ext cx="857885" cy="180340"/>
            <a:chOff x="6462140" y="4439894"/>
            <a:chExt cx="857885" cy="180340"/>
          </a:xfrm>
        </p:grpSpPr>
        <p:sp>
          <p:nvSpPr>
            <p:cNvPr id="113" name="object 113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043419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900798" y="3303435"/>
            <a:ext cx="951230" cy="501650"/>
            <a:chOff x="6900798" y="3303435"/>
            <a:chExt cx="951230" cy="501650"/>
          </a:xfrm>
        </p:grpSpPr>
        <p:sp>
          <p:nvSpPr>
            <p:cNvPr id="117" name="object 117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196455" y="3420236"/>
            <a:ext cx="361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DELHI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087107" y="3678656"/>
            <a:ext cx="857885" cy="180340"/>
            <a:chOff x="7087107" y="3678656"/>
            <a:chExt cx="857885" cy="180340"/>
          </a:xfrm>
        </p:grpSpPr>
        <p:sp>
          <p:nvSpPr>
            <p:cNvPr id="121" name="object 121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7445756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40739" y="4890973"/>
            <a:ext cx="7256780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18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CURRENT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WORKING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DIRECTORY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IS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orbel"/>
                <a:cs typeface="Corbel"/>
              </a:rPr>
              <a:t>DELHI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120"/>
              </a:lnSpc>
              <a:spcBef>
                <a:spcPts val="35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WANT</a:t>
            </a:r>
            <a:r>
              <a:rPr sz="18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orbel"/>
                <a:cs typeface="Corbel"/>
              </a:rPr>
              <a:t>SEC_8.XLS</a:t>
            </a:r>
            <a:r>
              <a:rPr sz="1800" b="1" spc="-2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FILE,</a:t>
            </a:r>
            <a:r>
              <a:rPr sz="18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RELATIVE</a:t>
            </a:r>
            <a:r>
              <a:rPr sz="18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ADDRESS</a:t>
            </a:r>
            <a:r>
              <a:rPr sz="18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endParaRPr sz="1800">
              <a:latin typeface="Corbel"/>
              <a:cs typeface="Corbel"/>
            </a:endParaRPr>
          </a:p>
          <a:p>
            <a:pPr marL="335915">
              <a:lnSpc>
                <a:spcPts val="3800"/>
              </a:lnSpc>
            </a:pPr>
            <a:r>
              <a:rPr sz="3200" spc="-10" dirty="0">
                <a:solidFill>
                  <a:srgbClr val="FFFFFF"/>
                </a:solidFill>
                <a:latin typeface="Corbel"/>
                <a:cs typeface="Corbel"/>
              </a:rPr>
              <a:t>..\NOIDA\</a:t>
            </a:r>
            <a:r>
              <a:rPr sz="3200" b="1" spc="-10" dirty="0">
                <a:solidFill>
                  <a:srgbClr val="FFFF00"/>
                </a:solidFill>
                <a:latin typeface="Corbel"/>
                <a:cs typeface="Corbel"/>
              </a:rPr>
              <a:t>SEC_8.XLS</a:t>
            </a:r>
            <a:endParaRPr sz="3200">
              <a:latin typeface="Corbel"/>
              <a:cs typeface="Corbe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7153275" y="1209675"/>
            <a:ext cx="1847850" cy="2018664"/>
            <a:chOff x="7153275" y="1209675"/>
            <a:chExt cx="1847850" cy="2018664"/>
          </a:xfrm>
        </p:grpSpPr>
        <p:sp>
          <p:nvSpPr>
            <p:cNvPr id="126" name="object 126"/>
            <p:cNvSpPr/>
            <p:nvPr/>
          </p:nvSpPr>
          <p:spPr>
            <a:xfrm>
              <a:off x="7162800" y="1219200"/>
              <a:ext cx="1828800" cy="1999614"/>
            </a:xfrm>
            <a:custGeom>
              <a:avLst/>
              <a:gdLst/>
              <a:ahLst/>
              <a:cxnLst/>
              <a:rect l="l" t="t" r="r" b="b"/>
              <a:pathLst>
                <a:path w="1828800" h="1999614">
                  <a:moveTo>
                    <a:pt x="762000" y="533400"/>
                  </a:moveTo>
                  <a:lnTo>
                    <a:pt x="304800" y="533400"/>
                  </a:lnTo>
                  <a:lnTo>
                    <a:pt x="602742" y="1999361"/>
                  </a:lnTo>
                  <a:lnTo>
                    <a:pt x="762000" y="533400"/>
                  </a:lnTo>
                  <a:close/>
                </a:path>
                <a:path w="1828800" h="1999614">
                  <a:moveTo>
                    <a:pt x="17399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739900" y="533400"/>
                  </a:lnTo>
                  <a:lnTo>
                    <a:pt x="1774525" y="526420"/>
                  </a:lnTo>
                  <a:lnTo>
                    <a:pt x="1802780" y="507380"/>
                  </a:lnTo>
                  <a:lnTo>
                    <a:pt x="1821820" y="479125"/>
                  </a:lnTo>
                  <a:lnTo>
                    <a:pt x="1828800" y="444500"/>
                  </a:lnTo>
                  <a:lnTo>
                    <a:pt x="1828800" y="88900"/>
                  </a:lnTo>
                  <a:lnTo>
                    <a:pt x="1821820" y="54274"/>
                  </a:lnTo>
                  <a:lnTo>
                    <a:pt x="1802780" y="26019"/>
                  </a:lnTo>
                  <a:lnTo>
                    <a:pt x="1774525" y="6979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162800" y="1219200"/>
              <a:ext cx="1828800" cy="1999614"/>
            </a:xfrm>
            <a:custGeom>
              <a:avLst/>
              <a:gdLst/>
              <a:ahLst/>
              <a:cxnLst/>
              <a:rect l="l" t="t" r="r" b="b"/>
              <a:pathLst>
                <a:path w="1828800" h="1999614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304800" y="0"/>
                  </a:lnTo>
                  <a:lnTo>
                    <a:pt x="762000" y="0"/>
                  </a:lnTo>
                  <a:lnTo>
                    <a:pt x="1739900" y="0"/>
                  </a:lnTo>
                  <a:lnTo>
                    <a:pt x="1774525" y="6979"/>
                  </a:lnTo>
                  <a:lnTo>
                    <a:pt x="1802780" y="26019"/>
                  </a:lnTo>
                  <a:lnTo>
                    <a:pt x="1821820" y="54274"/>
                  </a:lnTo>
                  <a:lnTo>
                    <a:pt x="1828800" y="88900"/>
                  </a:lnTo>
                  <a:lnTo>
                    <a:pt x="1828800" y="311150"/>
                  </a:lnTo>
                  <a:lnTo>
                    <a:pt x="1828800" y="444500"/>
                  </a:lnTo>
                  <a:lnTo>
                    <a:pt x="1821820" y="479125"/>
                  </a:lnTo>
                  <a:lnTo>
                    <a:pt x="1802780" y="507380"/>
                  </a:lnTo>
                  <a:lnTo>
                    <a:pt x="1774525" y="526420"/>
                  </a:lnTo>
                  <a:lnTo>
                    <a:pt x="1739900" y="533400"/>
                  </a:lnTo>
                  <a:lnTo>
                    <a:pt x="762000" y="533400"/>
                  </a:lnTo>
                  <a:lnTo>
                    <a:pt x="602742" y="1999361"/>
                  </a:lnTo>
                  <a:lnTo>
                    <a:pt x="3048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889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7298181" y="1183894"/>
            <a:ext cx="156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Current</a:t>
            </a:r>
            <a:r>
              <a:rPr sz="18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working directory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68710"/>
            <a:ext cx="731235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70" dirty="0"/>
              <a:t>Getting</a:t>
            </a:r>
            <a:r>
              <a:rPr sz="3200" spc="-345" dirty="0"/>
              <a:t> </a:t>
            </a:r>
            <a:r>
              <a:rPr lang="en-IN" sz="3200" spc="-345" dirty="0"/>
              <a:t> </a:t>
            </a:r>
            <a:r>
              <a:rPr sz="3200" spc="-25" dirty="0"/>
              <a:t>name</a:t>
            </a:r>
            <a:r>
              <a:rPr sz="3200" spc="-345" dirty="0"/>
              <a:t> </a:t>
            </a:r>
            <a:r>
              <a:rPr lang="en-IN" sz="3200" spc="-345" dirty="0"/>
              <a:t> </a:t>
            </a:r>
            <a:r>
              <a:rPr sz="3200" dirty="0"/>
              <a:t>of</a:t>
            </a:r>
            <a:r>
              <a:rPr sz="3200" spc="-330" dirty="0"/>
              <a:t> </a:t>
            </a:r>
            <a:r>
              <a:rPr lang="en-IN" sz="3200" spc="-330" dirty="0"/>
              <a:t> </a:t>
            </a:r>
            <a:r>
              <a:rPr sz="3200" spc="-75" dirty="0"/>
              <a:t>current</a:t>
            </a:r>
            <a:r>
              <a:rPr lang="en-IN" sz="3200" spc="-75" dirty="0"/>
              <a:t> </a:t>
            </a:r>
            <a:r>
              <a:rPr sz="3200" spc="-340" dirty="0"/>
              <a:t> </a:t>
            </a:r>
            <a:r>
              <a:rPr sz="3200" spc="-90" dirty="0"/>
              <a:t>working</a:t>
            </a:r>
            <a:r>
              <a:rPr lang="en-IN" sz="3200" spc="-90" dirty="0"/>
              <a:t>  </a:t>
            </a:r>
            <a:r>
              <a:rPr sz="3200" spc="-10" dirty="0"/>
              <a:t>directory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062024" y="1704213"/>
            <a:ext cx="4981575" cy="16643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000" dirty="0">
                <a:latin typeface="Corbel"/>
                <a:cs typeface="Corbel"/>
              </a:rPr>
              <a:t>import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os</a:t>
            </a:r>
            <a:endParaRPr sz="3000" dirty="0">
              <a:latin typeface="Corbel"/>
              <a:cs typeface="Corbel"/>
            </a:endParaRPr>
          </a:p>
          <a:p>
            <a:pPr marL="12700" marR="5080">
              <a:lnSpc>
                <a:spcPts val="4310"/>
              </a:lnSpc>
              <a:spcBef>
                <a:spcPts val="85"/>
              </a:spcBef>
            </a:pPr>
            <a:r>
              <a:rPr sz="3000" dirty="0">
                <a:latin typeface="Corbel"/>
                <a:cs typeface="Corbel"/>
              </a:rPr>
              <a:t>pwd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=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os.getcwd() </a:t>
            </a:r>
            <a:r>
              <a:rPr sz="3000" dirty="0">
                <a:latin typeface="Corbel"/>
                <a:cs typeface="Corbel"/>
              </a:rPr>
              <a:t>print("Current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Directory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:",pwd)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44" y="637592"/>
            <a:ext cx="10627351" cy="488765"/>
          </a:xfrm>
          <a:prstGeom prst="rect">
            <a:avLst/>
          </a:prstGeom>
        </p:spPr>
        <p:txBody>
          <a:bodyPr vert="horz" wrap="square" lIns="0" tIns="24869" rIns="0" bIns="0" rtlCol="0" anchor="t">
            <a:spAutoFit/>
          </a:bodyPr>
          <a:lstStyle/>
          <a:p>
            <a:pPr marL="34434">
              <a:spcBef>
                <a:spcPts val="196"/>
              </a:spcBef>
            </a:pPr>
            <a:r>
              <a:rPr sz="3013" spc="113" dirty="0"/>
              <a:t>Reading</a:t>
            </a:r>
            <a:r>
              <a:rPr sz="3013" spc="-75" dirty="0"/>
              <a:t> </a:t>
            </a:r>
            <a:r>
              <a:rPr sz="3013" spc="113" dirty="0"/>
              <a:t>and</a:t>
            </a:r>
            <a:r>
              <a:rPr sz="3013" spc="407" dirty="0"/>
              <a:t> </a:t>
            </a:r>
            <a:r>
              <a:rPr sz="3013" spc="121" dirty="0"/>
              <a:t>writing</a:t>
            </a:r>
            <a:r>
              <a:rPr sz="3013" spc="-60" dirty="0"/>
              <a:t> </a:t>
            </a:r>
            <a:r>
              <a:rPr sz="3013" dirty="0"/>
              <a:t>csv</a:t>
            </a:r>
            <a:r>
              <a:rPr sz="3013" spc="-8" dirty="0"/>
              <a:t> </a:t>
            </a:r>
            <a:r>
              <a:rPr sz="3013" spc="98" dirty="0"/>
              <a:t>file</a:t>
            </a:r>
            <a:r>
              <a:rPr sz="3013" spc="-60" dirty="0"/>
              <a:t> </a:t>
            </a:r>
            <a:r>
              <a:rPr sz="3013" spc="128" dirty="0"/>
              <a:t>in</a:t>
            </a:r>
            <a:r>
              <a:rPr sz="3013" spc="218" dirty="0"/>
              <a:t> </a:t>
            </a:r>
            <a:r>
              <a:rPr sz="3013" spc="105" dirty="0"/>
              <a:t>Python</a:t>
            </a:r>
            <a:endParaRPr sz="3013" dirty="0"/>
          </a:p>
        </p:txBody>
      </p:sp>
      <p:sp>
        <p:nvSpPr>
          <p:cNvPr id="3" name="object 3"/>
          <p:cNvSpPr txBox="1"/>
          <p:nvPr/>
        </p:nvSpPr>
        <p:spPr>
          <a:xfrm>
            <a:off x="542544" y="1255490"/>
            <a:ext cx="7303722" cy="1741109"/>
          </a:xfrm>
          <a:prstGeom prst="rect">
            <a:avLst/>
          </a:prstGeom>
        </p:spPr>
        <p:txBody>
          <a:bodyPr vert="horz" wrap="square" lIns="0" tIns="150168" rIns="0" bIns="0" rtlCol="0">
            <a:spAutoFit/>
          </a:bodyPr>
          <a:lstStyle/>
          <a:p>
            <a:pPr marL="194170" indent="-175040">
              <a:spcBef>
                <a:spcPts val="1182"/>
              </a:spcBef>
              <a:buClr>
                <a:srgbClr val="000000"/>
              </a:buClr>
              <a:buChar char="•"/>
              <a:tabLst>
                <a:tab pos="194170" algn="l"/>
              </a:tabLst>
            </a:pPr>
            <a:r>
              <a:rPr sz="1883" dirty="0">
                <a:solidFill>
                  <a:srgbClr val="111111"/>
                </a:solidFill>
                <a:latin typeface="Times New Roman"/>
                <a:cs typeface="Times New Roman"/>
              </a:rPr>
              <a:t>CSV</a:t>
            </a:r>
            <a:r>
              <a:rPr sz="1883" spc="256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(stands</a:t>
            </a:r>
            <a:r>
              <a:rPr sz="1883" spc="211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for</a:t>
            </a:r>
            <a:r>
              <a:rPr sz="1883" spc="166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comma</a:t>
            </a:r>
            <a:r>
              <a:rPr sz="1883" spc="307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separated</a:t>
            </a:r>
            <a:r>
              <a:rPr sz="1883" spc="399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values)</a:t>
            </a:r>
            <a:r>
              <a:rPr sz="1883" spc="211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format</a:t>
            </a:r>
            <a:r>
              <a:rPr sz="1883" spc="369" dirty="0">
                <a:latin typeface="Times New Roman"/>
                <a:cs typeface="Times New Roman"/>
              </a:rPr>
              <a:t> </a:t>
            </a:r>
            <a:r>
              <a:rPr sz="1883" dirty="0">
                <a:solidFill>
                  <a:srgbClr val="0F0F0F"/>
                </a:solidFill>
                <a:latin typeface="Times New Roman"/>
                <a:cs typeface="Times New Roman"/>
              </a:rPr>
              <a:t>is</a:t>
            </a:r>
            <a:r>
              <a:rPr sz="1883" spc="158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883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883" spc="226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commonly</a:t>
            </a:r>
            <a:r>
              <a:rPr sz="1883" spc="307" dirty="0">
                <a:latin typeface="Times New Roman"/>
                <a:cs typeface="Times New Roman"/>
              </a:rPr>
              <a:t> </a:t>
            </a:r>
            <a:r>
              <a:rPr sz="1883" spc="-30" dirty="0">
                <a:solidFill>
                  <a:srgbClr val="2A2A2A"/>
                </a:solidFill>
                <a:latin typeface="Times New Roman"/>
                <a:cs typeface="Times New Roman"/>
              </a:rPr>
              <a:t>used</a:t>
            </a:r>
            <a:endParaRPr sz="1883" dirty="0">
              <a:latin typeface="Times New Roman"/>
              <a:cs typeface="Times New Roman"/>
            </a:endParaRPr>
          </a:p>
          <a:p>
            <a:pPr marL="196083">
              <a:spcBef>
                <a:spcPts val="964"/>
              </a:spcBef>
            </a:pPr>
            <a:r>
              <a:rPr sz="1883" dirty="0">
                <a:latin typeface="Times New Roman"/>
                <a:cs typeface="Times New Roman"/>
              </a:rPr>
              <a:t>data</a:t>
            </a:r>
            <a:r>
              <a:rPr sz="1883" spc="90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format</a:t>
            </a:r>
            <a:r>
              <a:rPr sz="1883" spc="345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used</a:t>
            </a:r>
            <a:r>
              <a:rPr sz="1883" spc="429" dirty="0">
                <a:latin typeface="Times New Roman"/>
                <a:cs typeface="Times New Roman"/>
              </a:rPr>
              <a:t> </a:t>
            </a:r>
            <a:r>
              <a:rPr sz="1883" spc="-15" dirty="0">
                <a:latin typeface="Times New Roman"/>
                <a:cs typeface="Times New Roman"/>
              </a:rPr>
              <a:t>by</a:t>
            </a:r>
            <a:r>
              <a:rPr sz="1883" spc="181" dirty="0">
                <a:latin typeface="Times New Roman"/>
                <a:cs typeface="Times New Roman"/>
              </a:rPr>
              <a:t> </a:t>
            </a:r>
            <a:r>
              <a:rPr sz="1883" spc="75" dirty="0">
                <a:latin typeface="Times New Roman"/>
                <a:cs typeface="Times New Roman"/>
              </a:rPr>
              <a:t>spreadsheets.</a:t>
            </a:r>
            <a:endParaRPr sz="1883" dirty="0">
              <a:latin typeface="Times New Roman"/>
              <a:cs typeface="Times New Roman"/>
            </a:endParaRPr>
          </a:p>
          <a:p>
            <a:pPr marL="216169" marR="408426" indent="-197996">
              <a:lnSpc>
                <a:spcPct val="145000"/>
              </a:lnSpc>
              <a:spcBef>
                <a:spcPts val="729"/>
              </a:spcBef>
              <a:buChar char="•"/>
              <a:tabLst>
                <a:tab pos="216169" algn="l"/>
                <a:tab pos="252516" algn="l"/>
              </a:tabLst>
            </a:pPr>
            <a:r>
              <a:rPr sz="1883" dirty="0">
                <a:latin typeface="Times New Roman"/>
                <a:cs typeface="Times New Roman"/>
              </a:rPr>
              <a:t>	The</a:t>
            </a:r>
            <a:r>
              <a:rPr sz="1883" spc="98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csv</a:t>
            </a:r>
            <a:r>
              <a:rPr sz="1883" spc="301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module</a:t>
            </a:r>
            <a:r>
              <a:rPr sz="1883" spc="324" dirty="0">
                <a:latin typeface="Times New Roman"/>
                <a:cs typeface="Times New Roman"/>
              </a:rPr>
              <a:t> </a:t>
            </a:r>
            <a:r>
              <a:rPr sz="1883" spc="-38" dirty="0">
                <a:latin typeface="Times New Roman"/>
                <a:cs typeface="Times New Roman"/>
              </a:rPr>
              <a:t>in</a:t>
            </a:r>
            <a:r>
              <a:rPr sz="1883" spc="422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Python's</a:t>
            </a:r>
            <a:r>
              <a:rPr sz="1883" spc="301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standard</a:t>
            </a:r>
            <a:r>
              <a:rPr sz="1883" spc="339" dirty="0">
                <a:latin typeface="Times New Roman"/>
                <a:cs typeface="Times New Roman"/>
              </a:rPr>
              <a:t> </a:t>
            </a:r>
            <a:r>
              <a:rPr sz="1883" spc="-15" dirty="0">
                <a:latin typeface="Times New Roman"/>
                <a:cs typeface="Times New Roman"/>
              </a:rPr>
              <a:t>library</a:t>
            </a:r>
            <a:r>
              <a:rPr sz="1883" spc="407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presents</a:t>
            </a:r>
            <a:r>
              <a:rPr sz="1883" spc="249" dirty="0">
                <a:latin typeface="Times New Roman"/>
                <a:cs typeface="Times New Roman"/>
              </a:rPr>
              <a:t> </a:t>
            </a:r>
            <a:r>
              <a:rPr sz="1883" spc="90" dirty="0">
                <a:latin typeface="Times New Roman"/>
                <a:cs typeface="Times New Roman"/>
              </a:rPr>
              <a:t>classes</a:t>
            </a:r>
            <a:r>
              <a:rPr sz="1883" spc="98" dirty="0">
                <a:latin typeface="Times New Roman"/>
                <a:cs typeface="Times New Roman"/>
              </a:rPr>
              <a:t> </a:t>
            </a:r>
            <a:r>
              <a:rPr sz="1883" spc="-38" dirty="0">
                <a:latin typeface="Times New Roman"/>
                <a:cs typeface="Times New Roman"/>
              </a:rPr>
              <a:t>and </a:t>
            </a:r>
            <a:r>
              <a:rPr sz="1883" dirty="0">
                <a:latin typeface="Times New Roman"/>
                <a:cs typeface="Times New Roman"/>
              </a:rPr>
              <a:t>methods</a:t>
            </a:r>
            <a:r>
              <a:rPr sz="1883" spc="264" dirty="0">
                <a:latin typeface="Times New Roman"/>
                <a:cs typeface="Times New Roman"/>
              </a:rPr>
              <a:t> </a:t>
            </a:r>
            <a:r>
              <a:rPr sz="1883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883" spc="211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perform</a:t>
            </a:r>
            <a:r>
              <a:rPr sz="1883" spc="345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read/write</a:t>
            </a:r>
            <a:r>
              <a:rPr sz="1883" spc="166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operations</a:t>
            </a:r>
            <a:r>
              <a:rPr sz="1883" spc="151" dirty="0">
                <a:latin typeface="Times New Roman"/>
                <a:cs typeface="Times New Roman"/>
              </a:rPr>
              <a:t> </a:t>
            </a:r>
            <a:r>
              <a:rPr sz="1883" dirty="0">
                <a:solidFill>
                  <a:srgbClr val="111111"/>
                </a:solidFill>
                <a:latin typeface="Times New Roman"/>
                <a:cs typeface="Times New Roman"/>
              </a:rPr>
              <a:t>on</a:t>
            </a:r>
            <a:r>
              <a:rPr sz="1883" spc="196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83" spc="-15" dirty="0">
                <a:solidFill>
                  <a:srgbClr val="1A1A1A"/>
                </a:solidFill>
                <a:latin typeface="Times New Roman"/>
                <a:cs typeface="Times New Roman"/>
              </a:rPr>
              <a:t>CSV</a:t>
            </a:r>
            <a:r>
              <a:rPr sz="1883" spc="10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883" spc="-15" dirty="0">
                <a:latin typeface="Times New Roman"/>
                <a:cs typeface="Times New Roman"/>
              </a:rPr>
              <a:t>files.</a:t>
            </a:r>
            <a:endParaRPr sz="1883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C5FB2-A51E-9E83-808C-345D8EA961A3}"/>
              </a:ext>
            </a:extLst>
          </p:cNvPr>
          <p:cNvSpPr txBox="1"/>
          <p:nvPr/>
        </p:nvSpPr>
        <p:spPr>
          <a:xfrm>
            <a:off x="3886202" y="3188909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import csv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# opening the CSV file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with open('Giants.csv', mode ='r')as file: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# reading the CSV file 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csvFile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 err="1">
                <a:solidFill>
                  <a:schemeClr val="bg1"/>
                </a:solidFill>
              </a:rPr>
              <a:t>csv.reader</a:t>
            </a:r>
            <a:r>
              <a:rPr lang="en-US" sz="1600" b="1" dirty="0">
                <a:solidFill>
                  <a:schemeClr val="bg1"/>
                </a:solidFill>
              </a:rPr>
              <a:t>(file)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# displaying the contents of the CSV file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for lines in </a:t>
            </a:r>
            <a:r>
              <a:rPr lang="en-US" sz="1600" b="1" dirty="0" err="1">
                <a:solidFill>
                  <a:schemeClr val="bg1"/>
                </a:solidFill>
              </a:rPr>
              <a:t>csvFile</a:t>
            </a:r>
            <a:r>
              <a:rPr lang="en-US" sz="1600" b="1" dirty="0">
                <a:solidFill>
                  <a:schemeClr val="bg1"/>
                </a:solidFill>
              </a:rPr>
              <a:t>: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	print(lines) </a:t>
            </a:r>
          </a:p>
          <a:p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EFD13-5A92-F40D-E081-3F1BBCDD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00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22AB5E-8404-2FCF-9871-F31C2E86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2" y="4206110"/>
            <a:ext cx="2082893" cy="196609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CF41-2E3F-FB8C-771E-A61BE44E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82"/>
          </a:xfrm>
        </p:spPr>
        <p:txBody>
          <a:bodyPr/>
          <a:lstStyle/>
          <a:p>
            <a:r>
              <a:rPr lang="en-IN" sz="4400" spc="121" dirty="0"/>
              <a:t>Writing in</a:t>
            </a:r>
            <a:r>
              <a:rPr lang="en-IN" sz="4400" spc="-60" dirty="0"/>
              <a:t> </a:t>
            </a:r>
            <a:r>
              <a:rPr lang="en-IN" sz="4400" dirty="0"/>
              <a:t>csv</a:t>
            </a:r>
            <a:r>
              <a:rPr lang="en-IN" sz="4400" spc="-8" dirty="0"/>
              <a:t> </a:t>
            </a:r>
            <a:r>
              <a:rPr lang="en-IN" sz="4400" spc="98" dirty="0"/>
              <a:t>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3F02E-4BEF-D845-B140-AA640EB84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89888"/>
            <a:ext cx="4142668" cy="4729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31A5CD-2AB1-857C-7863-96CBCDA7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362200"/>
            <a:ext cx="3130711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09AA4-1016-DDA1-E96A-D12B3BC89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81200"/>
            <a:ext cx="768389" cy="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75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8D8C-C544-6D66-AA0B-DAD10B96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Python CSV: Read and Write CSV Files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025001-4035-083F-6FBB-B57F2BD45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641772"/>
            <a:ext cx="8210550" cy="123110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CSV (Comma Separated Values) format is a common and straightforward way to store tabular data. To represent a CSV file, it should have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file extension.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Now, let's proceed with an example of the info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file and its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BA5F8-AE12-F8BC-8153-C350471E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97463"/>
            <a:ext cx="4191000" cy="13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80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8013-DCA1-1E4A-BB8D-2CBEC0DD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Working With CSV Files in Python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5D221B-5695-942C-3F73-8FDA706B0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690689"/>
            <a:ext cx="7886700" cy="92333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Python provides a dedicated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</a:t>
            </a:r>
            <a:r>
              <a:rPr lang="en-US" altLang="en-US" sz="2000" dirty="0">
                <a:latin typeface="euclid_circular_a"/>
              </a:rPr>
              <a:t> 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 work with csv files. The module includes various methods to perform different operations.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However, we first need to import the module using: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AA7B6-8F92-DB33-0E42-30590B06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39" y="2888152"/>
            <a:ext cx="2603540" cy="10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52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CD89-171C-AC55-7065-CE8514AF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Read CSV Files with Python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E960AA-6FA8-8AEC-18AA-B8BFFAAEA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524000"/>
            <a:ext cx="8134350" cy="61555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module provides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csv.reader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to read a CSV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Suppose we have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file named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people.csv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with the following entries.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B89FD-A1F8-A213-C263-C876E2DF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52011"/>
            <a:ext cx="3352800" cy="15622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786603-50E7-F108-0715-0F97B2F87DE6}"/>
              </a:ext>
            </a:extLst>
          </p:cNvPr>
          <p:cNvSpPr txBox="1">
            <a:spLocks/>
          </p:cNvSpPr>
          <p:nvPr/>
        </p:nvSpPr>
        <p:spPr>
          <a:xfrm>
            <a:off x="914400" y="44631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Let’s read the CSV: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import csv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with open('people.csv', 'r') as file: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reader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(file)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for row in reader: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	print(row)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4A4400-A69B-F05B-2A6B-C0AD8ADC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588488"/>
            <a:ext cx="3562350" cy="19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17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9878B8-2C1F-69CF-CD3D-9860C3CB7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489466"/>
            <a:ext cx="8077200" cy="184665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 we have opened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people.csv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file in reading mode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678DD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with open(people.csv', 'r') as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then used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csv.reader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to read the file.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A998B2-D9B2-967E-E729-2D14ED4ED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7655379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csv.DictReader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class can be used to read the CSV file into a dictionary, offering a more user-friendly and accessible method.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Suppose we want to read the following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people.csv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file.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euclid_circular_a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import csv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with open('people.csv', 'r') as file: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csv_file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csv.DictReader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(file)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for row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csv_file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: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	print(row)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60D26-64AA-2373-48DC-A38DD0C6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105400"/>
            <a:ext cx="631371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65C2-2A71-FADF-6A5E-F4105786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Write to CSV Files with Python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CF2B8-B788-E9D6-EDF2-8DFB8F9AF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249461"/>
            <a:ext cx="8610600" cy="4062651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module provides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csv.writer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function to write to a CSV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Let's look at an example.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euclid_circular_a"/>
            </a:endParaRPr>
          </a:p>
          <a:p>
            <a:pPr marL="0" indent="0" defTabSz="914400">
              <a:lnSpc>
                <a:spcPct val="100000"/>
              </a:lnSpc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import csv 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with open('protagonist.csv', 'w', newline='') as file: 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altLang="en-US" sz="2000" b="1" dirty="0">
                <a:latin typeface="Droid Sans Mono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writer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csv.writer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(file)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writer.writerow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(["SN", "Movie", "Protagonist"]) 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altLang="en-US" sz="2000" b="1" dirty="0">
                <a:latin typeface="Droid Sans Mono"/>
              </a:rPr>
              <a:t>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writer.writerow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([1, "Lord of the Rings", "Frodo Baggins"]) 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writer.writerow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([2, "Harry Potter", "Harry Potter"])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indent="0" defTabSz="914400">
              <a:lnSpc>
                <a:spcPct val="100000"/>
              </a:lnSpc>
              <a:buNone/>
            </a:pPr>
            <a:endParaRPr lang="en-US" sz="800" dirty="0">
              <a:highlight>
                <a:srgbClr val="F9FAFC"/>
              </a:highlight>
              <a:latin typeface="euclid_circular_a"/>
            </a:endParaRPr>
          </a:p>
          <a:p>
            <a:pPr marL="0" indent="0" defTabSz="914400">
              <a:lnSpc>
                <a:spcPct val="100000"/>
              </a:lnSpc>
              <a:buNone/>
            </a:pPr>
            <a:endParaRPr lang="en-US" sz="800" dirty="0">
              <a:highlight>
                <a:srgbClr val="F9FAFC"/>
              </a:highlight>
              <a:latin typeface="euclid_circular_a"/>
            </a:endParaRP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sz="2000" dirty="0">
                <a:highlight>
                  <a:srgbClr val="F9FAFC"/>
                </a:highlight>
                <a:latin typeface="euclid_circular_a"/>
              </a:rPr>
              <a:t>When we run the above program, a </a:t>
            </a:r>
            <a:r>
              <a:rPr lang="en-US" sz="2000" b="1" dirty="0">
                <a:highlight>
                  <a:srgbClr val="F9FAFC"/>
                </a:highlight>
                <a:latin typeface="euclid_circular_a"/>
              </a:rPr>
              <a:t>protagonist.csv</a:t>
            </a:r>
            <a:r>
              <a:rPr lang="en-US" sz="2000" dirty="0">
                <a:highlight>
                  <a:srgbClr val="F9FAFC"/>
                </a:highlight>
                <a:latin typeface="euclid_circular_a"/>
              </a:rPr>
              <a:t> file is created with the following content:</a:t>
            </a:r>
            <a:endParaRPr lang="en-US" altLang="en-US" sz="2000" dirty="0"/>
          </a:p>
          <a:p>
            <a:pPr marL="0" indent="0" defTabSz="914400">
              <a:lnSpc>
                <a:spcPct val="100000"/>
              </a:lnSpc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8E73C2-580B-7FF8-56B4-8BD62B49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427777"/>
            <a:ext cx="5486400" cy="15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1B44-6A50-8ADA-A3E9-4E7AC22C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4915-31FA-3E13-B318-496D6969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The carriage return is represented by the escape sequence ‘\r ‘.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61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F4B3-C361-63FB-F16F-5C1C0377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Using Python Pandas to Handle CSV Files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21E6-94F5-1666-9160-0D185368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2"/>
              </a:rPr>
              <a:t>Pandas</a:t>
            </a: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 is a popular data science library in Python for data manipulation and analysis.</a:t>
            </a:r>
          </a:p>
          <a:p>
            <a:pPr algn="l"/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If we are working with huge chunks of data, it's better to use pandas to handle CSV files for ease and efficiency.</a:t>
            </a:r>
          </a:p>
          <a:p>
            <a:pPr marL="0" indent="0" algn="l">
              <a:buNone/>
            </a:pPr>
            <a:r>
              <a:rPr lang="en-US" sz="2800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Read CSV Files</a:t>
            </a:r>
          </a:p>
          <a:p>
            <a:pPr algn="l"/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To read the CSV file using pandas, we can use the </a:t>
            </a:r>
            <a:r>
              <a:rPr lang="en-US" b="0" i="0" u="none" strike="noStrike" dirty="0" err="1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3"/>
              </a:rPr>
              <a:t>read_csv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3"/>
              </a:rPr>
              <a:t>()</a:t>
            </a: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 function.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0DA6-1183-7E56-659B-3A2600FBA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19600"/>
            <a:ext cx="3657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73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69D9-8729-9952-5DA0-AF51079A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Write to a CSV Files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619E-9078-83F1-B65B-ED845CD8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To write to a CSV file, we need to use the </a:t>
            </a:r>
            <a:r>
              <a:rPr lang="en-US" b="0" i="0" u="none" strike="noStrike" dirty="0" err="1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2"/>
              </a:rPr>
              <a:t>to_csv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2"/>
              </a:rPr>
              <a:t>()</a:t>
            </a: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 function of a </a:t>
            </a:r>
            <a:r>
              <a:rPr lang="en-US" b="0" i="0" dirty="0" err="1">
                <a:effectLst/>
                <a:highlight>
                  <a:srgbClr val="F9FAFC"/>
                </a:highlight>
                <a:latin typeface="euclid_circular_a"/>
              </a:rPr>
              <a:t>DataFrame</a:t>
            </a: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17EBE-5BA1-8D88-F7E0-21E630FA0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47910"/>
            <a:ext cx="8305800" cy="29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8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Binary</a:t>
            </a:r>
            <a:r>
              <a:rPr spc="-445" dirty="0"/>
              <a:t> </a:t>
            </a:r>
            <a:r>
              <a:rPr spc="-7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46884"/>
            <a:ext cx="7547609" cy="44538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6985" indent="-342900" algn="just">
              <a:lnSpc>
                <a:spcPct val="90000"/>
              </a:lnSpc>
              <a:spcBef>
                <a:spcPts val="45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It</a:t>
            </a:r>
            <a:r>
              <a:rPr sz="3000" spc="3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stores</a:t>
            </a:r>
            <a:r>
              <a:rPr sz="3000" spc="30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30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information</a:t>
            </a:r>
            <a:r>
              <a:rPr sz="3000" spc="3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3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3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same</a:t>
            </a:r>
            <a:r>
              <a:rPr sz="3000" spc="31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format </a:t>
            </a:r>
            <a:r>
              <a:rPr sz="3000" dirty="0">
                <a:latin typeface="Corbel"/>
                <a:cs typeface="Corbel"/>
              </a:rPr>
              <a:t>as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memory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i.e.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stored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according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type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so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translation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occurs.</a:t>
            </a:r>
            <a:endParaRPr sz="3000" dirty="0">
              <a:latin typeface="Corbel"/>
              <a:cs typeface="Corbel"/>
            </a:endParaRPr>
          </a:p>
          <a:p>
            <a:pPr marL="354965" marR="8255" indent="-342900" algn="just">
              <a:lnSpc>
                <a:spcPts val="3240"/>
              </a:lnSpc>
              <a:spcBef>
                <a:spcPts val="74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In</a:t>
            </a:r>
            <a:r>
              <a:rPr sz="3000" spc="4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binary</a:t>
            </a:r>
            <a:r>
              <a:rPr sz="3000" spc="4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4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there</a:t>
            </a:r>
            <a:r>
              <a:rPr sz="3000" spc="4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4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no</a:t>
            </a:r>
            <a:r>
              <a:rPr sz="3000" spc="4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delimiter</a:t>
            </a:r>
            <a:r>
              <a:rPr sz="3000" spc="4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for</a:t>
            </a:r>
            <a:r>
              <a:rPr sz="3000" spc="40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42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new </a:t>
            </a:r>
            <a:r>
              <a:rPr sz="3000" spc="-20" dirty="0">
                <a:latin typeface="Corbel"/>
                <a:cs typeface="Corbel"/>
              </a:rPr>
              <a:t>line</a:t>
            </a:r>
            <a:endParaRPr sz="3000" dirty="0">
              <a:latin typeface="Corbel"/>
              <a:cs typeface="Corbel"/>
            </a:endParaRPr>
          </a:p>
          <a:p>
            <a:pPr marL="354965" marR="5080" indent="-342900" algn="just">
              <a:lnSpc>
                <a:spcPts val="324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Binary</a:t>
            </a:r>
            <a:r>
              <a:rPr sz="3000" spc="47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48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47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faster</a:t>
            </a:r>
            <a:r>
              <a:rPr sz="3000" spc="48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484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easier</a:t>
            </a:r>
            <a:r>
              <a:rPr sz="3000" spc="47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for</a:t>
            </a:r>
            <a:r>
              <a:rPr sz="3000" spc="480" dirty="0">
                <a:latin typeface="Corbel"/>
                <a:cs typeface="Corbel"/>
              </a:rPr>
              <a:t>  </a:t>
            </a:r>
            <a:r>
              <a:rPr sz="3000" spc="-50" dirty="0">
                <a:latin typeface="Corbel"/>
                <a:cs typeface="Corbel"/>
              </a:rPr>
              <a:t>a </a:t>
            </a:r>
            <a:r>
              <a:rPr sz="3000" dirty="0">
                <a:latin typeface="Corbel"/>
                <a:cs typeface="Corbel"/>
              </a:rPr>
              <a:t>program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than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text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files.</a:t>
            </a:r>
            <a:endParaRPr sz="3000" dirty="0">
              <a:latin typeface="Corbel"/>
              <a:cs typeface="Corbel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65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Data</a:t>
            </a:r>
            <a:r>
              <a:rPr sz="3000" spc="1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binary</a:t>
            </a:r>
            <a:r>
              <a:rPr sz="3000" spc="1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1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cannot</a:t>
            </a:r>
            <a:r>
              <a:rPr sz="3000" spc="1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1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directly</a:t>
            </a:r>
            <a:r>
              <a:rPr sz="3000" spc="1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read,</a:t>
            </a:r>
            <a:r>
              <a:rPr sz="3000" spc="13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it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</a:t>
            </a:r>
            <a:r>
              <a:rPr sz="3000" spc="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only</a:t>
            </a:r>
            <a:r>
              <a:rPr sz="3000" spc="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through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program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for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10" dirty="0">
                <a:latin typeface="Corbel"/>
                <a:cs typeface="Corbel"/>
              </a:rPr>
              <a:t> same.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Steps</a:t>
            </a:r>
            <a:r>
              <a:rPr lang="en-IN" spc="-40" dirty="0"/>
              <a:t> </a:t>
            </a:r>
            <a:r>
              <a:rPr spc="-470" dirty="0"/>
              <a:t> </a:t>
            </a:r>
            <a:r>
              <a:rPr dirty="0"/>
              <a:t>in</a:t>
            </a:r>
            <a:r>
              <a:rPr spc="-465" dirty="0"/>
              <a:t> </a:t>
            </a:r>
            <a:r>
              <a:rPr lang="en-IN" spc="-465" dirty="0"/>
              <a:t> </a:t>
            </a:r>
            <a:r>
              <a:rPr spc="-20" dirty="0"/>
              <a:t>Data</a:t>
            </a:r>
            <a:r>
              <a:rPr spc="-470" dirty="0"/>
              <a:t> </a:t>
            </a:r>
            <a:r>
              <a:rPr lang="en-IN" spc="-470" dirty="0"/>
              <a:t> </a:t>
            </a:r>
            <a:r>
              <a:rPr spc="-20" dirty="0"/>
              <a:t>File</a:t>
            </a:r>
            <a:r>
              <a:rPr spc="-465" dirty="0"/>
              <a:t> </a:t>
            </a:r>
            <a:r>
              <a:rPr spc="-60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04646"/>
            <a:ext cx="7548245" cy="43573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80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</a:tabLst>
            </a:pPr>
            <a:r>
              <a:rPr sz="2800" b="1" dirty="0">
                <a:latin typeface="Corbel"/>
                <a:cs typeface="Corbel"/>
              </a:rPr>
              <a:t>OPENING</a:t>
            </a:r>
            <a:r>
              <a:rPr sz="2800" b="1" spc="-130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FILE</a:t>
            </a:r>
            <a:endParaRPr sz="2800" dirty="0">
              <a:latin typeface="Corbel"/>
              <a:cs typeface="Corbel"/>
            </a:endParaRPr>
          </a:p>
          <a:p>
            <a:pPr marL="855344" marR="889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344" algn="l"/>
              </a:tabLst>
            </a:pPr>
            <a:r>
              <a:rPr sz="2400" dirty="0">
                <a:latin typeface="Corbel"/>
                <a:cs typeface="Corbel"/>
              </a:rPr>
              <a:t>We</a:t>
            </a:r>
            <a:r>
              <a:rPr sz="2400" spc="5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should</a:t>
            </a:r>
            <a:r>
              <a:rPr sz="2400" spc="509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first</a:t>
            </a:r>
            <a:r>
              <a:rPr sz="2400" spc="5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open</a:t>
            </a:r>
            <a:r>
              <a:rPr sz="2400" spc="5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5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5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4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read</a:t>
            </a:r>
            <a:r>
              <a:rPr sz="2400" spc="5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or</a:t>
            </a:r>
            <a:r>
              <a:rPr sz="2400" spc="509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write</a:t>
            </a:r>
            <a:r>
              <a:rPr sz="2400" spc="52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by </a:t>
            </a:r>
            <a:r>
              <a:rPr sz="2400" spc="-10" dirty="0">
                <a:latin typeface="Corbel"/>
                <a:cs typeface="Corbel"/>
              </a:rPr>
              <a:t>specifying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name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mode.</a:t>
            </a:r>
            <a:endParaRPr sz="2400" dirty="0">
              <a:latin typeface="Corbel"/>
              <a:cs typeface="Corbel"/>
            </a:endParaRPr>
          </a:p>
          <a:p>
            <a:pPr marL="527685" indent="-514984">
              <a:lnSpc>
                <a:spcPct val="100000"/>
              </a:lnSpc>
              <a:spcBef>
                <a:spcPts val="68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</a:tabLst>
            </a:pPr>
            <a:r>
              <a:rPr sz="2800" b="1" spc="-10" dirty="0">
                <a:latin typeface="Corbel"/>
                <a:cs typeface="Corbel"/>
              </a:rPr>
              <a:t>PERFORMING</a:t>
            </a:r>
            <a:r>
              <a:rPr sz="2800" b="1" spc="-5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READ/WRITE</a:t>
            </a:r>
            <a:endParaRPr sz="2800" dirty="0">
              <a:latin typeface="Corbel"/>
              <a:cs typeface="Corbel"/>
            </a:endParaRPr>
          </a:p>
          <a:p>
            <a:pPr marL="855344" marR="508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344" algn="l"/>
              </a:tabLst>
            </a:pPr>
            <a:r>
              <a:rPr sz="2400" dirty="0">
                <a:latin typeface="Corbel"/>
                <a:cs typeface="Corbel"/>
              </a:rPr>
              <a:t>Once</a:t>
            </a:r>
            <a:r>
              <a:rPr sz="2400" spc="3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37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3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3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opened</a:t>
            </a:r>
            <a:r>
              <a:rPr sz="2400" spc="3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now</a:t>
            </a:r>
            <a:r>
              <a:rPr sz="2400" spc="36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we</a:t>
            </a:r>
            <a:r>
              <a:rPr sz="2400" spc="37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can</a:t>
            </a:r>
            <a:r>
              <a:rPr sz="2400" spc="3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either</a:t>
            </a:r>
            <a:r>
              <a:rPr sz="2400" spc="3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read</a:t>
            </a:r>
            <a:r>
              <a:rPr sz="2400" spc="36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or </a:t>
            </a:r>
            <a:r>
              <a:rPr sz="2400" dirty="0">
                <a:latin typeface="Corbel"/>
                <a:cs typeface="Corbel"/>
              </a:rPr>
              <a:t>write</a:t>
            </a:r>
            <a:r>
              <a:rPr sz="2400" spc="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8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which</a:t>
            </a:r>
            <a:r>
              <a:rPr sz="2400" spc="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opened</a:t>
            </a:r>
            <a:r>
              <a:rPr sz="2400" spc="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using</a:t>
            </a:r>
            <a:r>
              <a:rPr sz="2400" spc="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various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functions available</a:t>
            </a:r>
            <a:endParaRPr sz="2400" dirty="0">
              <a:latin typeface="Corbel"/>
              <a:cs typeface="Corbel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</a:tabLst>
            </a:pPr>
            <a:r>
              <a:rPr sz="2800" b="1" spc="-20" dirty="0">
                <a:latin typeface="Corbel"/>
                <a:cs typeface="Corbel"/>
              </a:rPr>
              <a:t>CLOSING</a:t>
            </a:r>
            <a:r>
              <a:rPr sz="2800" b="1" spc="-70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FILE</a:t>
            </a:r>
            <a:endParaRPr sz="2800" dirty="0">
              <a:latin typeface="Corbel"/>
              <a:cs typeface="Corbel"/>
            </a:endParaRPr>
          </a:p>
          <a:p>
            <a:pPr marL="855344" marR="8255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344" algn="l"/>
              </a:tabLst>
            </a:pPr>
            <a:r>
              <a:rPr sz="2400" dirty="0">
                <a:latin typeface="Corbel"/>
                <a:cs typeface="Corbel"/>
              </a:rPr>
              <a:t>After</a:t>
            </a:r>
            <a:r>
              <a:rPr sz="2400" spc="4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performing</a:t>
            </a:r>
            <a:r>
              <a:rPr sz="2400" spc="484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operation</a:t>
            </a:r>
            <a:r>
              <a:rPr sz="2400" spc="4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we</a:t>
            </a:r>
            <a:r>
              <a:rPr sz="2400" spc="4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must</a:t>
            </a:r>
            <a:r>
              <a:rPr sz="2400" spc="484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close</a:t>
            </a:r>
            <a:r>
              <a:rPr sz="2400" spc="50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50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file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release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other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application to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it,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Opening</a:t>
            </a:r>
            <a:r>
              <a:rPr spc="-430" dirty="0"/>
              <a:t> </a:t>
            </a:r>
            <a:r>
              <a:rPr spc="-5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6960870" cy="312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File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opened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for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either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–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read,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write, append.</a:t>
            </a:r>
            <a:endParaRPr sz="3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b="1" spc="-10" dirty="0">
                <a:latin typeface="Corbel"/>
                <a:cs typeface="Corbel"/>
              </a:rPr>
              <a:t>SYNTAX:</a:t>
            </a:r>
            <a:endParaRPr sz="3000" dirty="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  <a:spcBef>
                <a:spcPts val="705"/>
              </a:spcBef>
            </a:pPr>
            <a:r>
              <a:rPr sz="3000" b="1" i="1" dirty="0">
                <a:latin typeface="Corbel"/>
                <a:cs typeface="Corbel"/>
              </a:rPr>
              <a:t>file_object</a:t>
            </a:r>
            <a:r>
              <a:rPr sz="3000" b="1" i="1" spc="-45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5" dirty="0">
                <a:latin typeface="Corbel"/>
                <a:cs typeface="Corbel"/>
              </a:rPr>
              <a:t> </a:t>
            </a:r>
            <a:r>
              <a:rPr sz="3000" b="1" i="1" spc="-10" dirty="0">
                <a:latin typeface="Corbel"/>
                <a:cs typeface="Corbel"/>
              </a:rPr>
              <a:t>open(filename)</a:t>
            </a:r>
            <a:endParaRPr sz="3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000" spc="-25" dirty="0">
                <a:latin typeface="Corbel"/>
                <a:cs typeface="Corbel"/>
              </a:rPr>
              <a:t>Or</a:t>
            </a:r>
            <a:endParaRPr sz="3000" dirty="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  <a:spcBef>
                <a:spcPts val="700"/>
              </a:spcBef>
            </a:pPr>
            <a:r>
              <a:rPr sz="3000" b="1" i="1" dirty="0">
                <a:latin typeface="Corbel"/>
                <a:cs typeface="Corbel"/>
              </a:rPr>
              <a:t>file_object</a:t>
            </a:r>
            <a:r>
              <a:rPr sz="3000" b="1" i="1" spc="-45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5" dirty="0">
                <a:latin typeface="Corbel"/>
                <a:cs typeface="Corbel"/>
              </a:rPr>
              <a:t> </a:t>
            </a:r>
            <a:r>
              <a:rPr sz="3000" b="1" i="1" spc="-10" dirty="0">
                <a:latin typeface="Corbel"/>
                <a:cs typeface="Corbel"/>
              </a:rPr>
              <a:t>open(filename,mode)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024" y="5527040"/>
            <a:ext cx="42017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0000"/>
                </a:solidFill>
                <a:latin typeface="Corbel"/>
                <a:cs typeface="Corbel"/>
              </a:rPr>
              <a:t>**</a:t>
            </a:r>
            <a:r>
              <a:rPr sz="3000" b="1" spc="-5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orbel"/>
                <a:cs typeface="Corbel"/>
              </a:rPr>
              <a:t>default</a:t>
            </a:r>
            <a:r>
              <a:rPr sz="3000" b="1" spc="-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orbel"/>
                <a:cs typeface="Corbel"/>
              </a:rPr>
              <a:t>mode</a:t>
            </a:r>
            <a:r>
              <a:rPr sz="3000" b="1" spc="-6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orbel"/>
                <a:cs typeface="Corbel"/>
              </a:rPr>
              <a:t>is</a:t>
            </a:r>
            <a:r>
              <a:rPr sz="3000" b="1" spc="-5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orbel"/>
                <a:cs typeface="Corbel"/>
              </a:rPr>
              <a:t>“read”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</TotalTime>
  <Words>3322</Words>
  <Application>Microsoft Office PowerPoint</Application>
  <PresentationFormat>On-screen Show (4:3)</PresentationFormat>
  <Paragraphs>414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Aptos</vt:lpstr>
      <vt:lpstr>Aptos Display</vt:lpstr>
      <vt:lpstr>Arial</vt:lpstr>
      <vt:lpstr>Arial MT</vt:lpstr>
      <vt:lpstr>Consolas</vt:lpstr>
      <vt:lpstr>Corbel</vt:lpstr>
      <vt:lpstr>Droid Sans Mono</vt:lpstr>
      <vt:lpstr>euclid_circular_a</vt:lpstr>
      <vt:lpstr>Lato Black</vt:lpstr>
      <vt:lpstr>Times New Roman</vt:lpstr>
      <vt:lpstr>Wingdings</vt:lpstr>
      <vt:lpstr>Office Theme</vt:lpstr>
      <vt:lpstr>Data Analysis Using</vt:lpstr>
      <vt:lpstr>PowerPoint Presentation</vt:lpstr>
      <vt:lpstr>Introduction</vt:lpstr>
      <vt:lpstr>DATA FILES</vt:lpstr>
      <vt:lpstr>Text File</vt:lpstr>
      <vt:lpstr>PowerPoint Presentation</vt:lpstr>
      <vt:lpstr>Binary files</vt:lpstr>
      <vt:lpstr>Steps  in  Data  File Handling</vt:lpstr>
      <vt:lpstr>Opening File</vt:lpstr>
      <vt:lpstr>Opening File</vt:lpstr>
      <vt:lpstr>Opening File</vt:lpstr>
      <vt:lpstr>File Access Mode</vt:lpstr>
      <vt:lpstr>Closing   file</vt:lpstr>
      <vt:lpstr>Reading   from   File</vt:lpstr>
      <vt:lpstr>Example-1: read()</vt:lpstr>
      <vt:lpstr>Example-2: read()</vt:lpstr>
      <vt:lpstr>PowerPoint Presentation</vt:lpstr>
      <vt:lpstr>Example-3: readline()</vt:lpstr>
      <vt:lpstr>Example-3: readline()</vt:lpstr>
      <vt:lpstr>Example-4: reading line by line using readline()     with WHILE and FOR LOOP</vt:lpstr>
      <vt:lpstr>Example-5: readlines()</vt:lpstr>
      <vt:lpstr>Example-6 &amp; 7: counting size of files in bytes and no.</vt:lpstr>
      <vt:lpstr>Writing in to files</vt:lpstr>
      <vt:lpstr>Example-1:</vt:lpstr>
      <vt:lpstr>Example-1:</vt:lpstr>
      <vt:lpstr>Example-2:</vt:lpstr>
      <vt:lpstr>Example-3:</vt:lpstr>
      <vt:lpstr>Example-4: Writing String as a record to file</vt:lpstr>
      <vt:lpstr>Example-4: To copy the content of one file to another file</vt:lpstr>
      <vt:lpstr>flush()   function</vt:lpstr>
      <vt:lpstr>Example: working of flush()</vt:lpstr>
      <vt:lpstr>Example: working of flush()</vt:lpstr>
      <vt:lpstr>File  Pointer</vt:lpstr>
      <vt:lpstr>Example</vt:lpstr>
      <vt:lpstr>File Modes and Opening position of file pointer</vt:lpstr>
      <vt:lpstr>Standard INPUT, OUTPUT and ERROR STREAM</vt:lpstr>
      <vt:lpstr>PowerPoint Presentation</vt:lpstr>
      <vt:lpstr>“with” statement</vt:lpstr>
      <vt:lpstr>Example</vt:lpstr>
      <vt:lpstr>Binary  file  operations</vt:lpstr>
      <vt:lpstr>PowerPoint Presentation</vt:lpstr>
      <vt:lpstr>Example: dump()</vt:lpstr>
      <vt:lpstr>Example: load()</vt:lpstr>
      <vt:lpstr>Absolute Vs Relative PATH</vt:lpstr>
      <vt:lpstr>Absolute Vs Relative PATH</vt:lpstr>
      <vt:lpstr>Absolute Vs Relative PATH</vt:lpstr>
      <vt:lpstr>PowerPoint Presentation</vt:lpstr>
      <vt:lpstr>Absolute Path</vt:lpstr>
      <vt:lpstr>Relative  Path</vt:lpstr>
      <vt:lpstr>Relative addressing</vt:lpstr>
      <vt:lpstr>Relative   addressing</vt:lpstr>
      <vt:lpstr>Getting  name  of  current  working  directory</vt:lpstr>
      <vt:lpstr>Reading and writing csv file in Python</vt:lpstr>
      <vt:lpstr>Writing in csv file</vt:lpstr>
      <vt:lpstr>Python CSV: Read and Write CSV Files </vt:lpstr>
      <vt:lpstr>Working With CSV Files in Python </vt:lpstr>
      <vt:lpstr>Read CSV Files with Python </vt:lpstr>
      <vt:lpstr>PowerPoint Presentation</vt:lpstr>
      <vt:lpstr>Write to CSV Files with Python </vt:lpstr>
      <vt:lpstr>Using Python Pandas to Handle CSV Files </vt:lpstr>
      <vt:lpstr>Write to a CSV Files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</dc:title>
  <cp:lastModifiedBy>Richa Golash</cp:lastModifiedBy>
  <cp:revision>75</cp:revision>
  <dcterms:created xsi:type="dcterms:W3CDTF">2024-08-03T02:45:46Z</dcterms:created>
  <dcterms:modified xsi:type="dcterms:W3CDTF">2024-08-12T00:07:52Z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2024-08-03T00:00:00Z</vt:filetime>
  </property>
  <property fmtid="{D5CDD505-2E9C-101B-9397-08002B2CF9AE}" pid="3" name="Producer">
    <vt:lpwstr>3-Heights™ PDF Merge Split Shell 6.12.1.11 (http://www.pdf-tools.com)</vt:lpwstr>
  </property>
</Properties>
</file>