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82" r:id="rId3"/>
    <p:sldId id="393" r:id="rId4"/>
    <p:sldId id="385" r:id="rId5"/>
    <p:sldId id="394" r:id="rId6"/>
    <p:sldId id="383" r:id="rId7"/>
    <p:sldId id="387" r:id="rId8"/>
    <p:sldId id="384" r:id="rId9"/>
    <p:sldId id="389" r:id="rId10"/>
    <p:sldId id="390" r:id="rId11"/>
    <p:sldId id="386" r:id="rId12"/>
    <p:sldId id="391" r:id="rId13"/>
    <p:sldId id="3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9E593-C055-49DB-8EE2-BB4183574F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66FB-9EDA-458E-A9D0-183E9AA07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en-IN" sz="2000" b="0" strike="noStrike" spc="-1">
                <a:latin typeface="Arial"/>
              </a:rPr>
              <a:t>Add Caption : Expect More</a:t>
            </a: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9B487C-7000-4304-9A60-6E137297572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7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66FB-9EDA-458E-A9D0-183E9AA071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6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352-647D-CF30-2C17-09D90DA0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B579-8D1D-BE62-F45B-0078E21CE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B513-0256-F81E-5C64-D6F320D0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D545-AC14-5781-6737-315FFAA6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AC9C-D268-0CEA-AE31-053BC73A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E1B-3398-C70E-F6FE-90AB0092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1E20D-56FD-3AF6-FF5E-B1B82B39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1216-7CA0-494E-0D83-B34F1F1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F813-C3C4-D100-814F-D469D8AC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FA28-3A03-6C2C-0F57-3E65BC6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13AEC-DCA6-6730-4E7A-165551DD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7941-08C8-4216-1ECF-45ED971E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A8FC-EF1C-FBA8-C998-6933729F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5B12-CB01-189A-5864-5AAFA005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6F5E-193F-84D3-F861-9A6F6402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6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8AD-367E-598D-F68B-83E80D5B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743D-AD77-3AAA-C5ED-A1CD6058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A881-8E20-C5EF-7A86-48B37FAC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1650-B457-CE4B-54A8-1E09191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EC8A-F89C-FDE7-DBE8-5246AD2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6AD-4BBA-1400-9633-9A965419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0463-6ECD-C04E-D2B1-075F81BD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24E8-2E2C-A0ED-36B2-9547976D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C221-2A8D-DA45-55CF-DE23EB54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2B09-3936-2380-9677-117D417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BA6A-37A3-0510-C271-6F046A46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89D0-AD20-E1C6-FC3E-10359FBFE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4BCA-6BC1-534F-74B6-1A47E549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11304-A244-6F7D-4D51-74C020BD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6CCE-ED75-3816-EC1F-C552449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7144-9DB9-60EA-BACA-24BC04F9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4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4F3-4C46-87CB-E74E-A8C30FEF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479D7-B263-A2C9-B2E6-66D9BD66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5EB78-D075-4985-1037-4A17ED25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5150F-CFFF-ACBD-DC08-A59168FC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24C4B-2B15-8D2C-8B8E-B85BCCE0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2BB3-9393-E77D-E5F4-66D0C7B2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7A15-B05B-909A-64CA-AF543AB9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BF502-254F-1126-C923-ED08B7A1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3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4DAC-5A15-F896-C434-8955EEA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0AF47-A1FD-C375-560C-86C9C26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5B6C2-1379-3CF4-88F5-1978BB46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2C59-1B52-6FB4-A993-FB467A94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27929-CC44-D8B5-F2A7-4C0C091E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EBFA9-D04F-DFAB-B0F7-D03E14CE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A7394-C38D-89B8-0A4E-3B16CFE2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9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7F7A-E001-8428-8169-5D5A2BBB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5C1F-FB6C-64CD-4F68-D7654D55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53FFD-05CD-580F-49C3-13374F2D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60C4-15E6-21D2-919C-BC905488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32DD-A9EC-B6FD-7417-9E2FA15F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98BB-3AA4-9307-84B6-2DBDBE1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E2A-C647-8086-2CA3-DB3603FC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C906A-F688-01C0-8ED5-BB26718B2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AD52E-6647-8D8E-1EDE-8D49E1A2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46C0-DE05-1DAB-B27A-130EE405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7576-F951-A8DB-2A31-A4429F2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DA161-8C64-AAE1-7E5A-22818C68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3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51A8-F799-C06E-9C2F-A1A844C3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A851-E84F-BD08-657F-9E75FDD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7361-9897-32E0-38DE-7A4E1CB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E0FC5-1170-43C2-958E-E1EDB560C7A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7C1D-AC07-42C9-B81D-B384F97AC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BB17-453A-CDF5-0BC1-A365A131E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654E7-36F4-4F0E-AED6-067C54C7D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ava-tutorial/literals-in-java" TargetMode="External"/><Relationship Id="rId2" Type="http://schemas.openxmlformats.org/officeDocument/2006/relationships/hyperlink" Target="https://www.simplilearn.com/what-is-ocr-optical-character-recognition-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ableau-tools-artic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strategies-to-speed-up-your-roi-from-machine-learning-arti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6" descr="001.jpg"/>
          <p:cNvPicPr/>
          <p:nvPr/>
        </p:nvPicPr>
        <p:blipFill>
          <a:blip r:embed="rId3"/>
          <a:stretch/>
        </p:blipFill>
        <p:spPr>
          <a:xfrm>
            <a:off x="381000" y="0"/>
            <a:ext cx="11428200" cy="68562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610600" y="6477120"/>
            <a:ext cx="2970000" cy="367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>
                <a:solidFill>
                  <a:srgbClr val="000000"/>
                </a:solidFill>
                <a:latin typeface="Tw Cen MT"/>
                <a:ea typeface="DejaVu Sans"/>
              </a:rPr>
              <a:t>www.bennett.edu.in</a:t>
            </a:r>
            <a:endParaRPr lang="en-IN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71440" y="72720"/>
            <a:ext cx="3350880" cy="18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39" name="CustomShape 3"/>
          <p:cNvSpPr/>
          <p:nvPr/>
        </p:nvSpPr>
        <p:spPr>
          <a:xfrm>
            <a:off x="688080" y="3754801"/>
            <a:ext cx="4417920" cy="2655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4000"/>
              </a:lnSpc>
              <a:tabLst>
                <a:tab pos="0" algn="l"/>
              </a:tabLst>
            </a:pPr>
            <a:r>
              <a:rPr lang="en-US" sz="4400" b="1" spc="-1" dirty="0">
                <a:solidFill>
                  <a:srgbClr val="FFFFFF"/>
                </a:solidFill>
                <a:latin typeface="Lato Black"/>
                <a:ea typeface="DejaVu Sans"/>
              </a:rPr>
              <a:t>Lecture: </a:t>
            </a:r>
          </a:p>
          <a:p>
            <a:pPr>
              <a:lnSpc>
                <a:spcPts val="4000"/>
              </a:lnSpc>
              <a:tabLst>
                <a:tab pos="0" algn="l"/>
              </a:tabLst>
            </a:pPr>
            <a:r>
              <a:rPr lang="en-IN" sz="2400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Python Regular Expression (</a:t>
            </a:r>
            <a:r>
              <a:rPr lang="en-IN" sz="2400" b="0" i="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RegEX</a:t>
            </a:r>
            <a:r>
              <a:rPr lang="en-IN" sz="2400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</a:p>
          <a:p>
            <a:pPr>
              <a:lnSpc>
                <a:spcPts val="4000"/>
              </a:lnSpc>
              <a:tabLst>
                <a:tab pos="0" algn="l"/>
              </a:tabLst>
            </a:pPr>
            <a:endParaRPr lang="en-US" sz="2400" b="1" spc="-1" dirty="0">
              <a:solidFill>
                <a:srgbClr val="FFFFFF"/>
              </a:solidFill>
              <a:latin typeface="Lato Black"/>
              <a:ea typeface="DejaVu Sans"/>
            </a:endParaRPr>
          </a:p>
          <a:p>
            <a:pPr algn="ctr">
              <a:lnSpc>
                <a:spcPts val="4000"/>
              </a:lnSpc>
              <a:tabLst>
                <a:tab pos="0" algn="l"/>
              </a:tabLst>
            </a:pPr>
            <a:endParaRPr lang="en-IN" sz="4400" spc="-1" dirty="0"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4"/>
          <a:stretch/>
        </p:blipFill>
        <p:spPr>
          <a:xfrm>
            <a:off x="761880" y="455040"/>
            <a:ext cx="2970000" cy="9910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74548" y="1846198"/>
            <a:ext cx="491472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pc="-1" dirty="0">
                <a:solidFill>
                  <a:srgbClr val="0E5772"/>
                </a:solidFill>
                <a:latin typeface="Tw Cen MT"/>
              </a:rPr>
              <a:t>Data Analysis Using Python</a:t>
            </a:r>
            <a:endParaRPr lang="en-IN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C1B0-B0E9-F3A5-E584-3A897B41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sub() function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225C-DE7C-FF1E-DEBE-DCF6E6D1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Replaces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matches of a pattern with a specified string.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e.g. 1: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result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re.sub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r'apples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', 'bananas', 'I like apples')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print(result)  # Output: I like bananas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e.g. 2: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"I like apples"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result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re.sub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r'apples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', 'bananas', 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print("Replaced text:", result)  # Output: Replaced text: I like bananas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5D5E-C180-6FDA-1C2D-3DBA8D57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Compiling Patterns</a:t>
            </a:r>
            <a:b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780A-CD72-B6C5-2314-0D9BFD64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For better performance, especially for patterns used multiple times, compile the regex pattern using ‘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re.compile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()’.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g. 1: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pattern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re.compile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matches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pattern.findall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('123 apples and 456 oranges')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print(matches)  # Output: ['123', '456’]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e.g. 2: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pattern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re.compile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"123 apples and 456 oranges"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matches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pattern.findall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print("All matches:", matches)  # Output: All matches: ['123', '456']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148A-8739-BADD-7225-F345F49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B37D-1444-457D-F463-7EE1AD87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Example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Here's a practical example of using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RegEx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to extract email addresses from a text.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"""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Contact us at support@example.com for more information.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also reach out to sales@example.com or marketing@example.net.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"""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3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21BD-E73D-0CF7-AE10-D55C903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A447-6250-43B8-EE11-AC04590E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# Define the regex pattern for email addresses</a:t>
            </a:r>
          </a:p>
          <a:p>
            <a:pPr marL="0" indent="0" algn="l">
              <a:buNone/>
            </a:pP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email_pattern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= r'[a-zA-Z0-9._%+-]+@[a-zA-Z0-9.-]+\.[a-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zA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-Z]{2,}'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# Use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 to extract all email addresses</a:t>
            </a:r>
          </a:p>
          <a:p>
            <a:pPr marL="0" indent="0" algn="l">
              <a:buNone/>
            </a:pP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email_addresses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email_pattern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# Print the extracted email addresses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print("Extracted email addresses:",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email_addresses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# Output: Extracted email addresses: ['support@example.com', 'sales@example.com', 'marketing@example.net']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FA0-173B-7F61-4E90-29EB03E7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Regular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BA9-4483-1D07-5C85-AC8B696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Python Regular Expressions, or </a:t>
            </a:r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</a:rPr>
              <a:t>RegEX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,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are handy tools for pattern matching and manipulating strings.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Python regex offers a fast method for searching, matching, and manipulating text based on predefined patterns.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Python regex may significantly improve your programming abilities, whether you're validating user input, parsing data, or extracting information from massive text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05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1582-9F6B-CE2C-9730-F281464B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249304-2072-DD40-6AC6-613D4A2F6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792" y="108615"/>
            <a:ext cx="4372585" cy="18385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A537B-7F35-52C1-64F9-E2DBC607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84333" cy="4077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48452-EF14-1B3C-92C7-A9DD7D40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55" y="2130696"/>
            <a:ext cx="400105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FF6F-C565-9790-CA92-F00B9C8E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Special Characters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 (Dot): Matches any </a:t>
            </a:r>
            <a:r>
              <a:rPr lang="en-US" sz="1600" b="0" i="0" u="none" strike="noStrike" dirty="0">
                <a:solidFill>
                  <a:srgbClr val="1179E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 tooltip="character"/>
              </a:rPr>
              <a:t>character</a:t>
            </a: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except a newline.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^ (Caret): Matches the start of the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$ (Dollar Sign): Matches the end of the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[] (Square Brackets): Matches any one of the characters inside the brackets.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\ (Backslash): Escapes special characters or signals a particular sequence.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2000" b="1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Special Sequences</a:t>
            </a:r>
          </a:p>
          <a:p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\d: Matches any digit.                                               	 \D: Matches any non-digit character.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\s: Matches any whitespace character. 		 \S: Matches any non-whitespace character.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\w: Matches any </a:t>
            </a:r>
            <a:r>
              <a:rPr lang="en-US" sz="1600" b="0" i="0" u="none" strike="noStrike" dirty="0">
                <a:solidFill>
                  <a:srgbClr val="1179E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 tooltip="alphanumeric"/>
              </a:rPr>
              <a:t>alphanumeric</a:t>
            </a: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character.		 \W: Matches any non-alphanumeric character.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Quantifiers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*: Matches 0 or more repetitions of the preceding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+: Matches 1 or more repetitions of the preceding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?: Matches 0 or 1 repetition of the preceding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{n}: Matches exactly n repetitions of the preceding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{n,}: Matches n or more repetitions of the preceding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{</a:t>
            </a:r>
            <a:r>
              <a:rPr lang="en-US" sz="1600" b="0" i="0" dirty="0" err="1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n,m</a:t>
            </a: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}: Matches </a:t>
            </a:r>
            <a:r>
              <a:rPr lang="en-US" sz="1600" b="0" i="0" u="none" strike="noStrike" dirty="0">
                <a:solidFill>
                  <a:srgbClr val="1179E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 tooltip="between"/>
              </a:rPr>
              <a:t>between</a:t>
            </a:r>
            <a:r>
              <a:rPr lang="en-US" sz="1600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n and m repetitions of the preceding pattern.</a:t>
            </a:r>
          </a:p>
          <a:p>
            <a:pPr marL="0" indent="0">
              <a:buNone/>
            </a:pPr>
            <a:r>
              <a:rPr lang="en-GB" sz="1800" dirty="0"/>
              <a:t>These quantifiers allow to define how many times a particular pattern should be repeated, giving  control over the range of </a:t>
            </a:r>
            <a:r>
              <a:rPr lang="en-GB" sz="1800"/>
              <a:t>matches we </a:t>
            </a:r>
            <a:r>
              <a:rPr lang="en-GB" sz="1800" dirty="0"/>
              <a:t>want to capture.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7D32-4F95-0273-2035-7F0D53C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05FC-B698-14BF-3AAB-67E0EFBC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6" y="1576362"/>
            <a:ext cx="4877481" cy="3077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34610-1C98-4AC5-500F-022D783AB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56" y="623033"/>
            <a:ext cx="5087060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C0AF6-722B-7DD3-FC1B-B4FA10085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01" y="0"/>
            <a:ext cx="5305425" cy="2809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F7F27-3970-7150-DA8C-69A1549B2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093" y="2809875"/>
            <a:ext cx="5477639" cy="338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294ADC-9E96-059E-4E9D-9F331BD18B78}"/>
              </a:ext>
            </a:extLst>
          </p:cNvPr>
          <p:cNvSpPr txBox="1"/>
          <p:nvPr/>
        </p:nvSpPr>
        <p:spPr>
          <a:xfrm>
            <a:off x="5817201" y="6385302"/>
            <a:ext cx="59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Quantifiers : Tells the number of copies of an 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7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294D-E2F5-AA03-8604-C6A4BB16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Regex Module in Python</a:t>
            </a:r>
            <a:b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C178-1545-EB3C-B5B8-8E6CE977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collection of functions for working with regular expressions can be found in 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Python’s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're' module. It enables you to search, match, and work with text using particular patterns. The following are some of the main ideas and features of the 're' module: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1. Importing the Module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Before using regex functions, you need to import the ‘re’ module: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2. Basic Functions</a:t>
            </a:r>
          </a:p>
          <a:p>
            <a:pPr marL="0" indent="0" algn="l">
              <a:buNone/>
            </a:pPr>
            <a:endParaRPr lang="en-US" b="1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search()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Searches a 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string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for a match and returns a match object if found.</a:t>
            </a:r>
          </a:p>
          <a:p>
            <a:pPr marL="0" indent="0" algn="l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re.search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(r'\d+', 'There are 123 apples')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match.group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())  # Output: 123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55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87BB-84D9-B402-A1D0-673869DB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12AA-B818-EE00-1A7F-C5CA5EB8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‘search()’ function searches the string for a match and returns a match object if found.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"The price is 123 dollars"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re.search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(r'\d+', 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match: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   print("Found a match:",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match.group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())  # Output: Found a match: 123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D888-65C0-104C-3122-0C77B1CF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914"/>
            <a:ext cx="10515600" cy="550204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match()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Checks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if the beginning of a string matches the pattern.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e.g. 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1: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re.match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r'Hello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', 'Hello, world!')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match.group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())  # Output: Hello</a:t>
            </a:r>
          </a:p>
          <a:p>
            <a:pPr marL="0" indent="0" algn="l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e.g. 2:</a:t>
            </a:r>
            <a:endParaRPr lang="en-US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"Hello, world!"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re.match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r'Hello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', 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match: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   print("Found a match:",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match.group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())  # Output: Found a match: Hello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C721-B565-BF7B-0CEF-2059A569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findall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 function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0A34-5F9A-5E29-5596-F42E489C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Finds all matches of a pattern in a string and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 tooltip="retur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 list of matches.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matches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(r'\d+', '123 apples and 456 oranges')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print(matches)  # Output: ['123', '456’]</a:t>
            </a:r>
          </a:p>
          <a:p>
            <a:pPr marL="0" indent="0" algn="l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import 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text = "123 apples and 456 oranges"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matches =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re.findall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(r'\d+', text)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print("All matches:", matches)  # Output: All matches: ['123', '456']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1031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Lato Black</vt:lpstr>
      <vt:lpstr>Roboto</vt:lpstr>
      <vt:lpstr>Tw Cen MT</vt:lpstr>
      <vt:lpstr>Office Theme</vt:lpstr>
      <vt:lpstr>PowerPoint Presentation</vt:lpstr>
      <vt:lpstr>Regular Expressions</vt:lpstr>
      <vt:lpstr>PowerPoint Presentation</vt:lpstr>
      <vt:lpstr>PowerPoint Presentation</vt:lpstr>
      <vt:lpstr>PowerPoint Presentation</vt:lpstr>
      <vt:lpstr>Regex Module in Python </vt:lpstr>
      <vt:lpstr>PowerPoint Presentation</vt:lpstr>
      <vt:lpstr>PowerPoint Presentation</vt:lpstr>
      <vt:lpstr>findall() function </vt:lpstr>
      <vt:lpstr>sub() function </vt:lpstr>
      <vt:lpstr>Compiling Patterns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Richa Golash</cp:lastModifiedBy>
  <cp:revision>23</cp:revision>
  <dcterms:created xsi:type="dcterms:W3CDTF">2024-08-22T07:59:50Z</dcterms:created>
  <dcterms:modified xsi:type="dcterms:W3CDTF">2024-09-04T06:32:08Z</dcterms:modified>
</cp:coreProperties>
</file>