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2D0BD3A-3C88-4ECE-AF4C-240BB9CABE85}">
          <p14:sldIdLst>
            <p14:sldId id="25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516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E8CB0-4B47-4748-93C4-157CC538908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B6F9C-CA71-46C1-974D-20FBD0E38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7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8C24-E5CD-FC04-5EC8-853AC8B85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AE4DC-0221-11FA-47E8-A389D3EDA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271E-87A3-830C-453A-1D0482E8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14F3-0B70-1621-0F63-9B2DA5A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DE6E-4A7F-EA31-5C72-8F87DE6B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5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45E1-35AA-889B-B4B5-DE7E832D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751F9-9239-636C-AD4B-ADD6FACA6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3854-1FA9-D61B-03F3-0A821051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4DD5-4DFD-B6FB-A192-342936F0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4796-F6BC-C815-7977-3611BBE4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C2AA7-8EE4-8F2A-7D9A-4A37E6D1C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42CAE-1A31-4176-FB87-67163B41F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45CDE-5E65-032D-007B-843E252B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4FF5-0BE9-C360-C402-B8DB81E3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D5C1-BAA1-D668-0307-6E7DC40F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3846-C7A2-9A6F-5B63-0600ED7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0A3E-01C0-3BDD-0FEF-A06C2E36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1F7A-5725-9F8C-3533-E5186A6F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AE21B-CD97-BB1D-11BA-784BDDEF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B8DB-2944-EA25-53E3-FBBFE622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1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5FD4-676C-075B-1260-0BCA360E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D65AE-075B-FFC5-077A-D83652AA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3A62-0B72-A596-BD5F-3252CFA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70F2-F164-8993-CA19-0A4BEA75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1C40-940A-3CB7-4878-BC3D22F0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46A3-A39C-AB6E-D3B6-FB8A7121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E67C-AEDF-B39E-E9D6-F51BF9AEB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93BB2-CF8A-7271-761A-E30C5FC0D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C22F1-A9FF-CD42-F7C8-E5628DF8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1019E-6868-B8ED-F8FA-7E5F4493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1827C-78D9-2F7A-B3A0-9AEFDA7F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769D-28B2-31A8-218E-82B178B2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FFF4-BA8F-0489-8E32-825A5266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05BD2-E7A0-1829-5430-23BE7639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8889B-8621-4C31-803B-5606BFD13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ACF8-7AA1-DA7E-698E-8243F06B9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E50A1-3115-48E7-D6F2-2BC59E2F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354E4-1394-CEC8-5449-ACB933D1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138D2-7087-CB94-FB0D-EE38283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0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A36C-1189-9083-F6C6-71EBAF66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5E83A-A869-B3D5-14D1-56BE8050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97CC1-F556-D514-7FE1-228EE947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4F788-D457-724E-A8BA-F6062F3A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6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FF542-7129-63CC-8565-1CC9DBCA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94E9E-B6FB-48C9-4421-4CF0CD5E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F1C8-9A01-3CCC-6687-40DEE1B6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0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5EFE-0A1C-F65D-4E51-842BC9BA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79E0-B7C4-4500-B321-93AC992D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C4830-EC92-5241-53A7-3F8F58E21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7D251-E50D-346B-54A7-C4A128D0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1E14-C906-6B59-646A-7B019E6A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C33E7-051C-DF57-2A44-11C6EECE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2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9043-4635-5478-B737-DBBC2BC6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B82DB-FDCD-0845-E097-5695C4931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E7070-63D5-0671-40B7-9B22D9F1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8805-E8FF-8BE1-622D-9B33521A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4D249-D0C4-E861-E941-5D289F3B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0F6D-9552-7716-A085-CC36CECE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4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094C-EC69-EC6D-B10F-BC6A0D53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195CF-461D-400B-2B60-CFD1C80D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7636-EA4D-3A28-5A9E-72C0F901F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E142-FD72-440E-9BE0-B9DC8BF0EBC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1EE2-F0C6-C1F5-5BFF-AFCF083D1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B0BF-4DC0-2964-3A27-56138814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660A-DD3A-4812-9A05-ECE2740D6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92B-BA0C-F019-E798-B7C5EA65E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789"/>
            <a:ext cx="8809703" cy="1537843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VEHICLE</a:t>
            </a:r>
            <a:r>
              <a:rPr lang="en-US" b="1" dirty="0"/>
              <a:t> CHAIN SUPPLY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6AA17-D1F0-4FBB-B475-D9342F4BE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253" y="2031137"/>
            <a:ext cx="9837821" cy="43335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  <a:ea typeface="HP Simplified Hans Light" panose="020B0300000000000000" pitchFamily="34" charset="-122"/>
              </a:rPr>
              <a:t>VEHICLE CHAIN there three main part Production, sales, and customers are the three fundamental elements of a business cycle. Production refers to the creation of goods or services. Sales involve selling these goods or services to customers.</a:t>
            </a:r>
          </a:p>
          <a:p>
            <a:r>
              <a:rPr lang="en-US" dirty="0">
                <a:latin typeface="+mj-lt"/>
                <a:ea typeface="HP Simplified Hans Light" panose="020B0300000000000000" pitchFamily="34" charset="-122"/>
              </a:rPr>
              <a:t> And customers are the individuals or businesses who purchase the products or services offered by a company. These three aspects are interconnected and rely on each other for a business to function effectively. Here's a brief explanation of this relationship.</a:t>
            </a:r>
          </a:p>
          <a:p>
            <a:endParaRPr lang="en-US" dirty="0">
              <a:latin typeface="HP Simplified Hans Light" panose="020B0300000000000000" pitchFamily="34" charset="-122"/>
              <a:ea typeface="HP Simplified Hans Light" panose="020B0300000000000000" pitchFamily="34" charset="-122"/>
            </a:endParaRPr>
          </a:p>
          <a:p>
            <a:r>
              <a:rPr lang="en-US" dirty="0"/>
              <a:t>In this task ,</a:t>
            </a:r>
          </a:p>
          <a:p>
            <a:r>
              <a:rPr lang="en-US" dirty="0"/>
              <a:t>I first create the table and then inserted the value acceding to the tables.</a:t>
            </a:r>
          </a:p>
          <a:p>
            <a:r>
              <a:rPr lang="en-US" dirty="0"/>
              <a:t>With definition and of all table.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80E3-B4AD-8C43-7C8E-592B8DB7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VEHICLE CHAINS SUPPLY RELATIONSHIP BETWEEN PRODUCTION, SALES, AND CUSTOMER,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8E49-AF24-9C4D-BCF2-6276E0E2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Good morning /afternoon everyone.</a:t>
            </a:r>
          </a:p>
          <a:p>
            <a:endParaRPr lang="en-IN" dirty="0"/>
          </a:p>
          <a:p>
            <a:r>
              <a:rPr lang="en-IN" dirty="0"/>
              <a:t>Today, we'll delve into the exciting world of automobiles, specifically focusing on the interconnected aspects of vehicle production, sales, and the lifeblood of the industry - the customer.</a:t>
            </a:r>
          </a:p>
          <a:p>
            <a:endParaRPr lang="en-IN" dirty="0"/>
          </a:p>
          <a:p>
            <a:r>
              <a:rPr lang="en-IN" dirty="0"/>
              <a:t>We'll explore how these elements work together to keep the wheels of the automotive industry turning.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33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183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HP Simplified Hans Light</vt:lpstr>
      <vt:lpstr>Agency FB</vt:lpstr>
      <vt:lpstr>Arial</vt:lpstr>
      <vt:lpstr>Calibri</vt:lpstr>
      <vt:lpstr>Calibri Light</vt:lpstr>
      <vt:lpstr>Office Theme</vt:lpstr>
      <vt:lpstr>VEHICLE CHAIN SUPPLY </vt:lpstr>
      <vt:lpstr>VEHICLE CHAINS SUPPLY RELATIONSHIP BETWEEN PRODUCTION, SALES, AND CUSTOMER,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GUPTA</dc:creator>
  <cp:lastModifiedBy>VIVEK GUPTA</cp:lastModifiedBy>
  <cp:revision>2</cp:revision>
  <dcterms:created xsi:type="dcterms:W3CDTF">2024-06-06T07:05:27Z</dcterms:created>
  <dcterms:modified xsi:type="dcterms:W3CDTF">2024-06-07T03:30:01Z</dcterms:modified>
</cp:coreProperties>
</file>