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13"/>
  </p:notesMasterIdLst>
  <p:sldIdLst>
    <p:sldId id="350" r:id="rId3"/>
    <p:sldId id="348" r:id="rId4"/>
    <p:sldId id="349" r:id="rId5"/>
    <p:sldId id="346" r:id="rId6"/>
    <p:sldId id="353" r:id="rId7"/>
    <p:sldId id="355" r:id="rId8"/>
    <p:sldId id="351" r:id="rId9"/>
    <p:sldId id="354" r:id="rId10"/>
    <p:sldId id="347" r:id="rId11"/>
    <p:sldId id="3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6335" autoAdjust="0"/>
  </p:normalViewPr>
  <p:slideViewPr>
    <p:cSldViewPr snapToGrid="0">
      <p:cViewPr>
        <p:scale>
          <a:sx n="67" d="100"/>
          <a:sy n="67" d="100"/>
        </p:scale>
        <p:origin x="128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2F25C-4011-4719-84D6-0523766E0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D37997-F225-43D0-99F3-38A3F54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591AFD2-6F19-4349-B6C5-EA75918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90000"/>
                    <a:lumOff val="10000"/>
                    <a:alpha val="6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7EB3B26-5365-416B-8AE3-419320A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BBA18DF2-18C2-F741-BD68-44500C0989F3}"/>
              </a:ext>
            </a:extLst>
          </p:cNvPr>
          <p:cNvSpPr/>
          <p:nvPr userDrawn="1"/>
        </p:nvSpPr>
        <p:spPr>
          <a:xfrm>
            <a:off x="0" y="0"/>
            <a:ext cx="9144000" cy="685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3964" y="168"/>
                </a:moveTo>
                <a:cubicBezTo>
                  <a:pt x="3941" y="222"/>
                  <a:pt x="3912" y="271"/>
                  <a:pt x="3883" y="316"/>
                </a:cubicBezTo>
                <a:cubicBezTo>
                  <a:pt x="3867" y="337"/>
                  <a:pt x="3849" y="361"/>
                  <a:pt x="3831" y="382"/>
                </a:cubicBezTo>
                <a:cubicBezTo>
                  <a:pt x="3806" y="406"/>
                  <a:pt x="3795" y="409"/>
                  <a:pt x="3771" y="424"/>
                </a:cubicBezTo>
                <a:cubicBezTo>
                  <a:pt x="3728" y="448"/>
                  <a:pt x="3710" y="418"/>
                  <a:pt x="3710" y="391"/>
                </a:cubicBezTo>
                <a:cubicBezTo>
                  <a:pt x="3660" y="235"/>
                  <a:pt x="3669" y="325"/>
                  <a:pt x="3667" y="370"/>
                </a:cubicBezTo>
                <a:cubicBezTo>
                  <a:pt x="3667" y="427"/>
                  <a:pt x="3591" y="454"/>
                  <a:pt x="3568" y="415"/>
                </a:cubicBezTo>
                <a:cubicBezTo>
                  <a:pt x="3524" y="349"/>
                  <a:pt x="3530" y="412"/>
                  <a:pt x="3550" y="481"/>
                </a:cubicBezTo>
                <a:cubicBezTo>
                  <a:pt x="3580" y="547"/>
                  <a:pt x="3537" y="556"/>
                  <a:pt x="3497" y="547"/>
                </a:cubicBezTo>
                <a:cubicBezTo>
                  <a:pt x="3449" y="550"/>
                  <a:pt x="3402" y="538"/>
                  <a:pt x="3357" y="529"/>
                </a:cubicBezTo>
                <a:cubicBezTo>
                  <a:pt x="3328" y="520"/>
                  <a:pt x="3299" y="511"/>
                  <a:pt x="3272" y="493"/>
                </a:cubicBezTo>
                <a:cubicBezTo>
                  <a:pt x="3223" y="466"/>
                  <a:pt x="3178" y="427"/>
                  <a:pt x="3140" y="379"/>
                </a:cubicBezTo>
                <a:cubicBezTo>
                  <a:pt x="3122" y="358"/>
                  <a:pt x="3108" y="337"/>
                  <a:pt x="3095" y="310"/>
                </a:cubicBezTo>
                <a:cubicBezTo>
                  <a:pt x="3074" y="274"/>
                  <a:pt x="3070" y="229"/>
                  <a:pt x="3063" y="186"/>
                </a:cubicBezTo>
                <a:cubicBezTo>
                  <a:pt x="3059" y="162"/>
                  <a:pt x="3081" y="63"/>
                  <a:pt x="3061" y="87"/>
                </a:cubicBezTo>
                <a:cubicBezTo>
                  <a:pt x="3038" y="111"/>
                  <a:pt x="3018" y="141"/>
                  <a:pt x="3000" y="171"/>
                </a:cubicBezTo>
                <a:cubicBezTo>
                  <a:pt x="2985" y="195"/>
                  <a:pt x="2973" y="222"/>
                  <a:pt x="2958" y="247"/>
                </a:cubicBezTo>
                <a:cubicBezTo>
                  <a:pt x="2944" y="277"/>
                  <a:pt x="2931" y="313"/>
                  <a:pt x="2919" y="340"/>
                </a:cubicBezTo>
                <a:cubicBezTo>
                  <a:pt x="2906" y="385"/>
                  <a:pt x="2893" y="430"/>
                  <a:pt x="2877" y="475"/>
                </a:cubicBezTo>
                <a:cubicBezTo>
                  <a:pt x="2868" y="508"/>
                  <a:pt x="2861" y="547"/>
                  <a:pt x="2850" y="580"/>
                </a:cubicBezTo>
                <a:cubicBezTo>
                  <a:pt x="2845" y="622"/>
                  <a:pt x="2834" y="664"/>
                  <a:pt x="2830" y="707"/>
                </a:cubicBezTo>
                <a:cubicBezTo>
                  <a:pt x="2825" y="767"/>
                  <a:pt x="2809" y="821"/>
                  <a:pt x="2818" y="881"/>
                </a:cubicBezTo>
                <a:cubicBezTo>
                  <a:pt x="2836" y="863"/>
                  <a:pt x="2854" y="848"/>
                  <a:pt x="2872" y="827"/>
                </a:cubicBezTo>
                <a:cubicBezTo>
                  <a:pt x="2893" y="809"/>
                  <a:pt x="2915" y="779"/>
                  <a:pt x="2940" y="770"/>
                </a:cubicBezTo>
                <a:cubicBezTo>
                  <a:pt x="2985" y="749"/>
                  <a:pt x="3032" y="731"/>
                  <a:pt x="3081" y="740"/>
                </a:cubicBezTo>
                <a:cubicBezTo>
                  <a:pt x="3106" y="755"/>
                  <a:pt x="3142" y="761"/>
                  <a:pt x="3155" y="797"/>
                </a:cubicBezTo>
                <a:cubicBezTo>
                  <a:pt x="3187" y="827"/>
                  <a:pt x="3148" y="959"/>
                  <a:pt x="3178" y="944"/>
                </a:cubicBezTo>
                <a:cubicBezTo>
                  <a:pt x="3198" y="920"/>
                  <a:pt x="3214" y="896"/>
                  <a:pt x="3236" y="875"/>
                </a:cubicBezTo>
                <a:cubicBezTo>
                  <a:pt x="3261" y="848"/>
                  <a:pt x="3288" y="833"/>
                  <a:pt x="3317" y="821"/>
                </a:cubicBezTo>
                <a:cubicBezTo>
                  <a:pt x="3348" y="806"/>
                  <a:pt x="3382" y="809"/>
                  <a:pt x="3413" y="824"/>
                </a:cubicBezTo>
                <a:cubicBezTo>
                  <a:pt x="3427" y="839"/>
                  <a:pt x="3456" y="845"/>
                  <a:pt x="3463" y="875"/>
                </a:cubicBezTo>
                <a:cubicBezTo>
                  <a:pt x="3492" y="920"/>
                  <a:pt x="3485" y="986"/>
                  <a:pt x="3490" y="1040"/>
                </a:cubicBezTo>
                <a:cubicBezTo>
                  <a:pt x="3517" y="998"/>
                  <a:pt x="3550" y="947"/>
                  <a:pt x="3598" y="953"/>
                </a:cubicBezTo>
                <a:cubicBezTo>
                  <a:pt x="3649" y="971"/>
                  <a:pt x="3701" y="1010"/>
                  <a:pt x="3737" y="1064"/>
                </a:cubicBezTo>
                <a:cubicBezTo>
                  <a:pt x="3764" y="1097"/>
                  <a:pt x="3791" y="1143"/>
                  <a:pt x="3809" y="1188"/>
                </a:cubicBezTo>
                <a:cubicBezTo>
                  <a:pt x="3824" y="1218"/>
                  <a:pt x="3840" y="1263"/>
                  <a:pt x="3854" y="1293"/>
                </a:cubicBezTo>
                <a:lnTo>
                  <a:pt x="3856" y="1299"/>
                </a:lnTo>
                <a:lnTo>
                  <a:pt x="3858" y="1290"/>
                </a:lnTo>
                <a:cubicBezTo>
                  <a:pt x="3838" y="1185"/>
                  <a:pt x="3818" y="1076"/>
                  <a:pt x="3829" y="965"/>
                </a:cubicBezTo>
                <a:cubicBezTo>
                  <a:pt x="3836" y="896"/>
                  <a:pt x="3847" y="818"/>
                  <a:pt x="3885" y="767"/>
                </a:cubicBezTo>
                <a:cubicBezTo>
                  <a:pt x="3903" y="731"/>
                  <a:pt x="3934" y="713"/>
                  <a:pt x="3964" y="716"/>
                </a:cubicBezTo>
                <a:cubicBezTo>
                  <a:pt x="3993" y="719"/>
                  <a:pt x="4020" y="731"/>
                  <a:pt x="4042" y="758"/>
                </a:cubicBezTo>
                <a:cubicBezTo>
                  <a:pt x="4074" y="803"/>
                  <a:pt x="4078" y="791"/>
                  <a:pt x="4062" y="734"/>
                </a:cubicBezTo>
                <a:cubicBezTo>
                  <a:pt x="4047" y="683"/>
                  <a:pt x="4058" y="622"/>
                  <a:pt x="4074" y="577"/>
                </a:cubicBezTo>
                <a:cubicBezTo>
                  <a:pt x="4092" y="541"/>
                  <a:pt x="4114" y="517"/>
                  <a:pt x="4143" y="508"/>
                </a:cubicBezTo>
                <a:cubicBezTo>
                  <a:pt x="4184" y="493"/>
                  <a:pt x="4226" y="505"/>
                  <a:pt x="4262" y="523"/>
                </a:cubicBezTo>
                <a:cubicBezTo>
                  <a:pt x="4287" y="526"/>
                  <a:pt x="4318" y="556"/>
                  <a:pt x="4334" y="553"/>
                </a:cubicBezTo>
                <a:cubicBezTo>
                  <a:pt x="4321" y="523"/>
                  <a:pt x="4309" y="490"/>
                  <a:pt x="4291" y="460"/>
                </a:cubicBezTo>
                <a:cubicBezTo>
                  <a:pt x="4278" y="406"/>
                  <a:pt x="4251" y="352"/>
                  <a:pt x="4265" y="292"/>
                </a:cubicBezTo>
                <a:cubicBezTo>
                  <a:pt x="4265" y="241"/>
                  <a:pt x="4294" y="192"/>
                  <a:pt x="4330" y="174"/>
                </a:cubicBezTo>
                <a:cubicBezTo>
                  <a:pt x="4370" y="138"/>
                  <a:pt x="4419" y="141"/>
                  <a:pt x="4467" y="141"/>
                </a:cubicBezTo>
                <a:cubicBezTo>
                  <a:pt x="4498" y="144"/>
                  <a:pt x="4550" y="177"/>
                  <a:pt x="4568" y="168"/>
                </a:cubicBezTo>
                <a:cubicBezTo>
                  <a:pt x="4547" y="141"/>
                  <a:pt x="4527" y="114"/>
                  <a:pt x="4507" y="87"/>
                </a:cubicBezTo>
                <a:cubicBezTo>
                  <a:pt x="4489" y="69"/>
                  <a:pt x="4476" y="42"/>
                  <a:pt x="4455" y="33"/>
                </a:cubicBezTo>
                <a:cubicBezTo>
                  <a:pt x="4446" y="21"/>
                  <a:pt x="4437" y="12"/>
                  <a:pt x="4428" y="3"/>
                </a:cubicBezTo>
                <a:lnTo>
                  <a:pt x="4000" y="3"/>
                </a:lnTo>
                <a:cubicBezTo>
                  <a:pt x="4000" y="63"/>
                  <a:pt x="3979" y="117"/>
                  <a:pt x="3964" y="168"/>
                </a:cubicBezTo>
                <a:close/>
                <a:moveTo>
                  <a:pt x="3631" y="583"/>
                </a:moveTo>
                <a:cubicBezTo>
                  <a:pt x="3577" y="580"/>
                  <a:pt x="3634" y="517"/>
                  <a:pt x="3643" y="571"/>
                </a:cubicBezTo>
                <a:cubicBezTo>
                  <a:pt x="3640" y="577"/>
                  <a:pt x="3638" y="586"/>
                  <a:pt x="3631" y="583"/>
                </a:cubicBezTo>
                <a:close/>
                <a:moveTo>
                  <a:pt x="3683" y="562"/>
                </a:moveTo>
                <a:cubicBezTo>
                  <a:pt x="3676" y="565"/>
                  <a:pt x="3654" y="577"/>
                  <a:pt x="3663" y="553"/>
                </a:cubicBezTo>
                <a:cubicBezTo>
                  <a:pt x="3674" y="526"/>
                  <a:pt x="3710" y="511"/>
                  <a:pt x="3683" y="562"/>
                </a:cubicBezTo>
                <a:close/>
                <a:moveTo>
                  <a:pt x="17239" y="33"/>
                </a:moveTo>
                <a:cubicBezTo>
                  <a:pt x="17219" y="45"/>
                  <a:pt x="17206" y="69"/>
                  <a:pt x="17188" y="87"/>
                </a:cubicBezTo>
                <a:cubicBezTo>
                  <a:pt x="17167" y="114"/>
                  <a:pt x="17147" y="141"/>
                  <a:pt x="17127" y="168"/>
                </a:cubicBezTo>
                <a:cubicBezTo>
                  <a:pt x="17145" y="177"/>
                  <a:pt x="17197" y="144"/>
                  <a:pt x="17228" y="141"/>
                </a:cubicBezTo>
                <a:cubicBezTo>
                  <a:pt x="17275" y="141"/>
                  <a:pt x="17325" y="138"/>
                  <a:pt x="17365" y="174"/>
                </a:cubicBezTo>
                <a:cubicBezTo>
                  <a:pt x="17401" y="192"/>
                  <a:pt x="17428" y="241"/>
                  <a:pt x="17430" y="292"/>
                </a:cubicBezTo>
                <a:cubicBezTo>
                  <a:pt x="17441" y="355"/>
                  <a:pt x="17417" y="406"/>
                  <a:pt x="17403" y="460"/>
                </a:cubicBezTo>
                <a:cubicBezTo>
                  <a:pt x="17388" y="490"/>
                  <a:pt x="17374" y="523"/>
                  <a:pt x="17361" y="553"/>
                </a:cubicBezTo>
                <a:cubicBezTo>
                  <a:pt x="17376" y="556"/>
                  <a:pt x="17410" y="526"/>
                  <a:pt x="17432" y="523"/>
                </a:cubicBezTo>
                <a:cubicBezTo>
                  <a:pt x="17468" y="505"/>
                  <a:pt x="17511" y="496"/>
                  <a:pt x="17551" y="508"/>
                </a:cubicBezTo>
                <a:cubicBezTo>
                  <a:pt x="17581" y="517"/>
                  <a:pt x="17603" y="541"/>
                  <a:pt x="17621" y="577"/>
                </a:cubicBezTo>
                <a:cubicBezTo>
                  <a:pt x="17637" y="622"/>
                  <a:pt x="17650" y="686"/>
                  <a:pt x="17632" y="734"/>
                </a:cubicBezTo>
                <a:cubicBezTo>
                  <a:pt x="17617" y="791"/>
                  <a:pt x="17621" y="800"/>
                  <a:pt x="17653" y="758"/>
                </a:cubicBezTo>
                <a:cubicBezTo>
                  <a:pt x="17675" y="731"/>
                  <a:pt x="17702" y="719"/>
                  <a:pt x="17731" y="716"/>
                </a:cubicBezTo>
                <a:cubicBezTo>
                  <a:pt x="17760" y="713"/>
                  <a:pt x="17794" y="731"/>
                  <a:pt x="17810" y="767"/>
                </a:cubicBezTo>
                <a:cubicBezTo>
                  <a:pt x="17850" y="818"/>
                  <a:pt x="17859" y="896"/>
                  <a:pt x="17866" y="965"/>
                </a:cubicBezTo>
                <a:cubicBezTo>
                  <a:pt x="17877" y="1073"/>
                  <a:pt x="17857" y="1185"/>
                  <a:pt x="17837" y="1290"/>
                </a:cubicBezTo>
                <a:lnTo>
                  <a:pt x="17839" y="1299"/>
                </a:lnTo>
                <a:lnTo>
                  <a:pt x="17841" y="1293"/>
                </a:lnTo>
                <a:cubicBezTo>
                  <a:pt x="17855" y="1263"/>
                  <a:pt x="17870" y="1218"/>
                  <a:pt x="17886" y="1188"/>
                </a:cubicBezTo>
                <a:cubicBezTo>
                  <a:pt x="17904" y="1143"/>
                  <a:pt x="17931" y="1097"/>
                  <a:pt x="17958" y="1064"/>
                </a:cubicBezTo>
                <a:cubicBezTo>
                  <a:pt x="17994" y="1010"/>
                  <a:pt x="18046" y="971"/>
                  <a:pt x="18097" y="953"/>
                </a:cubicBezTo>
                <a:cubicBezTo>
                  <a:pt x="18144" y="947"/>
                  <a:pt x="18178" y="998"/>
                  <a:pt x="18205" y="1040"/>
                </a:cubicBezTo>
                <a:cubicBezTo>
                  <a:pt x="18209" y="986"/>
                  <a:pt x="18203" y="920"/>
                  <a:pt x="18232" y="875"/>
                </a:cubicBezTo>
                <a:cubicBezTo>
                  <a:pt x="18239" y="845"/>
                  <a:pt x="18266" y="839"/>
                  <a:pt x="18281" y="824"/>
                </a:cubicBezTo>
                <a:cubicBezTo>
                  <a:pt x="18313" y="809"/>
                  <a:pt x="18346" y="806"/>
                  <a:pt x="18378" y="821"/>
                </a:cubicBezTo>
                <a:cubicBezTo>
                  <a:pt x="18407" y="833"/>
                  <a:pt x="18434" y="851"/>
                  <a:pt x="18459" y="875"/>
                </a:cubicBezTo>
                <a:cubicBezTo>
                  <a:pt x="18481" y="896"/>
                  <a:pt x="18497" y="917"/>
                  <a:pt x="18517" y="944"/>
                </a:cubicBezTo>
                <a:cubicBezTo>
                  <a:pt x="18544" y="959"/>
                  <a:pt x="18508" y="827"/>
                  <a:pt x="18540" y="797"/>
                </a:cubicBezTo>
                <a:cubicBezTo>
                  <a:pt x="18553" y="758"/>
                  <a:pt x="18589" y="755"/>
                  <a:pt x="18614" y="740"/>
                </a:cubicBezTo>
                <a:cubicBezTo>
                  <a:pt x="18663" y="731"/>
                  <a:pt x="18710" y="749"/>
                  <a:pt x="18755" y="770"/>
                </a:cubicBezTo>
                <a:cubicBezTo>
                  <a:pt x="18780" y="779"/>
                  <a:pt x="18802" y="806"/>
                  <a:pt x="18822" y="827"/>
                </a:cubicBezTo>
                <a:cubicBezTo>
                  <a:pt x="18843" y="848"/>
                  <a:pt x="18858" y="863"/>
                  <a:pt x="18876" y="881"/>
                </a:cubicBezTo>
                <a:cubicBezTo>
                  <a:pt x="18883" y="821"/>
                  <a:pt x="18870" y="764"/>
                  <a:pt x="18865" y="707"/>
                </a:cubicBezTo>
                <a:cubicBezTo>
                  <a:pt x="18861" y="664"/>
                  <a:pt x="18849" y="622"/>
                  <a:pt x="18845" y="580"/>
                </a:cubicBezTo>
                <a:cubicBezTo>
                  <a:pt x="18834" y="544"/>
                  <a:pt x="18827" y="508"/>
                  <a:pt x="18818" y="475"/>
                </a:cubicBezTo>
                <a:cubicBezTo>
                  <a:pt x="18805" y="430"/>
                  <a:pt x="18791" y="385"/>
                  <a:pt x="18775" y="340"/>
                </a:cubicBezTo>
                <a:cubicBezTo>
                  <a:pt x="18764" y="313"/>
                  <a:pt x="18748" y="277"/>
                  <a:pt x="18737" y="247"/>
                </a:cubicBezTo>
                <a:cubicBezTo>
                  <a:pt x="18724" y="222"/>
                  <a:pt x="18712" y="195"/>
                  <a:pt x="18694" y="171"/>
                </a:cubicBezTo>
                <a:cubicBezTo>
                  <a:pt x="18674" y="141"/>
                  <a:pt x="18656" y="111"/>
                  <a:pt x="18634" y="87"/>
                </a:cubicBezTo>
                <a:cubicBezTo>
                  <a:pt x="18611" y="63"/>
                  <a:pt x="18636" y="162"/>
                  <a:pt x="18632" y="186"/>
                </a:cubicBezTo>
                <a:cubicBezTo>
                  <a:pt x="18623" y="228"/>
                  <a:pt x="18618" y="274"/>
                  <a:pt x="18600" y="310"/>
                </a:cubicBezTo>
                <a:cubicBezTo>
                  <a:pt x="18587" y="334"/>
                  <a:pt x="18573" y="355"/>
                  <a:pt x="18555" y="379"/>
                </a:cubicBezTo>
                <a:cubicBezTo>
                  <a:pt x="18517" y="430"/>
                  <a:pt x="18472" y="466"/>
                  <a:pt x="18423" y="493"/>
                </a:cubicBezTo>
                <a:cubicBezTo>
                  <a:pt x="18396" y="508"/>
                  <a:pt x="18367" y="520"/>
                  <a:pt x="18337" y="529"/>
                </a:cubicBezTo>
                <a:cubicBezTo>
                  <a:pt x="18293" y="538"/>
                  <a:pt x="18245" y="550"/>
                  <a:pt x="18198" y="547"/>
                </a:cubicBezTo>
                <a:cubicBezTo>
                  <a:pt x="18156" y="559"/>
                  <a:pt x="18115" y="550"/>
                  <a:pt x="18144" y="481"/>
                </a:cubicBezTo>
                <a:cubicBezTo>
                  <a:pt x="18165" y="412"/>
                  <a:pt x="18171" y="346"/>
                  <a:pt x="18126" y="415"/>
                </a:cubicBezTo>
                <a:cubicBezTo>
                  <a:pt x="18102" y="457"/>
                  <a:pt x="18028" y="430"/>
                  <a:pt x="18028" y="370"/>
                </a:cubicBezTo>
                <a:cubicBezTo>
                  <a:pt x="18025" y="325"/>
                  <a:pt x="18032" y="235"/>
                  <a:pt x="17985" y="391"/>
                </a:cubicBezTo>
                <a:cubicBezTo>
                  <a:pt x="17985" y="421"/>
                  <a:pt x="17967" y="451"/>
                  <a:pt x="17924" y="424"/>
                </a:cubicBezTo>
                <a:cubicBezTo>
                  <a:pt x="17900" y="406"/>
                  <a:pt x="17888" y="403"/>
                  <a:pt x="17864" y="382"/>
                </a:cubicBezTo>
                <a:cubicBezTo>
                  <a:pt x="17846" y="361"/>
                  <a:pt x="17828" y="337"/>
                  <a:pt x="17812" y="316"/>
                </a:cubicBezTo>
                <a:cubicBezTo>
                  <a:pt x="17783" y="271"/>
                  <a:pt x="17754" y="222"/>
                  <a:pt x="17731" y="168"/>
                </a:cubicBezTo>
                <a:cubicBezTo>
                  <a:pt x="17715" y="117"/>
                  <a:pt x="17695" y="63"/>
                  <a:pt x="17693" y="3"/>
                </a:cubicBezTo>
                <a:lnTo>
                  <a:pt x="17264" y="3"/>
                </a:lnTo>
                <a:cubicBezTo>
                  <a:pt x="17255" y="15"/>
                  <a:pt x="17246" y="24"/>
                  <a:pt x="17239" y="33"/>
                </a:cubicBezTo>
                <a:close/>
                <a:moveTo>
                  <a:pt x="18063" y="583"/>
                </a:moveTo>
                <a:cubicBezTo>
                  <a:pt x="18057" y="586"/>
                  <a:pt x="18054" y="574"/>
                  <a:pt x="18052" y="571"/>
                </a:cubicBezTo>
                <a:cubicBezTo>
                  <a:pt x="18061" y="520"/>
                  <a:pt x="18115" y="580"/>
                  <a:pt x="18063" y="583"/>
                </a:cubicBezTo>
                <a:close/>
                <a:moveTo>
                  <a:pt x="18032" y="553"/>
                </a:moveTo>
                <a:cubicBezTo>
                  <a:pt x="18039" y="577"/>
                  <a:pt x="18019" y="565"/>
                  <a:pt x="18012" y="562"/>
                </a:cubicBezTo>
                <a:cubicBezTo>
                  <a:pt x="17985" y="511"/>
                  <a:pt x="18021" y="526"/>
                  <a:pt x="18032" y="553"/>
                </a:cubicBezTo>
                <a:close/>
                <a:moveTo>
                  <a:pt x="1008" y="9291"/>
                </a:moveTo>
                <a:cubicBezTo>
                  <a:pt x="961" y="9291"/>
                  <a:pt x="916" y="9273"/>
                  <a:pt x="872" y="9258"/>
                </a:cubicBezTo>
                <a:cubicBezTo>
                  <a:pt x="842" y="9246"/>
                  <a:pt x="815" y="9234"/>
                  <a:pt x="788" y="9215"/>
                </a:cubicBezTo>
                <a:cubicBezTo>
                  <a:pt x="741" y="9182"/>
                  <a:pt x="699" y="9140"/>
                  <a:pt x="663" y="9089"/>
                </a:cubicBezTo>
                <a:cubicBezTo>
                  <a:pt x="647" y="9065"/>
                  <a:pt x="633" y="9044"/>
                  <a:pt x="622" y="9017"/>
                </a:cubicBezTo>
                <a:cubicBezTo>
                  <a:pt x="604" y="8981"/>
                  <a:pt x="602" y="8933"/>
                  <a:pt x="598" y="8891"/>
                </a:cubicBezTo>
                <a:cubicBezTo>
                  <a:pt x="593" y="8867"/>
                  <a:pt x="622" y="8770"/>
                  <a:pt x="600" y="8792"/>
                </a:cubicBezTo>
                <a:cubicBezTo>
                  <a:pt x="575" y="8813"/>
                  <a:pt x="555" y="8843"/>
                  <a:pt x="535" y="8870"/>
                </a:cubicBezTo>
                <a:cubicBezTo>
                  <a:pt x="517" y="8894"/>
                  <a:pt x="503" y="8918"/>
                  <a:pt x="490" y="8942"/>
                </a:cubicBezTo>
                <a:cubicBezTo>
                  <a:pt x="476" y="8969"/>
                  <a:pt x="458" y="9005"/>
                  <a:pt x="445" y="9029"/>
                </a:cubicBezTo>
                <a:cubicBezTo>
                  <a:pt x="429" y="9071"/>
                  <a:pt x="413" y="9116"/>
                  <a:pt x="395" y="9158"/>
                </a:cubicBezTo>
                <a:cubicBezTo>
                  <a:pt x="384" y="9191"/>
                  <a:pt x="375" y="9227"/>
                  <a:pt x="364" y="9261"/>
                </a:cubicBezTo>
                <a:cubicBezTo>
                  <a:pt x="357" y="9303"/>
                  <a:pt x="346" y="9342"/>
                  <a:pt x="337" y="9384"/>
                </a:cubicBezTo>
                <a:cubicBezTo>
                  <a:pt x="330" y="9441"/>
                  <a:pt x="312" y="9498"/>
                  <a:pt x="317" y="9558"/>
                </a:cubicBezTo>
                <a:cubicBezTo>
                  <a:pt x="337" y="9540"/>
                  <a:pt x="353" y="9528"/>
                  <a:pt x="375" y="9510"/>
                </a:cubicBezTo>
                <a:cubicBezTo>
                  <a:pt x="398" y="9492"/>
                  <a:pt x="420" y="9468"/>
                  <a:pt x="445" y="9459"/>
                </a:cubicBezTo>
                <a:cubicBezTo>
                  <a:pt x="492" y="9441"/>
                  <a:pt x="539" y="9429"/>
                  <a:pt x="589" y="9441"/>
                </a:cubicBezTo>
                <a:cubicBezTo>
                  <a:pt x="613" y="9459"/>
                  <a:pt x="649" y="9468"/>
                  <a:pt x="658" y="9507"/>
                </a:cubicBezTo>
                <a:cubicBezTo>
                  <a:pt x="687" y="9540"/>
                  <a:pt x="645" y="9669"/>
                  <a:pt x="672" y="9657"/>
                </a:cubicBezTo>
                <a:cubicBezTo>
                  <a:pt x="694" y="9633"/>
                  <a:pt x="710" y="9612"/>
                  <a:pt x="735" y="9594"/>
                </a:cubicBezTo>
                <a:cubicBezTo>
                  <a:pt x="761" y="9570"/>
                  <a:pt x="788" y="9558"/>
                  <a:pt x="818" y="9546"/>
                </a:cubicBezTo>
                <a:cubicBezTo>
                  <a:pt x="851" y="9534"/>
                  <a:pt x="885" y="9540"/>
                  <a:pt x="914" y="9558"/>
                </a:cubicBezTo>
                <a:cubicBezTo>
                  <a:pt x="928" y="9573"/>
                  <a:pt x="955" y="9585"/>
                  <a:pt x="959" y="9615"/>
                </a:cubicBezTo>
                <a:cubicBezTo>
                  <a:pt x="986" y="9663"/>
                  <a:pt x="975" y="9730"/>
                  <a:pt x="977" y="9784"/>
                </a:cubicBezTo>
                <a:cubicBezTo>
                  <a:pt x="1006" y="9745"/>
                  <a:pt x="1042" y="9697"/>
                  <a:pt x="1089" y="9706"/>
                </a:cubicBezTo>
                <a:cubicBezTo>
                  <a:pt x="1141" y="9730"/>
                  <a:pt x="1190" y="9772"/>
                  <a:pt x="1224" y="9829"/>
                </a:cubicBezTo>
                <a:cubicBezTo>
                  <a:pt x="1249" y="9865"/>
                  <a:pt x="1273" y="9913"/>
                  <a:pt x="1289" y="9958"/>
                </a:cubicBezTo>
                <a:cubicBezTo>
                  <a:pt x="1303" y="9991"/>
                  <a:pt x="1316" y="10036"/>
                  <a:pt x="1327" y="10066"/>
                </a:cubicBezTo>
                <a:lnTo>
                  <a:pt x="1330" y="10075"/>
                </a:lnTo>
                <a:lnTo>
                  <a:pt x="1332" y="10066"/>
                </a:lnTo>
                <a:cubicBezTo>
                  <a:pt x="1318" y="9961"/>
                  <a:pt x="1303" y="9850"/>
                  <a:pt x="1321" y="9742"/>
                </a:cubicBezTo>
                <a:cubicBezTo>
                  <a:pt x="1332" y="9672"/>
                  <a:pt x="1345" y="9597"/>
                  <a:pt x="1388" y="9549"/>
                </a:cubicBezTo>
                <a:cubicBezTo>
                  <a:pt x="1406" y="9516"/>
                  <a:pt x="1442" y="9498"/>
                  <a:pt x="1469" y="9504"/>
                </a:cubicBezTo>
                <a:cubicBezTo>
                  <a:pt x="1498" y="9510"/>
                  <a:pt x="1525" y="9525"/>
                  <a:pt x="1545" y="9555"/>
                </a:cubicBezTo>
                <a:cubicBezTo>
                  <a:pt x="1574" y="9600"/>
                  <a:pt x="1579" y="9594"/>
                  <a:pt x="1565" y="9534"/>
                </a:cubicBezTo>
                <a:cubicBezTo>
                  <a:pt x="1552" y="9483"/>
                  <a:pt x="1568" y="9423"/>
                  <a:pt x="1586" y="9378"/>
                </a:cubicBezTo>
                <a:cubicBezTo>
                  <a:pt x="1606" y="9345"/>
                  <a:pt x="1628" y="9324"/>
                  <a:pt x="1660" y="9315"/>
                </a:cubicBezTo>
                <a:cubicBezTo>
                  <a:pt x="1700" y="9306"/>
                  <a:pt x="1743" y="9321"/>
                  <a:pt x="1779" y="9339"/>
                </a:cubicBezTo>
                <a:cubicBezTo>
                  <a:pt x="1801" y="9342"/>
                  <a:pt x="1833" y="9378"/>
                  <a:pt x="1848" y="9375"/>
                </a:cubicBezTo>
                <a:cubicBezTo>
                  <a:pt x="1837" y="9345"/>
                  <a:pt x="1826" y="9309"/>
                  <a:pt x="1812" y="9279"/>
                </a:cubicBezTo>
                <a:cubicBezTo>
                  <a:pt x="1801" y="9224"/>
                  <a:pt x="1779" y="9167"/>
                  <a:pt x="1794" y="9107"/>
                </a:cubicBezTo>
                <a:cubicBezTo>
                  <a:pt x="1799" y="9056"/>
                  <a:pt x="1830" y="9011"/>
                  <a:pt x="1866" y="8999"/>
                </a:cubicBezTo>
                <a:cubicBezTo>
                  <a:pt x="1909" y="8966"/>
                  <a:pt x="1958" y="8975"/>
                  <a:pt x="2006" y="8978"/>
                </a:cubicBezTo>
                <a:cubicBezTo>
                  <a:pt x="2035" y="8984"/>
                  <a:pt x="2086" y="9020"/>
                  <a:pt x="2104" y="9014"/>
                </a:cubicBezTo>
                <a:cubicBezTo>
                  <a:pt x="2086" y="8984"/>
                  <a:pt x="2068" y="8957"/>
                  <a:pt x="2048" y="8927"/>
                </a:cubicBezTo>
                <a:cubicBezTo>
                  <a:pt x="2032" y="8906"/>
                  <a:pt x="2019" y="8879"/>
                  <a:pt x="2001" y="8867"/>
                </a:cubicBezTo>
                <a:cubicBezTo>
                  <a:pt x="1981" y="8837"/>
                  <a:pt x="1958" y="8813"/>
                  <a:pt x="1934" y="8789"/>
                </a:cubicBezTo>
                <a:cubicBezTo>
                  <a:pt x="1913" y="8767"/>
                  <a:pt x="1893" y="8749"/>
                  <a:pt x="1875" y="8731"/>
                </a:cubicBezTo>
                <a:cubicBezTo>
                  <a:pt x="1846" y="8710"/>
                  <a:pt x="1819" y="8680"/>
                  <a:pt x="1790" y="8665"/>
                </a:cubicBezTo>
                <a:cubicBezTo>
                  <a:pt x="1765" y="8647"/>
                  <a:pt x="1736" y="8629"/>
                  <a:pt x="1709" y="8617"/>
                </a:cubicBezTo>
                <a:cubicBezTo>
                  <a:pt x="1675" y="8596"/>
                  <a:pt x="1639" y="8584"/>
                  <a:pt x="1604" y="8578"/>
                </a:cubicBezTo>
                <a:cubicBezTo>
                  <a:pt x="1577" y="8578"/>
                  <a:pt x="1498" y="8533"/>
                  <a:pt x="1536" y="8605"/>
                </a:cubicBezTo>
                <a:cubicBezTo>
                  <a:pt x="1554" y="8662"/>
                  <a:pt x="1568" y="8728"/>
                  <a:pt x="1554" y="8792"/>
                </a:cubicBezTo>
                <a:cubicBezTo>
                  <a:pt x="1550" y="8852"/>
                  <a:pt x="1527" y="8906"/>
                  <a:pt x="1507" y="8957"/>
                </a:cubicBezTo>
                <a:cubicBezTo>
                  <a:pt x="1482" y="9008"/>
                  <a:pt x="1451" y="9056"/>
                  <a:pt x="1419" y="9095"/>
                </a:cubicBezTo>
                <a:cubicBezTo>
                  <a:pt x="1404" y="9113"/>
                  <a:pt x="1383" y="9137"/>
                  <a:pt x="1363" y="9155"/>
                </a:cubicBezTo>
                <a:cubicBezTo>
                  <a:pt x="1339" y="9176"/>
                  <a:pt x="1327" y="9179"/>
                  <a:pt x="1300" y="9194"/>
                </a:cubicBezTo>
                <a:cubicBezTo>
                  <a:pt x="1255" y="9215"/>
                  <a:pt x="1240" y="9185"/>
                  <a:pt x="1242" y="9155"/>
                </a:cubicBezTo>
                <a:cubicBezTo>
                  <a:pt x="1202" y="8996"/>
                  <a:pt x="1206" y="9086"/>
                  <a:pt x="1199" y="9131"/>
                </a:cubicBezTo>
                <a:cubicBezTo>
                  <a:pt x="1195" y="9188"/>
                  <a:pt x="1119" y="9209"/>
                  <a:pt x="1098" y="9164"/>
                </a:cubicBezTo>
                <a:cubicBezTo>
                  <a:pt x="1058" y="9095"/>
                  <a:pt x="1060" y="9158"/>
                  <a:pt x="1078" y="9231"/>
                </a:cubicBezTo>
                <a:cubicBezTo>
                  <a:pt x="1092" y="9300"/>
                  <a:pt x="1049" y="9306"/>
                  <a:pt x="1008" y="9291"/>
                </a:cubicBezTo>
                <a:close/>
                <a:moveTo>
                  <a:pt x="1175" y="9312"/>
                </a:moveTo>
                <a:cubicBezTo>
                  <a:pt x="1188" y="9285"/>
                  <a:pt x="1224" y="9273"/>
                  <a:pt x="1195" y="9324"/>
                </a:cubicBezTo>
                <a:cubicBezTo>
                  <a:pt x="1188" y="9327"/>
                  <a:pt x="1166" y="9333"/>
                  <a:pt x="1175" y="9312"/>
                </a:cubicBezTo>
                <a:close/>
                <a:moveTo>
                  <a:pt x="1152" y="9330"/>
                </a:moveTo>
                <a:cubicBezTo>
                  <a:pt x="1150" y="9333"/>
                  <a:pt x="1145" y="9342"/>
                  <a:pt x="1141" y="9339"/>
                </a:cubicBezTo>
                <a:cubicBezTo>
                  <a:pt x="1089" y="9330"/>
                  <a:pt x="1148" y="9276"/>
                  <a:pt x="1152" y="9330"/>
                </a:cubicBezTo>
                <a:close/>
                <a:moveTo>
                  <a:pt x="1184" y="12938"/>
                </a:moveTo>
                <a:cubicBezTo>
                  <a:pt x="1204" y="12914"/>
                  <a:pt x="1220" y="12890"/>
                  <a:pt x="1242" y="12869"/>
                </a:cubicBezTo>
                <a:cubicBezTo>
                  <a:pt x="1267" y="12842"/>
                  <a:pt x="1294" y="12826"/>
                  <a:pt x="1323" y="12814"/>
                </a:cubicBezTo>
                <a:cubicBezTo>
                  <a:pt x="1354" y="12799"/>
                  <a:pt x="1388" y="12802"/>
                  <a:pt x="1419" y="12817"/>
                </a:cubicBezTo>
                <a:cubicBezTo>
                  <a:pt x="1433" y="12832"/>
                  <a:pt x="1462" y="12839"/>
                  <a:pt x="1469" y="12869"/>
                </a:cubicBezTo>
                <a:cubicBezTo>
                  <a:pt x="1498" y="12914"/>
                  <a:pt x="1491" y="12980"/>
                  <a:pt x="1496" y="13034"/>
                </a:cubicBezTo>
                <a:cubicBezTo>
                  <a:pt x="1523" y="12992"/>
                  <a:pt x="1556" y="12941"/>
                  <a:pt x="1604" y="12947"/>
                </a:cubicBezTo>
                <a:cubicBezTo>
                  <a:pt x="1655" y="12965"/>
                  <a:pt x="1707" y="13004"/>
                  <a:pt x="1743" y="13058"/>
                </a:cubicBezTo>
                <a:cubicBezTo>
                  <a:pt x="1770" y="13091"/>
                  <a:pt x="1797" y="13136"/>
                  <a:pt x="1815" y="13181"/>
                </a:cubicBezTo>
                <a:cubicBezTo>
                  <a:pt x="1830" y="13211"/>
                  <a:pt x="1846" y="13256"/>
                  <a:pt x="1860" y="13286"/>
                </a:cubicBezTo>
                <a:lnTo>
                  <a:pt x="1862" y="13293"/>
                </a:lnTo>
                <a:lnTo>
                  <a:pt x="1864" y="13283"/>
                </a:lnTo>
                <a:cubicBezTo>
                  <a:pt x="1844" y="13178"/>
                  <a:pt x="1824" y="13070"/>
                  <a:pt x="1835" y="12959"/>
                </a:cubicBezTo>
                <a:cubicBezTo>
                  <a:pt x="1842" y="12890"/>
                  <a:pt x="1853" y="12811"/>
                  <a:pt x="1891" y="12760"/>
                </a:cubicBezTo>
                <a:cubicBezTo>
                  <a:pt x="1909" y="12724"/>
                  <a:pt x="1940" y="12706"/>
                  <a:pt x="1970" y="12709"/>
                </a:cubicBezTo>
                <a:cubicBezTo>
                  <a:pt x="1999" y="12712"/>
                  <a:pt x="2026" y="12724"/>
                  <a:pt x="2048" y="12751"/>
                </a:cubicBezTo>
                <a:cubicBezTo>
                  <a:pt x="2080" y="12796"/>
                  <a:pt x="2084" y="12784"/>
                  <a:pt x="2068" y="12727"/>
                </a:cubicBezTo>
                <a:cubicBezTo>
                  <a:pt x="2053" y="12676"/>
                  <a:pt x="2064" y="12616"/>
                  <a:pt x="2080" y="12571"/>
                </a:cubicBezTo>
                <a:cubicBezTo>
                  <a:pt x="2098" y="12535"/>
                  <a:pt x="2120" y="12511"/>
                  <a:pt x="2149" y="12502"/>
                </a:cubicBezTo>
                <a:cubicBezTo>
                  <a:pt x="2190" y="12487"/>
                  <a:pt x="2232" y="12499"/>
                  <a:pt x="2268" y="12517"/>
                </a:cubicBezTo>
                <a:cubicBezTo>
                  <a:pt x="2293" y="12520"/>
                  <a:pt x="2324" y="12550"/>
                  <a:pt x="2340" y="12547"/>
                </a:cubicBezTo>
                <a:cubicBezTo>
                  <a:pt x="2327" y="12517"/>
                  <a:pt x="2315" y="12484"/>
                  <a:pt x="2297" y="12454"/>
                </a:cubicBezTo>
                <a:cubicBezTo>
                  <a:pt x="2284" y="12400"/>
                  <a:pt x="2257" y="12345"/>
                  <a:pt x="2270" y="12285"/>
                </a:cubicBezTo>
                <a:cubicBezTo>
                  <a:pt x="2270" y="12234"/>
                  <a:pt x="2300" y="12186"/>
                  <a:pt x="2336" y="12168"/>
                </a:cubicBezTo>
                <a:cubicBezTo>
                  <a:pt x="2376" y="12132"/>
                  <a:pt x="2425" y="12135"/>
                  <a:pt x="2473" y="12135"/>
                </a:cubicBezTo>
                <a:cubicBezTo>
                  <a:pt x="2504" y="12138"/>
                  <a:pt x="2556" y="12171"/>
                  <a:pt x="2574" y="12162"/>
                </a:cubicBezTo>
                <a:cubicBezTo>
                  <a:pt x="2553" y="12135"/>
                  <a:pt x="2533" y="12108"/>
                  <a:pt x="2513" y="12081"/>
                </a:cubicBezTo>
                <a:cubicBezTo>
                  <a:pt x="2495" y="12063"/>
                  <a:pt x="2482" y="12036"/>
                  <a:pt x="2461" y="12027"/>
                </a:cubicBezTo>
                <a:cubicBezTo>
                  <a:pt x="2439" y="12000"/>
                  <a:pt x="2414" y="11976"/>
                  <a:pt x="2390" y="11955"/>
                </a:cubicBezTo>
                <a:cubicBezTo>
                  <a:pt x="2367" y="11936"/>
                  <a:pt x="2347" y="11918"/>
                  <a:pt x="2327" y="11903"/>
                </a:cubicBezTo>
                <a:cubicBezTo>
                  <a:pt x="2297" y="11885"/>
                  <a:pt x="2266" y="11858"/>
                  <a:pt x="2237" y="11846"/>
                </a:cubicBezTo>
                <a:cubicBezTo>
                  <a:pt x="2210" y="11831"/>
                  <a:pt x="2183" y="11816"/>
                  <a:pt x="2154" y="11807"/>
                </a:cubicBezTo>
                <a:cubicBezTo>
                  <a:pt x="2118" y="11789"/>
                  <a:pt x="2082" y="11783"/>
                  <a:pt x="2046" y="11777"/>
                </a:cubicBezTo>
                <a:cubicBezTo>
                  <a:pt x="2019" y="11780"/>
                  <a:pt x="1938" y="11741"/>
                  <a:pt x="1979" y="11810"/>
                </a:cubicBezTo>
                <a:cubicBezTo>
                  <a:pt x="1999" y="11864"/>
                  <a:pt x="2014" y="11930"/>
                  <a:pt x="2006" y="11994"/>
                </a:cubicBezTo>
                <a:cubicBezTo>
                  <a:pt x="2006" y="12054"/>
                  <a:pt x="1983" y="12111"/>
                  <a:pt x="1967" y="12162"/>
                </a:cubicBezTo>
                <a:cubicBezTo>
                  <a:pt x="1945" y="12216"/>
                  <a:pt x="1916" y="12264"/>
                  <a:pt x="1886" y="12309"/>
                </a:cubicBezTo>
                <a:cubicBezTo>
                  <a:pt x="1871" y="12330"/>
                  <a:pt x="1853" y="12354"/>
                  <a:pt x="1835" y="12375"/>
                </a:cubicBezTo>
                <a:cubicBezTo>
                  <a:pt x="1810" y="12400"/>
                  <a:pt x="1799" y="12403"/>
                  <a:pt x="1774" y="12418"/>
                </a:cubicBezTo>
                <a:cubicBezTo>
                  <a:pt x="1732" y="12442"/>
                  <a:pt x="1714" y="12412"/>
                  <a:pt x="1714" y="12384"/>
                </a:cubicBezTo>
                <a:cubicBezTo>
                  <a:pt x="1664" y="12228"/>
                  <a:pt x="1673" y="12318"/>
                  <a:pt x="1671" y="12363"/>
                </a:cubicBezTo>
                <a:cubicBezTo>
                  <a:pt x="1671" y="12421"/>
                  <a:pt x="1595" y="12448"/>
                  <a:pt x="1572" y="12409"/>
                </a:cubicBezTo>
                <a:cubicBezTo>
                  <a:pt x="1527" y="12342"/>
                  <a:pt x="1534" y="12406"/>
                  <a:pt x="1554" y="12475"/>
                </a:cubicBezTo>
                <a:cubicBezTo>
                  <a:pt x="1583" y="12541"/>
                  <a:pt x="1541" y="12550"/>
                  <a:pt x="1500" y="12541"/>
                </a:cubicBezTo>
                <a:cubicBezTo>
                  <a:pt x="1453" y="12544"/>
                  <a:pt x="1406" y="12532"/>
                  <a:pt x="1361" y="12523"/>
                </a:cubicBezTo>
                <a:cubicBezTo>
                  <a:pt x="1332" y="12514"/>
                  <a:pt x="1303" y="12505"/>
                  <a:pt x="1276" y="12487"/>
                </a:cubicBezTo>
                <a:cubicBezTo>
                  <a:pt x="1226" y="12460"/>
                  <a:pt x="1181" y="12421"/>
                  <a:pt x="1143" y="12372"/>
                </a:cubicBezTo>
                <a:cubicBezTo>
                  <a:pt x="1125" y="12351"/>
                  <a:pt x="1112" y="12330"/>
                  <a:pt x="1098" y="12303"/>
                </a:cubicBezTo>
                <a:cubicBezTo>
                  <a:pt x="1078" y="12267"/>
                  <a:pt x="1074" y="12222"/>
                  <a:pt x="1067" y="12180"/>
                </a:cubicBezTo>
                <a:cubicBezTo>
                  <a:pt x="1062" y="12156"/>
                  <a:pt x="1085" y="12057"/>
                  <a:pt x="1065" y="12081"/>
                </a:cubicBezTo>
                <a:cubicBezTo>
                  <a:pt x="1042" y="12105"/>
                  <a:pt x="1022" y="12135"/>
                  <a:pt x="1004" y="12165"/>
                </a:cubicBezTo>
                <a:cubicBezTo>
                  <a:pt x="988" y="12189"/>
                  <a:pt x="977" y="12216"/>
                  <a:pt x="961" y="12240"/>
                </a:cubicBezTo>
                <a:cubicBezTo>
                  <a:pt x="948" y="12270"/>
                  <a:pt x="934" y="12306"/>
                  <a:pt x="923" y="12333"/>
                </a:cubicBezTo>
                <a:cubicBezTo>
                  <a:pt x="910" y="12378"/>
                  <a:pt x="896" y="12424"/>
                  <a:pt x="880" y="12469"/>
                </a:cubicBezTo>
                <a:cubicBezTo>
                  <a:pt x="872" y="12502"/>
                  <a:pt x="865" y="12541"/>
                  <a:pt x="854" y="12574"/>
                </a:cubicBezTo>
                <a:cubicBezTo>
                  <a:pt x="849" y="12616"/>
                  <a:pt x="838" y="12658"/>
                  <a:pt x="833" y="12700"/>
                </a:cubicBezTo>
                <a:cubicBezTo>
                  <a:pt x="829" y="12760"/>
                  <a:pt x="813" y="12814"/>
                  <a:pt x="822" y="12875"/>
                </a:cubicBezTo>
                <a:cubicBezTo>
                  <a:pt x="840" y="12857"/>
                  <a:pt x="858" y="12842"/>
                  <a:pt x="876" y="12820"/>
                </a:cubicBezTo>
                <a:cubicBezTo>
                  <a:pt x="896" y="12802"/>
                  <a:pt x="919" y="12772"/>
                  <a:pt x="943" y="12763"/>
                </a:cubicBezTo>
                <a:cubicBezTo>
                  <a:pt x="988" y="12742"/>
                  <a:pt x="1035" y="12724"/>
                  <a:pt x="1085" y="12733"/>
                </a:cubicBezTo>
                <a:cubicBezTo>
                  <a:pt x="1110" y="12748"/>
                  <a:pt x="1145" y="12754"/>
                  <a:pt x="1159" y="12790"/>
                </a:cubicBezTo>
                <a:cubicBezTo>
                  <a:pt x="1193" y="12820"/>
                  <a:pt x="1154" y="12953"/>
                  <a:pt x="1184" y="12938"/>
                </a:cubicBezTo>
                <a:close/>
                <a:moveTo>
                  <a:pt x="1669" y="12547"/>
                </a:moveTo>
                <a:cubicBezTo>
                  <a:pt x="1682" y="12517"/>
                  <a:pt x="1716" y="12502"/>
                  <a:pt x="1689" y="12556"/>
                </a:cubicBezTo>
                <a:cubicBezTo>
                  <a:pt x="1682" y="12559"/>
                  <a:pt x="1662" y="12571"/>
                  <a:pt x="1669" y="12547"/>
                </a:cubicBezTo>
                <a:close/>
                <a:moveTo>
                  <a:pt x="1648" y="12565"/>
                </a:moveTo>
                <a:cubicBezTo>
                  <a:pt x="1646" y="12568"/>
                  <a:pt x="1644" y="12580"/>
                  <a:pt x="1637" y="12577"/>
                </a:cubicBezTo>
                <a:cubicBezTo>
                  <a:pt x="1586" y="12574"/>
                  <a:pt x="1639" y="12511"/>
                  <a:pt x="1648" y="12565"/>
                </a:cubicBezTo>
                <a:close/>
                <a:moveTo>
                  <a:pt x="14064" y="30"/>
                </a:moveTo>
                <a:cubicBezTo>
                  <a:pt x="14039" y="87"/>
                  <a:pt x="14017" y="141"/>
                  <a:pt x="14001" y="204"/>
                </a:cubicBezTo>
                <a:cubicBezTo>
                  <a:pt x="13979" y="241"/>
                  <a:pt x="13972" y="292"/>
                  <a:pt x="13959" y="334"/>
                </a:cubicBezTo>
                <a:cubicBezTo>
                  <a:pt x="13945" y="394"/>
                  <a:pt x="13932" y="451"/>
                  <a:pt x="13918" y="511"/>
                </a:cubicBezTo>
                <a:cubicBezTo>
                  <a:pt x="13950" y="505"/>
                  <a:pt x="14006" y="409"/>
                  <a:pt x="14048" y="373"/>
                </a:cubicBezTo>
                <a:cubicBezTo>
                  <a:pt x="14116" y="325"/>
                  <a:pt x="14183" y="274"/>
                  <a:pt x="14262" y="286"/>
                </a:cubicBezTo>
                <a:cubicBezTo>
                  <a:pt x="14322" y="277"/>
                  <a:pt x="14390" y="316"/>
                  <a:pt x="14419" y="388"/>
                </a:cubicBezTo>
                <a:cubicBezTo>
                  <a:pt x="14471" y="463"/>
                  <a:pt x="14464" y="568"/>
                  <a:pt x="14473" y="658"/>
                </a:cubicBezTo>
                <a:cubicBezTo>
                  <a:pt x="14466" y="716"/>
                  <a:pt x="14466" y="776"/>
                  <a:pt x="14464" y="833"/>
                </a:cubicBezTo>
                <a:cubicBezTo>
                  <a:pt x="14486" y="821"/>
                  <a:pt x="14518" y="746"/>
                  <a:pt x="14549" y="719"/>
                </a:cubicBezTo>
                <a:cubicBezTo>
                  <a:pt x="14592" y="658"/>
                  <a:pt x="14646" y="601"/>
                  <a:pt x="14711" y="580"/>
                </a:cubicBezTo>
                <a:cubicBezTo>
                  <a:pt x="14758" y="565"/>
                  <a:pt x="14805" y="577"/>
                  <a:pt x="14848" y="610"/>
                </a:cubicBezTo>
                <a:cubicBezTo>
                  <a:pt x="14895" y="658"/>
                  <a:pt x="14947" y="737"/>
                  <a:pt x="14951" y="824"/>
                </a:cubicBezTo>
                <a:cubicBezTo>
                  <a:pt x="14960" y="923"/>
                  <a:pt x="14971" y="932"/>
                  <a:pt x="14992" y="839"/>
                </a:cubicBezTo>
                <a:cubicBezTo>
                  <a:pt x="15007" y="779"/>
                  <a:pt x="15041" y="734"/>
                  <a:pt x="15081" y="701"/>
                </a:cubicBezTo>
                <a:cubicBezTo>
                  <a:pt x="15120" y="667"/>
                  <a:pt x="15178" y="664"/>
                  <a:pt x="15223" y="695"/>
                </a:cubicBezTo>
                <a:cubicBezTo>
                  <a:pt x="15259" y="710"/>
                  <a:pt x="15290" y="737"/>
                  <a:pt x="15317" y="767"/>
                </a:cubicBezTo>
                <a:cubicBezTo>
                  <a:pt x="15297" y="782"/>
                  <a:pt x="15277" y="800"/>
                  <a:pt x="15259" y="815"/>
                </a:cubicBezTo>
                <a:cubicBezTo>
                  <a:pt x="15239" y="833"/>
                  <a:pt x="15221" y="851"/>
                  <a:pt x="15200" y="872"/>
                </a:cubicBezTo>
                <a:cubicBezTo>
                  <a:pt x="15176" y="896"/>
                  <a:pt x="15153" y="920"/>
                  <a:pt x="15133" y="950"/>
                </a:cubicBezTo>
                <a:cubicBezTo>
                  <a:pt x="15115" y="962"/>
                  <a:pt x="15102" y="989"/>
                  <a:pt x="15086" y="1010"/>
                </a:cubicBezTo>
                <a:cubicBezTo>
                  <a:pt x="15068" y="1040"/>
                  <a:pt x="15048" y="1067"/>
                  <a:pt x="15030" y="1097"/>
                </a:cubicBezTo>
                <a:cubicBezTo>
                  <a:pt x="15048" y="1103"/>
                  <a:pt x="15099" y="1067"/>
                  <a:pt x="15129" y="1061"/>
                </a:cubicBezTo>
                <a:cubicBezTo>
                  <a:pt x="15176" y="1055"/>
                  <a:pt x="15225" y="1049"/>
                  <a:pt x="15268" y="1082"/>
                </a:cubicBezTo>
                <a:cubicBezTo>
                  <a:pt x="15304" y="1097"/>
                  <a:pt x="15335" y="1143"/>
                  <a:pt x="15340" y="1191"/>
                </a:cubicBezTo>
                <a:cubicBezTo>
                  <a:pt x="15355" y="1251"/>
                  <a:pt x="15331" y="1308"/>
                  <a:pt x="15322" y="1362"/>
                </a:cubicBezTo>
                <a:cubicBezTo>
                  <a:pt x="15306" y="1392"/>
                  <a:pt x="15297" y="1428"/>
                  <a:pt x="15286" y="1458"/>
                </a:cubicBezTo>
                <a:cubicBezTo>
                  <a:pt x="15301" y="1461"/>
                  <a:pt x="15333" y="1425"/>
                  <a:pt x="15355" y="1422"/>
                </a:cubicBezTo>
                <a:cubicBezTo>
                  <a:pt x="15391" y="1401"/>
                  <a:pt x="15432" y="1386"/>
                  <a:pt x="15474" y="1398"/>
                </a:cubicBezTo>
                <a:cubicBezTo>
                  <a:pt x="15504" y="1404"/>
                  <a:pt x="15528" y="1428"/>
                  <a:pt x="15548" y="1461"/>
                </a:cubicBezTo>
                <a:cubicBezTo>
                  <a:pt x="15566" y="1506"/>
                  <a:pt x="15582" y="1566"/>
                  <a:pt x="15569" y="1618"/>
                </a:cubicBezTo>
                <a:cubicBezTo>
                  <a:pt x="15555" y="1678"/>
                  <a:pt x="15560" y="1687"/>
                  <a:pt x="15589" y="1639"/>
                </a:cubicBezTo>
                <a:cubicBezTo>
                  <a:pt x="15609" y="1609"/>
                  <a:pt x="15636" y="1594"/>
                  <a:pt x="15665" y="1588"/>
                </a:cubicBezTo>
                <a:cubicBezTo>
                  <a:pt x="15694" y="1582"/>
                  <a:pt x="15728" y="1600"/>
                  <a:pt x="15746" y="1630"/>
                </a:cubicBezTo>
                <a:cubicBezTo>
                  <a:pt x="15789" y="1678"/>
                  <a:pt x="15802" y="1753"/>
                  <a:pt x="15813" y="1822"/>
                </a:cubicBezTo>
                <a:cubicBezTo>
                  <a:pt x="15831" y="1930"/>
                  <a:pt x="15816" y="2042"/>
                  <a:pt x="15802" y="2147"/>
                </a:cubicBezTo>
                <a:lnTo>
                  <a:pt x="15804" y="2156"/>
                </a:lnTo>
                <a:lnTo>
                  <a:pt x="15807" y="2147"/>
                </a:lnTo>
                <a:cubicBezTo>
                  <a:pt x="15818" y="2114"/>
                  <a:pt x="15831" y="2069"/>
                  <a:pt x="15845" y="2039"/>
                </a:cubicBezTo>
                <a:cubicBezTo>
                  <a:pt x="15861" y="1993"/>
                  <a:pt x="15885" y="1945"/>
                  <a:pt x="15910" y="1909"/>
                </a:cubicBezTo>
                <a:cubicBezTo>
                  <a:pt x="15944" y="1852"/>
                  <a:pt x="15993" y="1810"/>
                  <a:pt x="16045" y="1786"/>
                </a:cubicBezTo>
                <a:cubicBezTo>
                  <a:pt x="16092" y="1777"/>
                  <a:pt x="16128" y="1822"/>
                  <a:pt x="16157" y="1864"/>
                </a:cubicBezTo>
                <a:cubicBezTo>
                  <a:pt x="16159" y="1810"/>
                  <a:pt x="16148" y="1744"/>
                  <a:pt x="16175" y="1696"/>
                </a:cubicBezTo>
                <a:cubicBezTo>
                  <a:pt x="16179" y="1666"/>
                  <a:pt x="16206" y="1654"/>
                  <a:pt x="16220" y="1639"/>
                </a:cubicBezTo>
                <a:cubicBezTo>
                  <a:pt x="16249" y="1621"/>
                  <a:pt x="16283" y="1615"/>
                  <a:pt x="16316" y="1627"/>
                </a:cubicBezTo>
                <a:cubicBezTo>
                  <a:pt x="16346" y="1639"/>
                  <a:pt x="16373" y="1651"/>
                  <a:pt x="16400" y="1675"/>
                </a:cubicBezTo>
                <a:cubicBezTo>
                  <a:pt x="16422" y="1693"/>
                  <a:pt x="16440" y="1714"/>
                  <a:pt x="16462" y="1738"/>
                </a:cubicBezTo>
                <a:cubicBezTo>
                  <a:pt x="16492" y="1753"/>
                  <a:pt x="16447" y="1621"/>
                  <a:pt x="16476" y="1588"/>
                </a:cubicBezTo>
                <a:cubicBezTo>
                  <a:pt x="16487" y="1548"/>
                  <a:pt x="16523" y="1539"/>
                  <a:pt x="16545" y="1521"/>
                </a:cubicBezTo>
                <a:cubicBezTo>
                  <a:pt x="16595" y="1509"/>
                  <a:pt x="16642" y="1521"/>
                  <a:pt x="16689" y="1539"/>
                </a:cubicBezTo>
                <a:cubicBezTo>
                  <a:pt x="16714" y="1545"/>
                  <a:pt x="16736" y="1572"/>
                  <a:pt x="16759" y="1591"/>
                </a:cubicBezTo>
                <a:cubicBezTo>
                  <a:pt x="16779" y="1609"/>
                  <a:pt x="16797" y="1624"/>
                  <a:pt x="16817" y="1639"/>
                </a:cubicBezTo>
                <a:cubicBezTo>
                  <a:pt x="16822" y="1578"/>
                  <a:pt x="16804" y="1524"/>
                  <a:pt x="16797" y="1464"/>
                </a:cubicBezTo>
                <a:cubicBezTo>
                  <a:pt x="16790" y="1422"/>
                  <a:pt x="16777" y="1383"/>
                  <a:pt x="16770" y="1341"/>
                </a:cubicBezTo>
                <a:cubicBezTo>
                  <a:pt x="16757" y="1308"/>
                  <a:pt x="16750" y="1272"/>
                  <a:pt x="16739" y="1239"/>
                </a:cubicBezTo>
                <a:cubicBezTo>
                  <a:pt x="16723" y="1194"/>
                  <a:pt x="16707" y="1152"/>
                  <a:pt x="16689" y="1109"/>
                </a:cubicBezTo>
                <a:cubicBezTo>
                  <a:pt x="16676" y="1082"/>
                  <a:pt x="16660" y="1049"/>
                  <a:pt x="16644" y="1022"/>
                </a:cubicBezTo>
                <a:cubicBezTo>
                  <a:pt x="16629" y="998"/>
                  <a:pt x="16617" y="974"/>
                  <a:pt x="16599" y="950"/>
                </a:cubicBezTo>
                <a:cubicBezTo>
                  <a:pt x="16579" y="923"/>
                  <a:pt x="16559" y="893"/>
                  <a:pt x="16534" y="872"/>
                </a:cubicBezTo>
                <a:cubicBezTo>
                  <a:pt x="16512" y="851"/>
                  <a:pt x="16539" y="947"/>
                  <a:pt x="16536" y="971"/>
                </a:cubicBezTo>
                <a:cubicBezTo>
                  <a:pt x="16530" y="1013"/>
                  <a:pt x="16530" y="1061"/>
                  <a:pt x="16512" y="1097"/>
                </a:cubicBezTo>
                <a:cubicBezTo>
                  <a:pt x="16498" y="1124"/>
                  <a:pt x="16487" y="1146"/>
                  <a:pt x="16471" y="1170"/>
                </a:cubicBezTo>
                <a:cubicBezTo>
                  <a:pt x="16435" y="1224"/>
                  <a:pt x="16393" y="1266"/>
                  <a:pt x="16346" y="1296"/>
                </a:cubicBezTo>
                <a:cubicBezTo>
                  <a:pt x="16319" y="1314"/>
                  <a:pt x="16292" y="1326"/>
                  <a:pt x="16263" y="1338"/>
                </a:cubicBezTo>
                <a:cubicBezTo>
                  <a:pt x="16218" y="1350"/>
                  <a:pt x="16173" y="1368"/>
                  <a:pt x="16126" y="1371"/>
                </a:cubicBezTo>
                <a:cubicBezTo>
                  <a:pt x="16085" y="1386"/>
                  <a:pt x="16042" y="1383"/>
                  <a:pt x="16067" y="1311"/>
                </a:cubicBezTo>
                <a:cubicBezTo>
                  <a:pt x="16085" y="1239"/>
                  <a:pt x="16087" y="1176"/>
                  <a:pt x="16047" y="1245"/>
                </a:cubicBezTo>
                <a:cubicBezTo>
                  <a:pt x="16025" y="1287"/>
                  <a:pt x="15948" y="1269"/>
                  <a:pt x="15946" y="1212"/>
                </a:cubicBezTo>
                <a:cubicBezTo>
                  <a:pt x="15941" y="1167"/>
                  <a:pt x="15944" y="1076"/>
                  <a:pt x="15903" y="1236"/>
                </a:cubicBezTo>
                <a:cubicBezTo>
                  <a:pt x="15903" y="1266"/>
                  <a:pt x="15888" y="1296"/>
                  <a:pt x="15845" y="1275"/>
                </a:cubicBezTo>
                <a:cubicBezTo>
                  <a:pt x="15818" y="1260"/>
                  <a:pt x="15807" y="1257"/>
                  <a:pt x="15782" y="1236"/>
                </a:cubicBezTo>
                <a:cubicBezTo>
                  <a:pt x="15762" y="1218"/>
                  <a:pt x="15744" y="1194"/>
                  <a:pt x="15726" y="1176"/>
                </a:cubicBezTo>
                <a:cubicBezTo>
                  <a:pt x="15694" y="1134"/>
                  <a:pt x="15663" y="1088"/>
                  <a:pt x="15638" y="1037"/>
                </a:cubicBezTo>
                <a:cubicBezTo>
                  <a:pt x="15629" y="1013"/>
                  <a:pt x="15618" y="986"/>
                  <a:pt x="15609" y="956"/>
                </a:cubicBezTo>
                <a:cubicBezTo>
                  <a:pt x="15634" y="848"/>
                  <a:pt x="15683" y="746"/>
                  <a:pt x="15746" y="670"/>
                </a:cubicBezTo>
                <a:cubicBezTo>
                  <a:pt x="15811" y="616"/>
                  <a:pt x="15888" y="655"/>
                  <a:pt x="15948" y="689"/>
                </a:cubicBezTo>
                <a:cubicBezTo>
                  <a:pt x="15926" y="607"/>
                  <a:pt x="15879" y="520"/>
                  <a:pt x="15894" y="427"/>
                </a:cubicBezTo>
                <a:cubicBezTo>
                  <a:pt x="15888" y="379"/>
                  <a:pt x="15923" y="340"/>
                  <a:pt x="15935" y="307"/>
                </a:cubicBezTo>
                <a:cubicBezTo>
                  <a:pt x="15971" y="256"/>
                  <a:pt x="16018" y="216"/>
                  <a:pt x="16072" y="207"/>
                </a:cubicBezTo>
                <a:cubicBezTo>
                  <a:pt x="16121" y="198"/>
                  <a:pt x="16168" y="192"/>
                  <a:pt x="16218" y="204"/>
                </a:cubicBezTo>
                <a:cubicBezTo>
                  <a:pt x="16260" y="210"/>
                  <a:pt x="16296" y="228"/>
                  <a:pt x="16339" y="244"/>
                </a:cubicBezTo>
                <a:cubicBezTo>
                  <a:pt x="16388" y="241"/>
                  <a:pt x="16260" y="84"/>
                  <a:pt x="16289" y="12"/>
                </a:cubicBezTo>
                <a:cubicBezTo>
                  <a:pt x="16289" y="12"/>
                  <a:pt x="16289" y="9"/>
                  <a:pt x="16289" y="9"/>
                </a:cubicBezTo>
                <a:lnTo>
                  <a:pt x="15647" y="9"/>
                </a:lnTo>
                <a:cubicBezTo>
                  <a:pt x="15609" y="45"/>
                  <a:pt x="15569" y="57"/>
                  <a:pt x="15555" y="9"/>
                </a:cubicBezTo>
                <a:lnTo>
                  <a:pt x="15277" y="9"/>
                </a:lnTo>
                <a:cubicBezTo>
                  <a:pt x="15279" y="45"/>
                  <a:pt x="15263" y="84"/>
                  <a:pt x="15203" y="90"/>
                </a:cubicBezTo>
                <a:cubicBezTo>
                  <a:pt x="15155" y="90"/>
                  <a:pt x="15140" y="96"/>
                  <a:pt x="15093" y="87"/>
                </a:cubicBezTo>
                <a:cubicBezTo>
                  <a:pt x="15054" y="75"/>
                  <a:pt x="15016" y="57"/>
                  <a:pt x="14983" y="45"/>
                </a:cubicBezTo>
                <a:cubicBezTo>
                  <a:pt x="14962" y="33"/>
                  <a:pt x="14940" y="21"/>
                  <a:pt x="14920" y="9"/>
                </a:cubicBezTo>
                <a:lnTo>
                  <a:pt x="14082" y="9"/>
                </a:lnTo>
                <a:cubicBezTo>
                  <a:pt x="14071" y="12"/>
                  <a:pt x="14066" y="21"/>
                  <a:pt x="14064" y="30"/>
                </a:cubicBezTo>
                <a:close/>
                <a:moveTo>
                  <a:pt x="15984" y="1419"/>
                </a:moveTo>
                <a:cubicBezTo>
                  <a:pt x="15980" y="1422"/>
                  <a:pt x="15975" y="1413"/>
                  <a:pt x="15973" y="1410"/>
                </a:cubicBezTo>
                <a:cubicBezTo>
                  <a:pt x="15977" y="1353"/>
                  <a:pt x="16036" y="1410"/>
                  <a:pt x="15984" y="1419"/>
                </a:cubicBezTo>
                <a:close/>
                <a:moveTo>
                  <a:pt x="15953" y="1392"/>
                </a:moveTo>
                <a:cubicBezTo>
                  <a:pt x="15962" y="1413"/>
                  <a:pt x="15939" y="1407"/>
                  <a:pt x="15932" y="1404"/>
                </a:cubicBezTo>
                <a:cubicBezTo>
                  <a:pt x="15901" y="1353"/>
                  <a:pt x="15937" y="1362"/>
                  <a:pt x="15953" y="1392"/>
                </a:cubicBezTo>
                <a:close/>
                <a:moveTo>
                  <a:pt x="15483" y="174"/>
                </a:moveTo>
                <a:cubicBezTo>
                  <a:pt x="15477" y="183"/>
                  <a:pt x="15465" y="171"/>
                  <a:pt x="15461" y="168"/>
                </a:cubicBezTo>
                <a:cubicBezTo>
                  <a:pt x="15445" y="84"/>
                  <a:pt x="15557" y="117"/>
                  <a:pt x="15483" y="174"/>
                </a:cubicBezTo>
                <a:close/>
                <a:moveTo>
                  <a:pt x="15423" y="162"/>
                </a:moveTo>
                <a:cubicBezTo>
                  <a:pt x="15445" y="186"/>
                  <a:pt x="15409" y="195"/>
                  <a:pt x="15398" y="195"/>
                </a:cubicBezTo>
                <a:cubicBezTo>
                  <a:pt x="15331" y="147"/>
                  <a:pt x="15389" y="132"/>
                  <a:pt x="15423" y="162"/>
                </a:cubicBezTo>
                <a:close/>
                <a:moveTo>
                  <a:pt x="1895" y="15301"/>
                </a:moveTo>
                <a:lnTo>
                  <a:pt x="1893" y="15307"/>
                </a:lnTo>
                <a:lnTo>
                  <a:pt x="1898" y="15301"/>
                </a:lnTo>
                <a:cubicBezTo>
                  <a:pt x="1936" y="15205"/>
                  <a:pt x="1974" y="15106"/>
                  <a:pt x="2037" y="15033"/>
                </a:cubicBezTo>
                <a:cubicBezTo>
                  <a:pt x="2077" y="14988"/>
                  <a:pt x="2122" y="14940"/>
                  <a:pt x="2178" y="14937"/>
                </a:cubicBezTo>
                <a:cubicBezTo>
                  <a:pt x="2208" y="14925"/>
                  <a:pt x="2244" y="14940"/>
                  <a:pt x="2262" y="14970"/>
                </a:cubicBezTo>
                <a:cubicBezTo>
                  <a:pt x="2282" y="15000"/>
                  <a:pt x="2295" y="15033"/>
                  <a:pt x="2300" y="15072"/>
                </a:cubicBezTo>
                <a:cubicBezTo>
                  <a:pt x="2302" y="15133"/>
                  <a:pt x="2309" y="15130"/>
                  <a:pt x="2327" y="15072"/>
                </a:cubicBezTo>
                <a:cubicBezTo>
                  <a:pt x="2340" y="15021"/>
                  <a:pt x="2381" y="14985"/>
                  <a:pt x="2414" y="14967"/>
                </a:cubicBezTo>
                <a:cubicBezTo>
                  <a:pt x="2446" y="14955"/>
                  <a:pt x="2475" y="14958"/>
                  <a:pt x="2500" y="14979"/>
                </a:cubicBezTo>
                <a:cubicBezTo>
                  <a:pt x="2538" y="15003"/>
                  <a:pt x="2562" y="15051"/>
                  <a:pt x="2580" y="15097"/>
                </a:cubicBezTo>
                <a:cubicBezTo>
                  <a:pt x="2596" y="15121"/>
                  <a:pt x="2605" y="15172"/>
                  <a:pt x="2619" y="15184"/>
                </a:cubicBezTo>
                <a:cubicBezTo>
                  <a:pt x="2623" y="15151"/>
                  <a:pt x="2632" y="15115"/>
                  <a:pt x="2634" y="15078"/>
                </a:cubicBezTo>
                <a:cubicBezTo>
                  <a:pt x="2650" y="15024"/>
                  <a:pt x="2659" y="14961"/>
                  <a:pt x="2697" y="14928"/>
                </a:cubicBezTo>
                <a:cubicBezTo>
                  <a:pt x="2724" y="14892"/>
                  <a:pt x="2769" y="14880"/>
                  <a:pt x="2803" y="14898"/>
                </a:cubicBezTo>
                <a:cubicBezTo>
                  <a:pt x="2852" y="14907"/>
                  <a:pt x="2886" y="14952"/>
                  <a:pt x="2922" y="14994"/>
                </a:cubicBezTo>
                <a:cubicBezTo>
                  <a:pt x="2942" y="15024"/>
                  <a:pt x="2967" y="15094"/>
                  <a:pt x="2985" y="15106"/>
                </a:cubicBezTo>
                <a:cubicBezTo>
                  <a:pt x="2985" y="15069"/>
                  <a:pt x="2982" y="15030"/>
                  <a:pt x="2980" y="14991"/>
                </a:cubicBezTo>
                <a:cubicBezTo>
                  <a:pt x="2976" y="14961"/>
                  <a:pt x="2978" y="14931"/>
                  <a:pt x="2969" y="14904"/>
                </a:cubicBezTo>
                <a:cubicBezTo>
                  <a:pt x="2967" y="14865"/>
                  <a:pt x="2960" y="14826"/>
                  <a:pt x="2951" y="14787"/>
                </a:cubicBezTo>
                <a:cubicBezTo>
                  <a:pt x="2944" y="14754"/>
                  <a:pt x="2937" y="14724"/>
                  <a:pt x="2931" y="14694"/>
                </a:cubicBezTo>
                <a:cubicBezTo>
                  <a:pt x="2917" y="14655"/>
                  <a:pt x="2908" y="14606"/>
                  <a:pt x="2893" y="14570"/>
                </a:cubicBezTo>
                <a:cubicBezTo>
                  <a:pt x="2881" y="14534"/>
                  <a:pt x="2866" y="14498"/>
                  <a:pt x="2850" y="14468"/>
                </a:cubicBezTo>
                <a:cubicBezTo>
                  <a:pt x="2832" y="14423"/>
                  <a:pt x="2809" y="14387"/>
                  <a:pt x="2785" y="14348"/>
                </a:cubicBezTo>
                <a:cubicBezTo>
                  <a:pt x="2765" y="14327"/>
                  <a:pt x="2722" y="14228"/>
                  <a:pt x="2720" y="14312"/>
                </a:cubicBezTo>
                <a:cubicBezTo>
                  <a:pt x="2708" y="14372"/>
                  <a:pt x="2686" y="14435"/>
                  <a:pt x="2648" y="14474"/>
                </a:cubicBezTo>
                <a:cubicBezTo>
                  <a:pt x="2616" y="14519"/>
                  <a:pt x="2574" y="14540"/>
                  <a:pt x="2535" y="14564"/>
                </a:cubicBezTo>
                <a:cubicBezTo>
                  <a:pt x="2493" y="14585"/>
                  <a:pt x="2446" y="14594"/>
                  <a:pt x="2403" y="14603"/>
                </a:cubicBezTo>
                <a:cubicBezTo>
                  <a:pt x="2381" y="14603"/>
                  <a:pt x="2356" y="14606"/>
                  <a:pt x="2331" y="14606"/>
                </a:cubicBezTo>
                <a:cubicBezTo>
                  <a:pt x="2302" y="14603"/>
                  <a:pt x="2293" y="14594"/>
                  <a:pt x="2264" y="14585"/>
                </a:cubicBezTo>
                <a:cubicBezTo>
                  <a:pt x="2219" y="14564"/>
                  <a:pt x="2221" y="14528"/>
                  <a:pt x="2235" y="14504"/>
                </a:cubicBezTo>
                <a:cubicBezTo>
                  <a:pt x="2275" y="14345"/>
                  <a:pt x="2237" y="14420"/>
                  <a:pt x="2212" y="14450"/>
                </a:cubicBezTo>
                <a:cubicBezTo>
                  <a:pt x="2183" y="14492"/>
                  <a:pt x="2113" y="14444"/>
                  <a:pt x="2116" y="14393"/>
                </a:cubicBezTo>
                <a:cubicBezTo>
                  <a:pt x="2116" y="14303"/>
                  <a:pt x="2089" y="14357"/>
                  <a:pt x="2068" y="14429"/>
                </a:cubicBezTo>
                <a:cubicBezTo>
                  <a:pt x="2055" y="14504"/>
                  <a:pt x="2021" y="14474"/>
                  <a:pt x="1994" y="14429"/>
                </a:cubicBezTo>
                <a:cubicBezTo>
                  <a:pt x="1958" y="14390"/>
                  <a:pt x="1929" y="14339"/>
                  <a:pt x="1900" y="14291"/>
                </a:cubicBezTo>
                <a:cubicBezTo>
                  <a:pt x="1884" y="14258"/>
                  <a:pt x="1866" y="14225"/>
                  <a:pt x="1855" y="14189"/>
                </a:cubicBezTo>
                <a:cubicBezTo>
                  <a:pt x="1833" y="14125"/>
                  <a:pt x="1817" y="14056"/>
                  <a:pt x="1815" y="13984"/>
                </a:cubicBezTo>
                <a:cubicBezTo>
                  <a:pt x="1812" y="13951"/>
                  <a:pt x="1812" y="13924"/>
                  <a:pt x="1815" y="13894"/>
                </a:cubicBezTo>
                <a:cubicBezTo>
                  <a:pt x="1817" y="13852"/>
                  <a:pt x="1837" y="13813"/>
                  <a:pt x="1853" y="13774"/>
                </a:cubicBezTo>
                <a:cubicBezTo>
                  <a:pt x="1862" y="13753"/>
                  <a:pt x="1927" y="13698"/>
                  <a:pt x="1900" y="13698"/>
                </a:cubicBezTo>
                <a:cubicBezTo>
                  <a:pt x="1871" y="13695"/>
                  <a:pt x="1842" y="13701"/>
                  <a:pt x="1812" y="13707"/>
                </a:cubicBezTo>
                <a:cubicBezTo>
                  <a:pt x="1788" y="13710"/>
                  <a:pt x="1765" y="13719"/>
                  <a:pt x="1743" y="13725"/>
                </a:cubicBezTo>
                <a:cubicBezTo>
                  <a:pt x="1718" y="13735"/>
                  <a:pt x="1689" y="13750"/>
                  <a:pt x="1669" y="13759"/>
                </a:cubicBezTo>
                <a:cubicBezTo>
                  <a:pt x="1635" y="13780"/>
                  <a:pt x="1604" y="13801"/>
                  <a:pt x="1570" y="13822"/>
                </a:cubicBezTo>
                <a:cubicBezTo>
                  <a:pt x="1545" y="13840"/>
                  <a:pt x="1523" y="13861"/>
                  <a:pt x="1498" y="13879"/>
                </a:cubicBezTo>
                <a:cubicBezTo>
                  <a:pt x="1473" y="13906"/>
                  <a:pt x="1446" y="13927"/>
                  <a:pt x="1422" y="13954"/>
                </a:cubicBezTo>
                <a:cubicBezTo>
                  <a:pt x="1390" y="13993"/>
                  <a:pt x="1350" y="14023"/>
                  <a:pt x="1325" y="14074"/>
                </a:cubicBezTo>
                <a:cubicBezTo>
                  <a:pt x="1348" y="14077"/>
                  <a:pt x="1368" y="14080"/>
                  <a:pt x="1392" y="14083"/>
                </a:cubicBezTo>
                <a:cubicBezTo>
                  <a:pt x="1417" y="14086"/>
                  <a:pt x="1446" y="14086"/>
                  <a:pt x="1471" y="14101"/>
                </a:cubicBezTo>
                <a:cubicBezTo>
                  <a:pt x="1516" y="14125"/>
                  <a:pt x="1559" y="14155"/>
                  <a:pt x="1592" y="14204"/>
                </a:cubicBezTo>
                <a:cubicBezTo>
                  <a:pt x="1604" y="14237"/>
                  <a:pt x="1628" y="14273"/>
                  <a:pt x="1619" y="14312"/>
                </a:cubicBezTo>
                <a:cubicBezTo>
                  <a:pt x="1628" y="14363"/>
                  <a:pt x="1534" y="14429"/>
                  <a:pt x="1561" y="14441"/>
                </a:cubicBezTo>
                <a:cubicBezTo>
                  <a:pt x="1588" y="14441"/>
                  <a:pt x="1613" y="14438"/>
                  <a:pt x="1639" y="14444"/>
                </a:cubicBezTo>
                <a:cubicBezTo>
                  <a:pt x="1671" y="14447"/>
                  <a:pt x="1698" y="14459"/>
                  <a:pt x="1727" y="14477"/>
                </a:cubicBezTo>
                <a:cubicBezTo>
                  <a:pt x="1759" y="14495"/>
                  <a:pt x="1783" y="14525"/>
                  <a:pt x="1799" y="14564"/>
                </a:cubicBezTo>
                <a:cubicBezTo>
                  <a:pt x="1801" y="14588"/>
                  <a:pt x="1819" y="14618"/>
                  <a:pt x="1810" y="14646"/>
                </a:cubicBezTo>
                <a:cubicBezTo>
                  <a:pt x="1810" y="14706"/>
                  <a:pt x="1770" y="14748"/>
                  <a:pt x="1747" y="14793"/>
                </a:cubicBezTo>
                <a:cubicBezTo>
                  <a:pt x="1790" y="14784"/>
                  <a:pt x="1839" y="14778"/>
                  <a:pt x="1871" y="14823"/>
                </a:cubicBezTo>
                <a:cubicBezTo>
                  <a:pt x="1900" y="14883"/>
                  <a:pt x="1920" y="14958"/>
                  <a:pt x="1920" y="15030"/>
                </a:cubicBezTo>
                <a:cubicBezTo>
                  <a:pt x="1925" y="15078"/>
                  <a:pt x="1920" y="15136"/>
                  <a:pt x="1913" y="15187"/>
                </a:cubicBezTo>
                <a:cubicBezTo>
                  <a:pt x="1911" y="15220"/>
                  <a:pt x="1902" y="15268"/>
                  <a:pt x="1895" y="15301"/>
                </a:cubicBezTo>
                <a:close/>
                <a:moveTo>
                  <a:pt x="2120" y="14582"/>
                </a:moveTo>
                <a:cubicBezTo>
                  <a:pt x="2145" y="14570"/>
                  <a:pt x="2176" y="14591"/>
                  <a:pt x="2131" y="14606"/>
                </a:cubicBezTo>
                <a:cubicBezTo>
                  <a:pt x="2125" y="14603"/>
                  <a:pt x="2104" y="14591"/>
                  <a:pt x="2120" y="14582"/>
                </a:cubicBezTo>
                <a:close/>
                <a:moveTo>
                  <a:pt x="2098" y="14579"/>
                </a:moveTo>
                <a:cubicBezTo>
                  <a:pt x="2095" y="14579"/>
                  <a:pt x="2086" y="14585"/>
                  <a:pt x="2084" y="14579"/>
                </a:cubicBezTo>
                <a:cubicBezTo>
                  <a:pt x="2046" y="14525"/>
                  <a:pt x="2118" y="14531"/>
                  <a:pt x="2098" y="14579"/>
                </a:cubicBezTo>
                <a:close/>
                <a:moveTo>
                  <a:pt x="21578" y="19561"/>
                </a:moveTo>
                <a:cubicBezTo>
                  <a:pt x="21573" y="19561"/>
                  <a:pt x="21569" y="19564"/>
                  <a:pt x="21567" y="19564"/>
                </a:cubicBezTo>
                <a:cubicBezTo>
                  <a:pt x="21553" y="19573"/>
                  <a:pt x="21542" y="19546"/>
                  <a:pt x="21540" y="19540"/>
                </a:cubicBezTo>
                <a:cubicBezTo>
                  <a:pt x="21544" y="19495"/>
                  <a:pt x="21562" y="19480"/>
                  <a:pt x="21580" y="19480"/>
                </a:cubicBezTo>
                <a:lnTo>
                  <a:pt x="21580" y="19183"/>
                </a:lnTo>
                <a:cubicBezTo>
                  <a:pt x="21517" y="19171"/>
                  <a:pt x="21457" y="19119"/>
                  <a:pt x="21450" y="19041"/>
                </a:cubicBezTo>
                <a:cubicBezTo>
                  <a:pt x="21439" y="18927"/>
                  <a:pt x="21445" y="18705"/>
                  <a:pt x="21346" y="19104"/>
                </a:cubicBezTo>
                <a:cubicBezTo>
                  <a:pt x="21349" y="19177"/>
                  <a:pt x="21308" y="19255"/>
                  <a:pt x="21198" y="19204"/>
                </a:cubicBezTo>
                <a:cubicBezTo>
                  <a:pt x="21133" y="19168"/>
                  <a:pt x="21104" y="19162"/>
                  <a:pt x="21041" y="19110"/>
                </a:cubicBezTo>
                <a:cubicBezTo>
                  <a:pt x="20992" y="19062"/>
                  <a:pt x="20945" y="19005"/>
                  <a:pt x="20902" y="18957"/>
                </a:cubicBezTo>
                <a:cubicBezTo>
                  <a:pt x="20826" y="18855"/>
                  <a:pt x="20745" y="18735"/>
                  <a:pt x="20682" y="18608"/>
                </a:cubicBezTo>
                <a:cubicBezTo>
                  <a:pt x="20632" y="18482"/>
                  <a:pt x="20572" y="18347"/>
                  <a:pt x="20563" y="18196"/>
                </a:cubicBezTo>
                <a:cubicBezTo>
                  <a:pt x="20529" y="18040"/>
                  <a:pt x="20563" y="17872"/>
                  <a:pt x="20605" y="17727"/>
                </a:cubicBezTo>
                <a:cubicBezTo>
                  <a:pt x="20698" y="17550"/>
                  <a:pt x="20502" y="17664"/>
                  <a:pt x="20435" y="17661"/>
                </a:cubicBezTo>
                <a:cubicBezTo>
                  <a:pt x="20343" y="17682"/>
                  <a:pt x="20253" y="17709"/>
                  <a:pt x="20168" y="17763"/>
                </a:cubicBezTo>
                <a:cubicBezTo>
                  <a:pt x="20100" y="17794"/>
                  <a:pt x="20028" y="17833"/>
                  <a:pt x="19965" y="17881"/>
                </a:cubicBezTo>
                <a:cubicBezTo>
                  <a:pt x="19900" y="17917"/>
                  <a:pt x="19833" y="17977"/>
                  <a:pt x="19770" y="18028"/>
                </a:cubicBezTo>
                <a:cubicBezTo>
                  <a:pt x="19730" y="17971"/>
                  <a:pt x="19694" y="17905"/>
                  <a:pt x="19687" y="17824"/>
                </a:cubicBezTo>
                <a:cubicBezTo>
                  <a:pt x="19656" y="17760"/>
                  <a:pt x="19692" y="17673"/>
                  <a:pt x="19696" y="17616"/>
                </a:cubicBezTo>
                <a:cubicBezTo>
                  <a:pt x="19727" y="17514"/>
                  <a:pt x="19779" y="17424"/>
                  <a:pt x="19855" y="17373"/>
                </a:cubicBezTo>
                <a:cubicBezTo>
                  <a:pt x="19923" y="17321"/>
                  <a:pt x="19988" y="17282"/>
                  <a:pt x="20067" y="17261"/>
                </a:cubicBezTo>
                <a:cubicBezTo>
                  <a:pt x="20132" y="17237"/>
                  <a:pt x="20190" y="17237"/>
                  <a:pt x="20260" y="17225"/>
                </a:cubicBezTo>
                <a:cubicBezTo>
                  <a:pt x="20329" y="17183"/>
                  <a:pt x="20080" y="17051"/>
                  <a:pt x="20089" y="16925"/>
                </a:cubicBezTo>
                <a:cubicBezTo>
                  <a:pt x="20058" y="16831"/>
                  <a:pt x="20109" y="16732"/>
                  <a:pt x="20132" y="16642"/>
                </a:cubicBezTo>
                <a:cubicBezTo>
                  <a:pt x="20203" y="16504"/>
                  <a:pt x="20307" y="16416"/>
                  <a:pt x="20412" y="16338"/>
                </a:cubicBezTo>
                <a:cubicBezTo>
                  <a:pt x="20451" y="16308"/>
                  <a:pt x="20495" y="16293"/>
                  <a:pt x="20538" y="16281"/>
                </a:cubicBezTo>
                <a:cubicBezTo>
                  <a:pt x="20522" y="16344"/>
                  <a:pt x="20486" y="16398"/>
                  <a:pt x="20462" y="16456"/>
                </a:cubicBezTo>
                <a:cubicBezTo>
                  <a:pt x="20428" y="16495"/>
                  <a:pt x="20401" y="16543"/>
                  <a:pt x="20374" y="16582"/>
                </a:cubicBezTo>
                <a:cubicBezTo>
                  <a:pt x="20397" y="16594"/>
                  <a:pt x="20457" y="16558"/>
                  <a:pt x="20495" y="16564"/>
                </a:cubicBezTo>
                <a:cubicBezTo>
                  <a:pt x="20556" y="16552"/>
                  <a:pt x="20626" y="16552"/>
                  <a:pt x="20686" y="16594"/>
                </a:cubicBezTo>
                <a:cubicBezTo>
                  <a:pt x="20731" y="16621"/>
                  <a:pt x="20760" y="16669"/>
                  <a:pt x="20781" y="16732"/>
                </a:cubicBezTo>
                <a:cubicBezTo>
                  <a:pt x="20794" y="16810"/>
                  <a:pt x="20799" y="16913"/>
                  <a:pt x="20760" y="16985"/>
                </a:cubicBezTo>
                <a:cubicBezTo>
                  <a:pt x="20720" y="17069"/>
                  <a:pt x="20727" y="17087"/>
                  <a:pt x="20785" y="17030"/>
                </a:cubicBezTo>
                <a:cubicBezTo>
                  <a:pt x="20828" y="16997"/>
                  <a:pt x="20873" y="16991"/>
                  <a:pt x="20920" y="16997"/>
                </a:cubicBezTo>
                <a:cubicBezTo>
                  <a:pt x="20967" y="17003"/>
                  <a:pt x="21014" y="17051"/>
                  <a:pt x="21032" y="17111"/>
                </a:cubicBezTo>
                <a:cubicBezTo>
                  <a:pt x="21084" y="17210"/>
                  <a:pt x="21079" y="17337"/>
                  <a:pt x="21075" y="17448"/>
                </a:cubicBezTo>
                <a:cubicBezTo>
                  <a:pt x="21066" y="17625"/>
                  <a:pt x="21007" y="17791"/>
                  <a:pt x="20951" y="17947"/>
                </a:cubicBezTo>
                <a:lnTo>
                  <a:pt x="20951" y="17959"/>
                </a:lnTo>
                <a:lnTo>
                  <a:pt x="20956" y="17947"/>
                </a:lnTo>
                <a:cubicBezTo>
                  <a:pt x="20985" y="17905"/>
                  <a:pt x="21019" y="17842"/>
                  <a:pt x="21052" y="17800"/>
                </a:cubicBezTo>
                <a:cubicBezTo>
                  <a:pt x="21093" y="17739"/>
                  <a:pt x="21144" y="17676"/>
                  <a:pt x="21194" y="17637"/>
                </a:cubicBezTo>
                <a:cubicBezTo>
                  <a:pt x="21266" y="17568"/>
                  <a:pt x="21355" y="17529"/>
                  <a:pt x="21441" y="17523"/>
                </a:cubicBezTo>
                <a:cubicBezTo>
                  <a:pt x="21506" y="17532"/>
                  <a:pt x="21544" y="17604"/>
                  <a:pt x="21576" y="17673"/>
                </a:cubicBezTo>
                <a:lnTo>
                  <a:pt x="21576" y="16705"/>
                </a:lnTo>
                <a:cubicBezTo>
                  <a:pt x="21524" y="16705"/>
                  <a:pt x="21461" y="16645"/>
                  <a:pt x="21470" y="16576"/>
                </a:cubicBezTo>
                <a:cubicBezTo>
                  <a:pt x="21477" y="16504"/>
                  <a:pt x="21510" y="16365"/>
                  <a:pt x="21398" y="16591"/>
                </a:cubicBezTo>
                <a:cubicBezTo>
                  <a:pt x="21389" y="16636"/>
                  <a:pt x="21355" y="16675"/>
                  <a:pt x="21295" y="16618"/>
                </a:cubicBezTo>
                <a:cubicBezTo>
                  <a:pt x="21259" y="16579"/>
                  <a:pt x="21241" y="16570"/>
                  <a:pt x="21209" y="16525"/>
                </a:cubicBezTo>
                <a:cubicBezTo>
                  <a:pt x="21185" y="16483"/>
                  <a:pt x="21162" y="16438"/>
                  <a:pt x="21144" y="16398"/>
                </a:cubicBezTo>
                <a:cubicBezTo>
                  <a:pt x="21111" y="16317"/>
                  <a:pt x="21075" y="16224"/>
                  <a:pt x="21052" y="16131"/>
                </a:cubicBezTo>
                <a:cubicBezTo>
                  <a:pt x="21039" y="16041"/>
                  <a:pt x="21019" y="15944"/>
                  <a:pt x="21032" y="15848"/>
                </a:cubicBezTo>
                <a:cubicBezTo>
                  <a:pt x="21032" y="15743"/>
                  <a:pt x="21075" y="15647"/>
                  <a:pt x="21120" y="15569"/>
                </a:cubicBezTo>
                <a:cubicBezTo>
                  <a:pt x="21201" y="15478"/>
                  <a:pt x="21064" y="15505"/>
                  <a:pt x="21023" y="15490"/>
                </a:cubicBezTo>
                <a:cubicBezTo>
                  <a:pt x="20962" y="15481"/>
                  <a:pt x="20904" y="15478"/>
                  <a:pt x="20846" y="15490"/>
                </a:cubicBezTo>
                <a:cubicBezTo>
                  <a:pt x="20799" y="15493"/>
                  <a:pt x="20751" y="15502"/>
                  <a:pt x="20706" y="15517"/>
                </a:cubicBezTo>
                <a:cubicBezTo>
                  <a:pt x="20657" y="15523"/>
                  <a:pt x="20603" y="15554"/>
                  <a:pt x="20552" y="15569"/>
                </a:cubicBezTo>
                <a:cubicBezTo>
                  <a:pt x="20516" y="15584"/>
                  <a:pt x="20480" y="15605"/>
                  <a:pt x="20442" y="15623"/>
                </a:cubicBezTo>
                <a:cubicBezTo>
                  <a:pt x="20397" y="15647"/>
                  <a:pt x="20352" y="15671"/>
                  <a:pt x="20311" y="15707"/>
                </a:cubicBezTo>
                <a:cubicBezTo>
                  <a:pt x="20284" y="15713"/>
                  <a:pt x="20260" y="15737"/>
                  <a:pt x="20235" y="15758"/>
                </a:cubicBezTo>
                <a:cubicBezTo>
                  <a:pt x="20192" y="15734"/>
                  <a:pt x="20152" y="15707"/>
                  <a:pt x="20111" y="15683"/>
                </a:cubicBezTo>
                <a:cubicBezTo>
                  <a:pt x="20024" y="15641"/>
                  <a:pt x="19939" y="15602"/>
                  <a:pt x="19853" y="15563"/>
                </a:cubicBezTo>
                <a:cubicBezTo>
                  <a:pt x="19795" y="15545"/>
                  <a:pt x="19721" y="15523"/>
                  <a:pt x="19660" y="15505"/>
                </a:cubicBezTo>
                <a:cubicBezTo>
                  <a:pt x="19602" y="15499"/>
                  <a:pt x="19546" y="15481"/>
                  <a:pt x="19485" y="15484"/>
                </a:cubicBezTo>
                <a:cubicBezTo>
                  <a:pt x="19409" y="15484"/>
                  <a:pt x="19337" y="15478"/>
                  <a:pt x="19265" y="15496"/>
                </a:cubicBezTo>
                <a:cubicBezTo>
                  <a:pt x="19197" y="15511"/>
                  <a:pt x="19370" y="15617"/>
                  <a:pt x="19397" y="15668"/>
                </a:cubicBezTo>
                <a:cubicBezTo>
                  <a:pt x="19440" y="15758"/>
                  <a:pt x="19501" y="15845"/>
                  <a:pt x="19516" y="15953"/>
                </a:cubicBezTo>
                <a:cubicBezTo>
                  <a:pt x="19525" y="16032"/>
                  <a:pt x="19534" y="16101"/>
                  <a:pt x="19537" y="16179"/>
                </a:cubicBezTo>
                <a:cubicBezTo>
                  <a:pt x="19543" y="16356"/>
                  <a:pt x="19521" y="16534"/>
                  <a:pt x="19476" y="16702"/>
                </a:cubicBezTo>
                <a:cubicBezTo>
                  <a:pt x="19453" y="16798"/>
                  <a:pt x="19418" y="16886"/>
                  <a:pt x="19384" y="16973"/>
                </a:cubicBezTo>
                <a:cubicBezTo>
                  <a:pt x="19321" y="17102"/>
                  <a:pt x="19263" y="17237"/>
                  <a:pt x="19180" y="17352"/>
                </a:cubicBezTo>
                <a:cubicBezTo>
                  <a:pt x="19126" y="17478"/>
                  <a:pt x="19045" y="17565"/>
                  <a:pt x="18998" y="17382"/>
                </a:cubicBezTo>
                <a:cubicBezTo>
                  <a:pt x="18935" y="17213"/>
                  <a:pt x="18856" y="17090"/>
                  <a:pt x="18874" y="17312"/>
                </a:cubicBezTo>
                <a:cubicBezTo>
                  <a:pt x="18892" y="17442"/>
                  <a:pt x="18728" y="17583"/>
                  <a:pt x="18647" y="17490"/>
                </a:cubicBezTo>
                <a:cubicBezTo>
                  <a:pt x="18580" y="17421"/>
                  <a:pt x="18468" y="17252"/>
                  <a:pt x="18605" y="17631"/>
                </a:cubicBezTo>
                <a:cubicBezTo>
                  <a:pt x="18645" y="17682"/>
                  <a:pt x="18656" y="17775"/>
                  <a:pt x="18551" y="17842"/>
                </a:cubicBezTo>
                <a:cubicBezTo>
                  <a:pt x="18483" y="17878"/>
                  <a:pt x="18461" y="17899"/>
                  <a:pt x="18389" y="17920"/>
                </a:cubicBezTo>
                <a:cubicBezTo>
                  <a:pt x="18328" y="17929"/>
                  <a:pt x="18266" y="17935"/>
                  <a:pt x="18209" y="17941"/>
                </a:cubicBezTo>
                <a:cubicBezTo>
                  <a:pt x="18102" y="17938"/>
                  <a:pt x="17980" y="17929"/>
                  <a:pt x="17870" y="17896"/>
                </a:cubicBezTo>
                <a:cubicBezTo>
                  <a:pt x="17769" y="17854"/>
                  <a:pt x="17655" y="17812"/>
                  <a:pt x="17569" y="17712"/>
                </a:cubicBezTo>
                <a:cubicBezTo>
                  <a:pt x="17464" y="17631"/>
                  <a:pt x="17399" y="17478"/>
                  <a:pt x="17356" y="17337"/>
                </a:cubicBezTo>
                <a:cubicBezTo>
                  <a:pt x="17329" y="17123"/>
                  <a:pt x="17248" y="17388"/>
                  <a:pt x="17201" y="17448"/>
                </a:cubicBezTo>
                <a:cubicBezTo>
                  <a:pt x="17147" y="17550"/>
                  <a:pt x="17098" y="17652"/>
                  <a:pt x="17062" y="17769"/>
                </a:cubicBezTo>
                <a:cubicBezTo>
                  <a:pt x="17028" y="17854"/>
                  <a:pt x="16999" y="17950"/>
                  <a:pt x="16979" y="18040"/>
                </a:cubicBezTo>
                <a:cubicBezTo>
                  <a:pt x="16947" y="18136"/>
                  <a:pt x="16932" y="18254"/>
                  <a:pt x="16909" y="18359"/>
                </a:cubicBezTo>
                <a:cubicBezTo>
                  <a:pt x="16898" y="18437"/>
                  <a:pt x="16889" y="18515"/>
                  <a:pt x="16878" y="18602"/>
                </a:cubicBezTo>
                <a:cubicBezTo>
                  <a:pt x="16867" y="18705"/>
                  <a:pt x="16858" y="18801"/>
                  <a:pt x="16858" y="18903"/>
                </a:cubicBezTo>
                <a:cubicBezTo>
                  <a:pt x="16840" y="18969"/>
                  <a:pt x="16851" y="19050"/>
                  <a:pt x="16849" y="19122"/>
                </a:cubicBezTo>
                <a:cubicBezTo>
                  <a:pt x="16853" y="19222"/>
                  <a:pt x="16858" y="19315"/>
                  <a:pt x="16862" y="19408"/>
                </a:cubicBezTo>
                <a:cubicBezTo>
                  <a:pt x="16905" y="19375"/>
                  <a:pt x="16947" y="19195"/>
                  <a:pt x="16992" y="19110"/>
                </a:cubicBezTo>
                <a:cubicBezTo>
                  <a:pt x="17071" y="18993"/>
                  <a:pt x="17147" y="18864"/>
                  <a:pt x="17266" y="18822"/>
                </a:cubicBezTo>
                <a:cubicBezTo>
                  <a:pt x="17349" y="18762"/>
                  <a:pt x="17464" y="18771"/>
                  <a:pt x="17536" y="18852"/>
                </a:cubicBezTo>
                <a:cubicBezTo>
                  <a:pt x="17641" y="18924"/>
                  <a:pt x="17673" y="19080"/>
                  <a:pt x="17727" y="19204"/>
                </a:cubicBezTo>
                <a:cubicBezTo>
                  <a:pt x="17740" y="19294"/>
                  <a:pt x="17767" y="19381"/>
                  <a:pt x="17785" y="19462"/>
                </a:cubicBezTo>
                <a:cubicBezTo>
                  <a:pt x="17803" y="19444"/>
                  <a:pt x="17814" y="19387"/>
                  <a:pt x="17828" y="19333"/>
                </a:cubicBezTo>
                <a:cubicBezTo>
                  <a:pt x="17823" y="19363"/>
                  <a:pt x="17816" y="19390"/>
                  <a:pt x="17810" y="19420"/>
                </a:cubicBezTo>
                <a:cubicBezTo>
                  <a:pt x="17783" y="19528"/>
                  <a:pt x="17740" y="19628"/>
                  <a:pt x="17684" y="19715"/>
                </a:cubicBezTo>
                <a:cubicBezTo>
                  <a:pt x="17653" y="19766"/>
                  <a:pt x="17619" y="19808"/>
                  <a:pt x="17583" y="19850"/>
                </a:cubicBezTo>
                <a:cubicBezTo>
                  <a:pt x="17525" y="19907"/>
                  <a:pt x="17464" y="19970"/>
                  <a:pt x="17394" y="20012"/>
                </a:cubicBezTo>
                <a:cubicBezTo>
                  <a:pt x="17340" y="20070"/>
                  <a:pt x="17278" y="20100"/>
                  <a:pt x="17280" y="19973"/>
                </a:cubicBezTo>
                <a:cubicBezTo>
                  <a:pt x="17271" y="19853"/>
                  <a:pt x="17244" y="19754"/>
                  <a:pt x="17217" y="19895"/>
                </a:cubicBezTo>
                <a:cubicBezTo>
                  <a:pt x="17206" y="19976"/>
                  <a:pt x="17082" y="20012"/>
                  <a:pt x="17051" y="19931"/>
                </a:cubicBezTo>
                <a:cubicBezTo>
                  <a:pt x="17022" y="19868"/>
                  <a:pt x="16983" y="19733"/>
                  <a:pt x="17001" y="20003"/>
                </a:cubicBezTo>
                <a:cubicBezTo>
                  <a:pt x="17017" y="20046"/>
                  <a:pt x="17008" y="20106"/>
                  <a:pt x="16934" y="20112"/>
                </a:cubicBezTo>
                <a:cubicBezTo>
                  <a:pt x="16887" y="20112"/>
                  <a:pt x="16871" y="20118"/>
                  <a:pt x="16824" y="20109"/>
                </a:cubicBezTo>
                <a:cubicBezTo>
                  <a:pt x="16786" y="20097"/>
                  <a:pt x="16748" y="20079"/>
                  <a:pt x="16714" y="20067"/>
                </a:cubicBezTo>
                <a:cubicBezTo>
                  <a:pt x="16649" y="20033"/>
                  <a:pt x="16579" y="19988"/>
                  <a:pt x="16519" y="19934"/>
                </a:cubicBezTo>
                <a:cubicBezTo>
                  <a:pt x="16465" y="19877"/>
                  <a:pt x="16404" y="19817"/>
                  <a:pt x="16370" y="19733"/>
                </a:cubicBezTo>
                <a:cubicBezTo>
                  <a:pt x="16321" y="19652"/>
                  <a:pt x="16307" y="19540"/>
                  <a:pt x="16307" y="19441"/>
                </a:cubicBezTo>
                <a:cubicBezTo>
                  <a:pt x="16328" y="19306"/>
                  <a:pt x="16233" y="19438"/>
                  <a:pt x="16195" y="19462"/>
                </a:cubicBezTo>
                <a:cubicBezTo>
                  <a:pt x="16146" y="19507"/>
                  <a:pt x="16096" y="19552"/>
                  <a:pt x="16056" y="19613"/>
                </a:cubicBezTo>
                <a:cubicBezTo>
                  <a:pt x="16020" y="19652"/>
                  <a:pt x="15986" y="19700"/>
                  <a:pt x="15959" y="19751"/>
                </a:cubicBezTo>
                <a:cubicBezTo>
                  <a:pt x="15923" y="19799"/>
                  <a:pt x="15894" y="19865"/>
                  <a:pt x="15863" y="19922"/>
                </a:cubicBezTo>
                <a:cubicBezTo>
                  <a:pt x="15843" y="19964"/>
                  <a:pt x="15822" y="20009"/>
                  <a:pt x="15802" y="20058"/>
                </a:cubicBezTo>
                <a:cubicBezTo>
                  <a:pt x="15778" y="20115"/>
                  <a:pt x="15755" y="20169"/>
                  <a:pt x="15739" y="20232"/>
                </a:cubicBezTo>
                <a:cubicBezTo>
                  <a:pt x="15717" y="20268"/>
                  <a:pt x="15710" y="20319"/>
                  <a:pt x="15697" y="20361"/>
                </a:cubicBezTo>
                <a:cubicBezTo>
                  <a:pt x="15683" y="20421"/>
                  <a:pt x="15670" y="20478"/>
                  <a:pt x="15656" y="20539"/>
                </a:cubicBezTo>
                <a:cubicBezTo>
                  <a:pt x="15688" y="20533"/>
                  <a:pt x="15744" y="20436"/>
                  <a:pt x="15786" y="20400"/>
                </a:cubicBezTo>
                <a:cubicBezTo>
                  <a:pt x="15854" y="20352"/>
                  <a:pt x="15921" y="20301"/>
                  <a:pt x="16000" y="20313"/>
                </a:cubicBezTo>
                <a:cubicBezTo>
                  <a:pt x="16060" y="20304"/>
                  <a:pt x="16128" y="20343"/>
                  <a:pt x="16157" y="20415"/>
                </a:cubicBezTo>
                <a:cubicBezTo>
                  <a:pt x="16209" y="20491"/>
                  <a:pt x="16202" y="20596"/>
                  <a:pt x="16211" y="20686"/>
                </a:cubicBezTo>
                <a:cubicBezTo>
                  <a:pt x="16204" y="20743"/>
                  <a:pt x="16204" y="20803"/>
                  <a:pt x="16202" y="20860"/>
                </a:cubicBezTo>
                <a:cubicBezTo>
                  <a:pt x="16224" y="20848"/>
                  <a:pt x="16256" y="20773"/>
                  <a:pt x="16287" y="20746"/>
                </a:cubicBezTo>
                <a:cubicBezTo>
                  <a:pt x="16330" y="20686"/>
                  <a:pt x="16384" y="20629"/>
                  <a:pt x="16449" y="20608"/>
                </a:cubicBezTo>
                <a:cubicBezTo>
                  <a:pt x="16496" y="20593"/>
                  <a:pt x="16543" y="20605"/>
                  <a:pt x="16586" y="20638"/>
                </a:cubicBezTo>
                <a:cubicBezTo>
                  <a:pt x="16633" y="20686"/>
                  <a:pt x="16685" y="20764"/>
                  <a:pt x="16689" y="20851"/>
                </a:cubicBezTo>
                <a:cubicBezTo>
                  <a:pt x="16698" y="20951"/>
                  <a:pt x="16709" y="20960"/>
                  <a:pt x="16730" y="20866"/>
                </a:cubicBezTo>
                <a:cubicBezTo>
                  <a:pt x="16745" y="20806"/>
                  <a:pt x="16779" y="20761"/>
                  <a:pt x="16819" y="20728"/>
                </a:cubicBezTo>
                <a:cubicBezTo>
                  <a:pt x="16858" y="20695"/>
                  <a:pt x="16916" y="20692"/>
                  <a:pt x="16961" y="20722"/>
                </a:cubicBezTo>
                <a:cubicBezTo>
                  <a:pt x="17046" y="20758"/>
                  <a:pt x="17105" y="20857"/>
                  <a:pt x="17152" y="20951"/>
                </a:cubicBezTo>
                <a:cubicBezTo>
                  <a:pt x="17228" y="21095"/>
                  <a:pt x="17260" y="21272"/>
                  <a:pt x="17289" y="21444"/>
                </a:cubicBezTo>
                <a:lnTo>
                  <a:pt x="17295" y="21453"/>
                </a:lnTo>
                <a:lnTo>
                  <a:pt x="17293" y="21441"/>
                </a:lnTo>
                <a:cubicBezTo>
                  <a:pt x="17295" y="21383"/>
                  <a:pt x="17293" y="21305"/>
                  <a:pt x="17300" y="21245"/>
                </a:cubicBezTo>
                <a:cubicBezTo>
                  <a:pt x="17302" y="21164"/>
                  <a:pt x="17313" y="21071"/>
                  <a:pt x="17334" y="20999"/>
                </a:cubicBezTo>
                <a:cubicBezTo>
                  <a:pt x="17356" y="20884"/>
                  <a:pt x="17408" y="20779"/>
                  <a:pt x="17473" y="20701"/>
                </a:cubicBezTo>
                <a:cubicBezTo>
                  <a:pt x="17538" y="20647"/>
                  <a:pt x="17614" y="20686"/>
                  <a:pt x="17675" y="20719"/>
                </a:cubicBezTo>
                <a:cubicBezTo>
                  <a:pt x="17653" y="20638"/>
                  <a:pt x="17605" y="20551"/>
                  <a:pt x="17621" y="20457"/>
                </a:cubicBezTo>
                <a:cubicBezTo>
                  <a:pt x="17614" y="20409"/>
                  <a:pt x="17650" y="20370"/>
                  <a:pt x="17662" y="20337"/>
                </a:cubicBezTo>
                <a:cubicBezTo>
                  <a:pt x="17697" y="20286"/>
                  <a:pt x="17745" y="20247"/>
                  <a:pt x="17798" y="20238"/>
                </a:cubicBezTo>
                <a:cubicBezTo>
                  <a:pt x="17848" y="20229"/>
                  <a:pt x="17895" y="20223"/>
                  <a:pt x="17944" y="20235"/>
                </a:cubicBezTo>
                <a:cubicBezTo>
                  <a:pt x="17987" y="20241"/>
                  <a:pt x="18023" y="20259"/>
                  <a:pt x="18066" y="20274"/>
                </a:cubicBezTo>
                <a:cubicBezTo>
                  <a:pt x="18115" y="20271"/>
                  <a:pt x="17987" y="20115"/>
                  <a:pt x="18016" y="20043"/>
                </a:cubicBezTo>
                <a:cubicBezTo>
                  <a:pt x="18014" y="19976"/>
                  <a:pt x="18061" y="19934"/>
                  <a:pt x="18090" y="19886"/>
                </a:cubicBezTo>
                <a:cubicBezTo>
                  <a:pt x="18156" y="19826"/>
                  <a:pt x="18234" y="19805"/>
                  <a:pt x="18310" y="19790"/>
                </a:cubicBezTo>
                <a:cubicBezTo>
                  <a:pt x="18351" y="19778"/>
                  <a:pt x="18398" y="19796"/>
                  <a:pt x="18438" y="19805"/>
                </a:cubicBezTo>
                <a:cubicBezTo>
                  <a:pt x="18479" y="19817"/>
                  <a:pt x="18510" y="19820"/>
                  <a:pt x="18546" y="19829"/>
                </a:cubicBezTo>
                <a:cubicBezTo>
                  <a:pt x="18524" y="19739"/>
                  <a:pt x="18472" y="19670"/>
                  <a:pt x="18434" y="19592"/>
                </a:cubicBezTo>
                <a:cubicBezTo>
                  <a:pt x="18405" y="19537"/>
                  <a:pt x="18367" y="19489"/>
                  <a:pt x="18337" y="19432"/>
                </a:cubicBezTo>
                <a:cubicBezTo>
                  <a:pt x="18302" y="19393"/>
                  <a:pt x="18272" y="19345"/>
                  <a:pt x="18241" y="19306"/>
                </a:cubicBezTo>
                <a:cubicBezTo>
                  <a:pt x="18196" y="19255"/>
                  <a:pt x="18151" y="19204"/>
                  <a:pt x="18106" y="19156"/>
                </a:cubicBezTo>
                <a:cubicBezTo>
                  <a:pt x="18075" y="19128"/>
                  <a:pt x="18034" y="19092"/>
                  <a:pt x="17998" y="19062"/>
                </a:cubicBezTo>
                <a:cubicBezTo>
                  <a:pt x="17983" y="19053"/>
                  <a:pt x="17967" y="19041"/>
                  <a:pt x="17951" y="19029"/>
                </a:cubicBezTo>
                <a:cubicBezTo>
                  <a:pt x="17976" y="18987"/>
                  <a:pt x="18005" y="18948"/>
                  <a:pt x="18039" y="18918"/>
                </a:cubicBezTo>
                <a:cubicBezTo>
                  <a:pt x="18102" y="18861"/>
                  <a:pt x="18174" y="18843"/>
                  <a:pt x="18252" y="18858"/>
                </a:cubicBezTo>
                <a:cubicBezTo>
                  <a:pt x="18342" y="18894"/>
                  <a:pt x="18447" y="18966"/>
                  <a:pt x="18490" y="19089"/>
                </a:cubicBezTo>
                <a:cubicBezTo>
                  <a:pt x="18544" y="19228"/>
                  <a:pt x="18564" y="19231"/>
                  <a:pt x="18555" y="19080"/>
                </a:cubicBezTo>
                <a:cubicBezTo>
                  <a:pt x="18553" y="18978"/>
                  <a:pt x="18584" y="18891"/>
                  <a:pt x="18627" y="18813"/>
                </a:cubicBezTo>
                <a:cubicBezTo>
                  <a:pt x="18670" y="18735"/>
                  <a:pt x="18753" y="18687"/>
                  <a:pt x="18829" y="18702"/>
                </a:cubicBezTo>
                <a:cubicBezTo>
                  <a:pt x="18968" y="18690"/>
                  <a:pt x="19094" y="18795"/>
                  <a:pt x="19202" y="18891"/>
                </a:cubicBezTo>
                <a:cubicBezTo>
                  <a:pt x="19373" y="19044"/>
                  <a:pt x="19492" y="19279"/>
                  <a:pt x="19606" y="19504"/>
                </a:cubicBezTo>
                <a:lnTo>
                  <a:pt x="19620" y="19513"/>
                </a:lnTo>
                <a:lnTo>
                  <a:pt x="19613" y="19495"/>
                </a:lnTo>
                <a:cubicBezTo>
                  <a:pt x="19590" y="19411"/>
                  <a:pt x="19557" y="19300"/>
                  <a:pt x="19541" y="19210"/>
                </a:cubicBezTo>
                <a:cubicBezTo>
                  <a:pt x="19512" y="19089"/>
                  <a:pt x="19489" y="18948"/>
                  <a:pt x="19489" y="18825"/>
                </a:cubicBezTo>
                <a:cubicBezTo>
                  <a:pt x="19485" y="18768"/>
                  <a:pt x="19485" y="18711"/>
                  <a:pt x="19489" y="18653"/>
                </a:cubicBezTo>
                <a:cubicBezTo>
                  <a:pt x="19586" y="18644"/>
                  <a:pt x="19680" y="18644"/>
                  <a:pt x="19766" y="18711"/>
                </a:cubicBezTo>
                <a:cubicBezTo>
                  <a:pt x="19855" y="18744"/>
                  <a:pt x="19934" y="18858"/>
                  <a:pt x="19943" y="18984"/>
                </a:cubicBezTo>
                <a:cubicBezTo>
                  <a:pt x="19981" y="19135"/>
                  <a:pt x="19923" y="19276"/>
                  <a:pt x="19896" y="19414"/>
                </a:cubicBezTo>
                <a:cubicBezTo>
                  <a:pt x="19860" y="19492"/>
                  <a:pt x="19833" y="19580"/>
                  <a:pt x="19804" y="19655"/>
                </a:cubicBezTo>
                <a:cubicBezTo>
                  <a:pt x="19842" y="19658"/>
                  <a:pt x="19921" y="19573"/>
                  <a:pt x="19979" y="19561"/>
                </a:cubicBezTo>
                <a:cubicBezTo>
                  <a:pt x="20067" y="19510"/>
                  <a:pt x="20172" y="19471"/>
                  <a:pt x="20275" y="19498"/>
                </a:cubicBezTo>
                <a:cubicBezTo>
                  <a:pt x="20349" y="19516"/>
                  <a:pt x="20410" y="19570"/>
                  <a:pt x="20459" y="19655"/>
                </a:cubicBezTo>
                <a:cubicBezTo>
                  <a:pt x="20486" y="19724"/>
                  <a:pt x="20513" y="19808"/>
                  <a:pt x="20520" y="19895"/>
                </a:cubicBezTo>
                <a:cubicBezTo>
                  <a:pt x="20493" y="19871"/>
                  <a:pt x="20462" y="19844"/>
                  <a:pt x="20435" y="19820"/>
                </a:cubicBezTo>
                <a:cubicBezTo>
                  <a:pt x="20401" y="19799"/>
                  <a:pt x="20370" y="19772"/>
                  <a:pt x="20334" y="19754"/>
                </a:cubicBezTo>
                <a:cubicBezTo>
                  <a:pt x="20289" y="19730"/>
                  <a:pt x="20246" y="19703"/>
                  <a:pt x="20199" y="19694"/>
                </a:cubicBezTo>
                <a:cubicBezTo>
                  <a:pt x="20156" y="19682"/>
                  <a:pt x="20242" y="19799"/>
                  <a:pt x="20248" y="19838"/>
                </a:cubicBezTo>
                <a:cubicBezTo>
                  <a:pt x="20260" y="19904"/>
                  <a:pt x="20280" y="19976"/>
                  <a:pt x="20271" y="20046"/>
                </a:cubicBezTo>
                <a:cubicBezTo>
                  <a:pt x="20264" y="20094"/>
                  <a:pt x="20257" y="20139"/>
                  <a:pt x="20244" y="20187"/>
                </a:cubicBezTo>
                <a:cubicBezTo>
                  <a:pt x="20217" y="20295"/>
                  <a:pt x="20174" y="20394"/>
                  <a:pt x="20118" y="20482"/>
                </a:cubicBezTo>
                <a:cubicBezTo>
                  <a:pt x="20087" y="20533"/>
                  <a:pt x="20053" y="20575"/>
                  <a:pt x="20017" y="20617"/>
                </a:cubicBezTo>
                <a:cubicBezTo>
                  <a:pt x="19959" y="20674"/>
                  <a:pt x="19898" y="20737"/>
                  <a:pt x="19828" y="20779"/>
                </a:cubicBezTo>
                <a:cubicBezTo>
                  <a:pt x="19775" y="20836"/>
                  <a:pt x="19712" y="20866"/>
                  <a:pt x="19714" y="20740"/>
                </a:cubicBezTo>
                <a:cubicBezTo>
                  <a:pt x="19705" y="20620"/>
                  <a:pt x="19678" y="20521"/>
                  <a:pt x="19651" y="20662"/>
                </a:cubicBezTo>
                <a:cubicBezTo>
                  <a:pt x="19640" y="20743"/>
                  <a:pt x="19516" y="20779"/>
                  <a:pt x="19485" y="20698"/>
                </a:cubicBezTo>
                <a:cubicBezTo>
                  <a:pt x="19456" y="20635"/>
                  <a:pt x="19418" y="20500"/>
                  <a:pt x="19436" y="20770"/>
                </a:cubicBezTo>
                <a:cubicBezTo>
                  <a:pt x="19451" y="20812"/>
                  <a:pt x="19442" y="20872"/>
                  <a:pt x="19368" y="20878"/>
                </a:cubicBezTo>
                <a:cubicBezTo>
                  <a:pt x="19321" y="20878"/>
                  <a:pt x="19305" y="20884"/>
                  <a:pt x="19258" y="20875"/>
                </a:cubicBezTo>
                <a:cubicBezTo>
                  <a:pt x="19220" y="20863"/>
                  <a:pt x="19182" y="20845"/>
                  <a:pt x="19148" y="20833"/>
                </a:cubicBezTo>
                <a:cubicBezTo>
                  <a:pt x="19083" y="20800"/>
                  <a:pt x="19013" y="20755"/>
                  <a:pt x="18953" y="20701"/>
                </a:cubicBezTo>
                <a:cubicBezTo>
                  <a:pt x="18899" y="20644"/>
                  <a:pt x="18838" y="20584"/>
                  <a:pt x="18805" y="20500"/>
                </a:cubicBezTo>
                <a:cubicBezTo>
                  <a:pt x="18755" y="20418"/>
                  <a:pt x="18742" y="20307"/>
                  <a:pt x="18742" y="20208"/>
                </a:cubicBezTo>
                <a:cubicBezTo>
                  <a:pt x="18762" y="20073"/>
                  <a:pt x="18668" y="20205"/>
                  <a:pt x="18629" y="20229"/>
                </a:cubicBezTo>
                <a:cubicBezTo>
                  <a:pt x="18580" y="20274"/>
                  <a:pt x="18531" y="20319"/>
                  <a:pt x="18490" y="20379"/>
                </a:cubicBezTo>
                <a:cubicBezTo>
                  <a:pt x="18454" y="20418"/>
                  <a:pt x="18421" y="20466"/>
                  <a:pt x="18394" y="20518"/>
                </a:cubicBezTo>
                <a:cubicBezTo>
                  <a:pt x="18358" y="20566"/>
                  <a:pt x="18328" y="20632"/>
                  <a:pt x="18297" y="20689"/>
                </a:cubicBezTo>
                <a:cubicBezTo>
                  <a:pt x="18277" y="20731"/>
                  <a:pt x="18257" y="20776"/>
                  <a:pt x="18236" y="20824"/>
                </a:cubicBezTo>
                <a:cubicBezTo>
                  <a:pt x="18212" y="20881"/>
                  <a:pt x="18189" y="20936"/>
                  <a:pt x="18174" y="20999"/>
                </a:cubicBezTo>
                <a:cubicBezTo>
                  <a:pt x="18151" y="21035"/>
                  <a:pt x="18144" y="21086"/>
                  <a:pt x="18131" y="21128"/>
                </a:cubicBezTo>
                <a:cubicBezTo>
                  <a:pt x="18117" y="21188"/>
                  <a:pt x="18104" y="21245"/>
                  <a:pt x="18090" y="21305"/>
                </a:cubicBezTo>
                <a:cubicBezTo>
                  <a:pt x="18122" y="21299"/>
                  <a:pt x="18178" y="21203"/>
                  <a:pt x="18221" y="21167"/>
                </a:cubicBezTo>
                <a:cubicBezTo>
                  <a:pt x="18288" y="21119"/>
                  <a:pt x="18355" y="21068"/>
                  <a:pt x="18434" y="21080"/>
                </a:cubicBezTo>
                <a:cubicBezTo>
                  <a:pt x="18495" y="21071"/>
                  <a:pt x="18562" y="21110"/>
                  <a:pt x="18591" y="21182"/>
                </a:cubicBezTo>
                <a:cubicBezTo>
                  <a:pt x="18643" y="21257"/>
                  <a:pt x="18636" y="21362"/>
                  <a:pt x="18645" y="21453"/>
                </a:cubicBezTo>
                <a:cubicBezTo>
                  <a:pt x="18638" y="21501"/>
                  <a:pt x="18638" y="21552"/>
                  <a:pt x="18636" y="21600"/>
                </a:cubicBezTo>
                <a:lnTo>
                  <a:pt x="18659" y="21600"/>
                </a:lnTo>
                <a:cubicBezTo>
                  <a:pt x="18677" y="21573"/>
                  <a:pt x="18699" y="21528"/>
                  <a:pt x="18721" y="21510"/>
                </a:cubicBezTo>
                <a:cubicBezTo>
                  <a:pt x="18764" y="21450"/>
                  <a:pt x="18818" y="21393"/>
                  <a:pt x="18883" y="21371"/>
                </a:cubicBezTo>
                <a:cubicBezTo>
                  <a:pt x="18930" y="21356"/>
                  <a:pt x="18977" y="21368"/>
                  <a:pt x="19020" y="21402"/>
                </a:cubicBezTo>
                <a:cubicBezTo>
                  <a:pt x="19065" y="21447"/>
                  <a:pt x="19112" y="21519"/>
                  <a:pt x="19121" y="21600"/>
                </a:cubicBezTo>
                <a:lnTo>
                  <a:pt x="19173" y="21600"/>
                </a:lnTo>
                <a:cubicBezTo>
                  <a:pt x="19191" y="21555"/>
                  <a:pt x="19220" y="21519"/>
                  <a:pt x="19251" y="21492"/>
                </a:cubicBezTo>
                <a:cubicBezTo>
                  <a:pt x="19290" y="21459"/>
                  <a:pt x="19348" y="21456"/>
                  <a:pt x="19393" y="21486"/>
                </a:cubicBezTo>
                <a:cubicBezTo>
                  <a:pt x="19442" y="21507"/>
                  <a:pt x="19483" y="21549"/>
                  <a:pt x="19519" y="21600"/>
                </a:cubicBezTo>
                <a:lnTo>
                  <a:pt x="19822" y="21600"/>
                </a:lnTo>
                <a:cubicBezTo>
                  <a:pt x="19846" y="21549"/>
                  <a:pt x="19876" y="21504"/>
                  <a:pt x="19907" y="21465"/>
                </a:cubicBezTo>
                <a:cubicBezTo>
                  <a:pt x="19972" y="21411"/>
                  <a:pt x="20049" y="21450"/>
                  <a:pt x="20109" y="21483"/>
                </a:cubicBezTo>
                <a:cubicBezTo>
                  <a:pt x="20087" y="21402"/>
                  <a:pt x="20040" y="21314"/>
                  <a:pt x="20055" y="21221"/>
                </a:cubicBezTo>
                <a:cubicBezTo>
                  <a:pt x="20049" y="21173"/>
                  <a:pt x="20084" y="21134"/>
                  <a:pt x="20096" y="21101"/>
                </a:cubicBezTo>
                <a:cubicBezTo>
                  <a:pt x="20132" y="21050"/>
                  <a:pt x="20179" y="21011"/>
                  <a:pt x="20233" y="21002"/>
                </a:cubicBezTo>
                <a:cubicBezTo>
                  <a:pt x="20282" y="20993"/>
                  <a:pt x="20329" y="20987"/>
                  <a:pt x="20379" y="20999"/>
                </a:cubicBezTo>
                <a:cubicBezTo>
                  <a:pt x="20421" y="21005"/>
                  <a:pt x="20457" y="21023"/>
                  <a:pt x="20500" y="21038"/>
                </a:cubicBezTo>
                <a:cubicBezTo>
                  <a:pt x="20549" y="21035"/>
                  <a:pt x="20421" y="20878"/>
                  <a:pt x="20451" y="20806"/>
                </a:cubicBezTo>
                <a:cubicBezTo>
                  <a:pt x="20448" y="20740"/>
                  <a:pt x="20495" y="20698"/>
                  <a:pt x="20525" y="20650"/>
                </a:cubicBezTo>
                <a:cubicBezTo>
                  <a:pt x="20590" y="20590"/>
                  <a:pt x="20668" y="20569"/>
                  <a:pt x="20745" y="20554"/>
                </a:cubicBezTo>
                <a:cubicBezTo>
                  <a:pt x="20785" y="20542"/>
                  <a:pt x="20832" y="20560"/>
                  <a:pt x="20873" y="20569"/>
                </a:cubicBezTo>
                <a:cubicBezTo>
                  <a:pt x="20913" y="20581"/>
                  <a:pt x="20945" y="20584"/>
                  <a:pt x="20980" y="20593"/>
                </a:cubicBezTo>
                <a:cubicBezTo>
                  <a:pt x="20958" y="20503"/>
                  <a:pt x="20906" y="20433"/>
                  <a:pt x="20868" y="20355"/>
                </a:cubicBezTo>
                <a:cubicBezTo>
                  <a:pt x="20839" y="20301"/>
                  <a:pt x="20801" y="20253"/>
                  <a:pt x="20772" y="20196"/>
                </a:cubicBezTo>
                <a:cubicBezTo>
                  <a:pt x="20736" y="20157"/>
                  <a:pt x="20706" y="20109"/>
                  <a:pt x="20675" y="20070"/>
                </a:cubicBezTo>
                <a:cubicBezTo>
                  <a:pt x="20662" y="20055"/>
                  <a:pt x="20650" y="20043"/>
                  <a:pt x="20639" y="20028"/>
                </a:cubicBezTo>
                <a:cubicBezTo>
                  <a:pt x="20675" y="20003"/>
                  <a:pt x="20713" y="19988"/>
                  <a:pt x="20754" y="19979"/>
                </a:cubicBezTo>
                <a:cubicBezTo>
                  <a:pt x="20826" y="19964"/>
                  <a:pt x="20911" y="20006"/>
                  <a:pt x="20958" y="20088"/>
                </a:cubicBezTo>
                <a:cubicBezTo>
                  <a:pt x="21066" y="20208"/>
                  <a:pt x="21099" y="20400"/>
                  <a:pt x="21126" y="20572"/>
                </a:cubicBezTo>
                <a:cubicBezTo>
                  <a:pt x="21169" y="20842"/>
                  <a:pt x="21133" y="21122"/>
                  <a:pt x="21097" y="21387"/>
                </a:cubicBezTo>
                <a:lnTo>
                  <a:pt x="21102" y="21405"/>
                </a:lnTo>
                <a:lnTo>
                  <a:pt x="21106" y="21387"/>
                </a:lnTo>
                <a:cubicBezTo>
                  <a:pt x="21135" y="21305"/>
                  <a:pt x="21167" y="21194"/>
                  <a:pt x="21205" y="21113"/>
                </a:cubicBezTo>
                <a:cubicBezTo>
                  <a:pt x="21245" y="20999"/>
                  <a:pt x="21306" y="20878"/>
                  <a:pt x="21369" y="20788"/>
                </a:cubicBezTo>
                <a:cubicBezTo>
                  <a:pt x="21425" y="20692"/>
                  <a:pt x="21499" y="20614"/>
                  <a:pt x="21580" y="20554"/>
                </a:cubicBezTo>
                <a:lnTo>
                  <a:pt x="21580" y="19561"/>
                </a:lnTo>
                <a:close/>
                <a:moveTo>
                  <a:pt x="21477" y="16937"/>
                </a:moveTo>
                <a:cubicBezTo>
                  <a:pt x="21468" y="16940"/>
                  <a:pt x="21463" y="16919"/>
                  <a:pt x="21463" y="16916"/>
                </a:cubicBezTo>
                <a:cubicBezTo>
                  <a:pt x="21490" y="16831"/>
                  <a:pt x="21562" y="16952"/>
                  <a:pt x="21477" y="16937"/>
                </a:cubicBezTo>
                <a:close/>
                <a:moveTo>
                  <a:pt x="21436" y="16876"/>
                </a:moveTo>
                <a:cubicBezTo>
                  <a:pt x="21443" y="16916"/>
                  <a:pt x="21409" y="16892"/>
                  <a:pt x="21400" y="16882"/>
                </a:cubicBezTo>
                <a:cubicBezTo>
                  <a:pt x="21373" y="16786"/>
                  <a:pt x="21425" y="16822"/>
                  <a:pt x="21436" y="16876"/>
                </a:cubicBezTo>
                <a:close/>
                <a:moveTo>
                  <a:pt x="17136" y="20235"/>
                </a:moveTo>
                <a:cubicBezTo>
                  <a:pt x="17069" y="20187"/>
                  <a:pt x="17127" y="20172"/>
                  <a:pt x="17161" y="20202"/>
                </a:cubicBezTo>
                <a:cubicBezTo>
                  <a:pt x="17183" y="20226"/>
                  <a:pt x="17147" y="20232"/>
                  <a:pt x="17136" y="20235"/>
                </a:cubicBezTo>
                <a:close/>
                <a:moveTo>
                  <a:pt x="17221" y="20214"/>
                </a:moveTo>
                <a:cubicBezTo>
                  <a:pt x="17215" y="20223"/>
                  <a:pt x="17203" y="20211"/>
                  <a:pt x="17199" y="20208"/>
                </a:cubicBezTo>
                <a:cubicBezTo>
                  <a:pt x="17181" y="20121"/>
                  <a:pt x="17293" y="20154"/>
                  <a:pt x="17221" y="20214"/>
                </a:cubicBezTo>
                <a:close/>
                <a:moveTo>
                  <a:pt x="18883" y="17857"/>
                </a:moveTo>
                <a:cubicBezTo>
                  <a:pt x="18766" y="17836"/>
                  <a:pt x="18843" y="17772"/>
                  <a:pt x="18906" y="17791"/>
                </a:cubicBezTo>
                <a:cubicBezTo>
                  <a:pt x="18950" y="17809"/>
                  <a:pt x="18899" y="17848"/>
                  <a:pt x="18883" y="17857"/>
                </a:cubicBezTo>
                <a:close/>
                <a:moveTo>
                  <a:pt x="18998" y="17763"/>
                </a:moveTo>
                <a:cubicBezTo>
                  <a:pt x="18991" y="17781"/>
                  <a:pt x="18971" y="17772"/>
                  <a:pt x="18964" y="17772"/>
                </a:cubicBezTo>
                <a:cubicBezTo>
                  <a:pt x="18903" y="17661"/>
                  <a:pt x="19081" y="17625"/>
                  <a:pt x="18998" y="17763"/>
                </a:cubicBezTo>
                <a:close/>
                <a:moveTo>
                  <a:pt x="19572" y="20993"/>
                </a:moveTo>
                <a:cubicBezTo>
                  <a:pt x="19505" y="20945"/>
                  <a:pt x="19564" y="20929"/>
                  <a:pt x="19597" y="20960"/>
                </a:cubicBezTo>
                <a:cubicBezTo>
                  <a:pt x="19620" y="20984"/>
                  <a:pt x="19584" y="20993"/>
                  <a:pt x="19572" y="20993"/>
                </a:cubicBezTo>
                <a:close/>
                <a:moveTo>
                  <a:pt x="19656" y="20972"/>
                </a:moveTo>
                <a:cubicBezTo>
                  <a:pt x="19649" y="20981"/>
                  <a:pt x="19638" y="20969"/>
                  <a:pt x="19633" y="20966"/>
                </a:cubicBezTo>
                <a:cubicBezTo>
                  <a:pt x="19617" y="20881"/>
                  <a:pt x="19730" y="20914"/>
                  <a:pt x="19656" y="20972"/>
                </a:cubicBezTo>
                <a:close/>
                <a:moveTo>
                  <a:pt x="21436" y="19525"/>
                </a:moveTo>
                <a:cubicBezTo>
                  <a:pt x="21364" y="19399"/>
                  <a:pt x="21452" y="19426"/>
                  <a:pt x="21488" y="19498"/>
                </a:cubicBezTo>
                <a:cubicBezTo>
                  <a:pt x="21508" y="19552"/>
                  <a:pt x="21452" y="19531"/>
                  <a:pt x="21436" y="19525"/>
                </a:cubicBezTo>
                <a:close/>
                <a:moveTo>
                  <a:pt x="21369" y="917"/>
                </a:moveTo>
                <a:cubicBezTo>
                  <a:pt x="21261" y="911"/>
                  <a:pt x="21142" y="893"/>
                  <a:pt x="21032" y="857"/>
                </a:cubicBezTo>
                <a:cubicBezTo>
                  <a:pt x="20933" y="809"/>
                  <a:pt x="20821" y="761"/>
                  <a:pt x="20738" y="658"/>
                </a:cubicBezTo>
                <a:cubicBezTo>
                  <a:pt x="20635" y="571"/>
                  <a:pt x="20574" y="418"/>
                  <a:pt x="20536" y="274"/>
                </a:cubicBezTo>
                <a:cubicBezTo>
                  <a:pt x="20516" y="60"/>
                  <a:pt x="20428" y="319"/>
                  <a:pt x="20376" y="379"/>
                </a:cubicBezTo>
                <a:cubicBezTo>
                  <a:pt x="20318" y="478"/>
                  <a:pt x="20266" y="577"/>
                  <a:pt x="20230" y="695"/>
                </a:cubicBezTo>
                <a:cubicBezTo>
                  <a:pt x="20195" y="779"/>
                  <a:pt x="20163" y="872"/>
                  <a:pt x="20138" y="962"/>
                </a:cubicBezTo>
                <a:cubicBezTo>
                  <a:pt x="20105" y="1055"/>
                  <a:pt x="20087" y="1176"/>
                  <a:pt x="20060" y="1278"/>
                </a:cubicBezTo>
                <a:cubicBezTo>
                  <a:pt x="20046" y="1353"/>
                  <a:pt x="20035" y="1434"/>
                  <a:pt x="20022" y="1518"/>
                </a:cubicBezTo>
                <a:cubicBezTo>
                  <a:pt x="20008" y="1606"/>
                  <a:pt x="19999" y="1690"/>
                  <a:pt x="19995" y="1777"/>
                </a:cubicBezTo>
                <a:cubicBezTo>
                  <a:pt x="19972" y="1687"/>
                  <a:pt x="19921" y="1621"/>
                  <a:pt x="19882" y="1539"/>
                </a:cubicBezTo>
                <a:cubicBezTo>
                  <a:pt x="19853" y="1485"/>
                  <a:pt x="19815" y="1437"/>
                  <a:pt x="19786" y="1380"/>
                </a:cubicBezTo>
                <a:cubicBezTo>
                  <a:pt x="19750" y="1341"/>
                  <a:pt x="19721" y="1293"/>
                  <a:pt x="19689" y="1254"/>
                </a:cubicBezTo>
                <a:cubicBezTo>
                  <a:pt x="19644" y="1203"/>
                  <a:pt x="19599" y="1152"/>
                  <a:pt x="19555" y="1103"/>
                </a:cubicBezTo>
                <a:cubicBezTo>
                  <a:pt x="19523" y="1076"/>
                  <a:pt x="19483" y="1040"/>
                  <a:pt x="19447" y="1010"/>
                </a:cubicBezTo>
                <a:cubicBezTo>
                  <a:pt x="19413" y="989"/>
                  <a:pt x="19382" y="962"/>
                  <a:pt x="19346" y="944"/>
                </a:cubicBezTo>
                <a:cubicBezTo>
                  <a:pt x="19301" y="920"/>
                  <a:pt x="19258" y="893"/>
                  <a:pt x="19211" y="884"/>
                </a:cubicBezTo>
                <a:cubicBezTo>
                  <a:pt x="19168" y="872"/>
                  <a:pt x="19254" y="989"/>
                  <a:pt x="19260" y="1028"/>
                </a:cubicBezTo>
                <a:cubicBezTo>
                  <a:pt x="19272" y="1094"/>
                  <a:pt x="19292" y="1167"/>
                  <a:pt x="19283" y="1236"/>
                </a:cubicBezTo>
                <a:cubicBezTo>
                  <a:pt x="19276" y="1284"/>
                  <a:pt x="19269" y="1329"/>
                  <a:pt x="19256" y="1377"/>
                </a:cubicBezTo>
                <a:cubicBezTo>
                  <a:pt x="19229" y="1485"/>
                  <a:pt x="19186" y="1585"/>
                  <a:pt x="19130" y="1672"/>
                </a:cubicBezTo>
                <a:cubicBezTo>
                  <a:pt x="19099" y="1723"/>
                  <a:pt x="19065" y="1765"/>
                  <a:pt x="19029" y="1807"/>
                </a:cubicBezTo>
                <a:cubicBezTo>
                  <a:pt x="18971" y="1864"/>
                  <a:pt x="18910" y="1927"/>
                  <a:pt x="18840" y="1969"/>
                </a:cubicBezTo>
                <a:cubicBezTo>
                  <a:pt x="18787" y="2026"/>
                  <a:pt x="18724" y="2057"/>
                  <a:pt x="18726" y="1930"/>
                </a:cubicBezTo>
                <a:cubicBezTo>
                  <a:pt x="18717" y="1810"/>
                  <a:pt x="18690" y="1711"/>
                  <a:pt x="18663" y="1852"/>
                </a:cubicBezTo>
                <a:cubicBezTo>
                  <a:pt x="18652" y="1933"/>
                  <a:pt x="18528" y="1969"/>
                  <a:pt x="18497" y="1888"/>
                </a:cubicBezTo>
                <a:cubicBezTo>
                  <a:pt x="18468" y="1825"/>
                  <a:pt x="18429" y="1690"/>
                  <a:pt x="18447" y="1960"/>
                </a:cubicBezTo>
                <a:cubicBezTo>
                  <a:pt x="18463" y="2002"/>
                  <a:pt x="18454" y="2063"/>
                  <a:pt x="18380" y="2069"/>
                </a:cubicBezTo>
                <a:cubicBezTo>
                  <a:pt x="18333" y="2069"/>
                  <a:pt x="18317" y="2075"/>
                  <a:pt x="18270" y="2066"/>
                </a:cubicBezTo>
                <a:cubicBezTo>
                  <a:pt x="18232" y="2054"/>
                  <a:pt x="18194" y="2036"/>
                  <a:pt x="18160" y="2023"/>
                </a:cubicBezTo>
                <a:cubicBezTo>
                  <a:pt x="18095" y="1990"/>
                  <a:pt x="18025" y="1945"/>
                  <a:pt x="17965" y="1891"/>
                </a:cubicBezTo>
                <a:cubicBezTo>
                  <a:pt x="17911" y="1834"/>
                  <a:pt x="17850" y="1774"/>
                  <a:pt x="17816" y="1690"/>
                </a:cubicBezTo>
                <a:cubicBezTo>
                  <a:pt x="17767" y="1609"/>
                  <a:pt x="17754" y="1497"/>
                  <a:pt x="17754" y="1398"/>
                </a:cubicBezTo>
                <a:cubicBezTo>
                  <a:pt x="17774" y="1263"/>
                  <a:pt x="17679" y="1395"/>
                  <a:pt x="17641" y="1419"/>
                </a:cubicBezTo>
                <a:cubicBezTo>
                  <a:pt x="17592" y="1464"/>
                  <a:pt x="17543" y="1509"/>
                  <a:pt x="17502" y="1569"/>
                </a:cubicBezTo>
                <a:cubicBezTo>
                  <a:pt x="17466" y="1609"/>
                  <a:pt x="17432" y="1657"/>
                  <a:pt x="17406" y="1708"/>
                </a:cubicBezTo>
                <a:cubicBezTo>
                  <a:pt x="17370" y="1756"/>
                  <a:pt x="17340" y="1822"/>
                  <a:pt x="17309" y="1879"/>
                </a:cubicBezTo>
                <a:cubicBezTo>
                  <a:pt x="17289" y="1921"/>
                  <a:pt x="17269" y="1966"/>
                  <a:pt x="17248" y="2014"/>
                </a:cubicBezTo>
                <a:cubicBezTo>
                  <a:pt x="17224" y="2072"/>
                  <a:pt x="17201" y="2126"/>
                  <a:pt x="17185" y="2189"/>
                </a:cubicBezTo>
                <a:cubicBezTo>
                  <a:pt x="17163" y="2225"/>
                  <a:pt x="17156" y="2276"/>
                  <a:pt x="17143" y="2318"/>
                </a:cubicBezTo>
                <a:cubicBezTo>
                  <a:pt x="17129" y="2378"/>
                  <a:pt x="17116" y="2435"/>
                  <a:pt x="17102" y="2496"/>
                </a:cubicBezTo>
                <a:cubicBezTo>
                  <a:pt x="17134" y="2490"/>
                  <a:pt x="17190" y="2393"/>
                  <a:pt x="17233" y="2357"/>
                </a:cubicBezTo>
                <a:cubicBezTo>
                  <a:pt x="17300" y="2309"/>
                  <a:pt x="17367" y="2258"/>
                  <a:pt x="17446" y="2270"/>
                </a:cubicBezTo>
                <a:cubicBezTo>
                  <a:pt x="17507" y="2261"/>
                  <a:pt x="17574" y="2300"/>
                  <a:pt x="17603" y="2372"/>
                </a:cubicBezTo>
                <a:cubicBezTo>
                  <a:pt x="17655" y="2447"/>
                  <a:pt x="17648" y="2553"/>
                  <a:pt x="17657" y="2643"/>
                </a:cubicBezTo>
                <a:cubicBezTo>
                  <a:pt x="17650" y="2700"/>
                  <a:pt x="17650" y="2760"/>
                  <a:pt x="17648" y="2817"/>
                </a:cubicBezTo>
                <a:cubicBezTo>
                  <a:pt x="17670" y="2805"/>
                  <a:pt x="17702" y="2730"/>
                  <a:pt x="17733" y="2703"/>
                </a:cubicBezTo>
                <a:cubicBezTo>
                  <a:pt x="17776" y="2643"/>
                  <a:pt x="17830" y="2586"/>
                  <a:pt x="17895" y="2565"/>
                </a:cubicBezTo>
                <a:cubicBezTo>
                  <a:pt x="17942" y="2550"/>
                  <a:pt x="17989" y="2562"/>
                  <a:pt x="18032" y="2595"/>
                </a:cubicBezTo>
                <a:cubicBezTo>
                  <a:pt x="18079" y="2643"/>
                  <a:pt x="18131" y="2721"/>
                  <a:pt x="18135" y="2808"/>
                </a:cubicBezTo>
                <a:cubicBezTo>
                  <a:pt x="18144" y="2907"/>
                  <a:pt x="18156" y="2916"/>
                  <a:pt x="18176" y="2823"/>
                </a:cubicBezTo>
                <a:cubicBezTo>
                  <a:pt x="18191" y="2763"/>
                  <a:pt x="18225" y="2718"/>
                  <a:pt x="18266" y="2685"/>
                </a:cubicBezTo>
                <a:cubicBezTo>
                  <a:pt x="18304" y="2652"/>
                  <a:pt x="18362" y="2649"/>
                  <a:pt x="18407" y="2679"/>
                </a:cubicBezTo>
                <a:cubicBezTo>
                  <a:pt x="18481" y="2709"/>
                  <a:pt x="18535" y="2790"/>
                  <a:pt x="18580" y="2871"/>
                </a:cubicBezTo>
                <a:cubicBezTo>
                  <a:pt x="18531" y="2916"/>
                  <a:pt x="18483" y="2965"/>
                  <a:pt x="18432" y="3016"/>
                </a:cubicBezTo>
                <a:cubicBezTo>
                  <a:pt x="18371" y="3076"/>
                  <a:pt x="18313" y="3139"/>
                  <a:pt x="18261" y="3214"/>
                </a:cubicBezTo>
                <a:cubicBezTo>
                  <a:pt x="18214" y="3247"/>
                  <a:pt x="18180" y="3313"/>
                  <a:pt x="18140" y="3364"/>
                </a:cubicBezTo>
                <a:cubicBezTo>
                  <a:pt x="18093" y="3440"/>
                  <a:pt x="18046" y="3509"/>
                  <a:pt x="18001" y="3584"/>
                </a:cubicBezTo>
                <a:cubicBezTo>
                  <a:pt x="18048" y="3599"/>
                  <a:pt x="18174" y="3512"/>
                  <a:pt x="18250" y="3494"/>
                </a:cubicBezTo>
                <a:cubicBezTo>
                  <a:pt x="18369" y="3482"/>
                  <a:pt x="18490" y="3461"/>
                  <a:pt x="18596" y="3545"/>
                </a:cubicBezTo>
                <a:cubicBezTo>
                  <a:pt x="18685" y="3578"/>
                  <a:pt x="18764" y="3692"/>
                  <a:pt x="18773" y="3818"/>
                </a:cubicBezTo>
                <a:cubicBezTo>
                  <a:pt x="18811" y="3969"/>
                  <a:pt x="18753" y="4110"/>
                  <a:pt x="18726" y="4248"/>
                </a:cubicBezTo>
                <a:cubicBezTo>
                  <a:pt x="18690" y="4327"/>
                  <a:pt x="18663" y="4414"/>
                  <a:pt x="18634" y="4489"/>
                </a:cubicBezTo>
                <a:cubicBezTo>
                  <a:pt x="18672" y="4492"/>
                  <a:pt x="18751" y="4408"/>
                  <a:pt x="18809" y="4396"/>
                </a:cubicBezTo>
                <a:cubicBezTo>
                  <a:pt x="18897" y="4345"/>
                  <a:pt x="19002" y="4306"/>
                  <a:pt x="19105" y="4333"/>
                </a:cubicBezTo>
                <a:cubicBezTo>
                  <a:pt x="19180" y="4351"/>
                  <a:pt x="19240" y="4405"/>
                  <a:pt x="19290" y="4489"/>
                </a:cubicBezTo>
                <a:cubicBezTo>
                  <a:pt x="19334" y="4597"/>
                  <a:pt x="19375" y="4751"/>
                  <a:pt x="19339" y="4880"/>
                </a:cubicBezTo>
                <a:cubicBezTo>
                  <a:pt x="19305" y="5030"/>
                  <a:pt x="19319" y="5051"/>
                  <a:pt x="19391" y="4934"/>
                </a:cubicBezTo>
                <a:cubicBezTo>
                  <a:pt x="19442" y="4859"/>
                  <a:pt x="19510" y="4826"/>
                  <a:pt x="19581" y="4808"/>
                </a:cubicBezTo>
                <a:cubicBezTo>
                  <a:pt x="19653" y="4793"/>
                  <a:pt x="19739" y="4835"/>
                  <a:pt x="19786" y="4916"/>
                </a:cubicBezTo>
                <a:cubicBezTo>
                  <a:pt x="19894" y="5036"/>
                  <a:pt x="19927" y="5229"/>
                  <a:pt x="19954" y="5400"/>
                </a:cubicBezTo>
                <a:cubicBezTo>
                  <a:pt x="19979" y="5556"/>
                  <a:pt x="19977" y="5713"/>
                  <a:pt x="19965" y="5869"/>
                </a:cubicBezTo>
                <a:cubicBezTo>
                  <a:pt x="19961" y="5863"/>
                  <a:pt x="19959" y="5857"/>
                  <a:pt x="19954" y="5854"/>
                </a:cubicBezTo>
                <a:cubicBezTo>
                  <a:pt x="19934" y="5827"/>
                  <a:pt x="19914" y="5797"/>
                  <a:pt x="19889" y="5776"/>
                </a:cubicBezTo>
                <a:cubicBezTo>
                  <a:pt x="19867" y="5755"/>
                  <a:pt x="19894" y="5851"/>
                  <a:pt x="19891" y="5875"/>
                </a:cubicBezTo>
                <a:cubicBezTo>
                  <a:pt x="19885" y="5917"/>
                  <a:pt x="19885" y="5965"/>
                  <a:pt x="19867" y="6001"/>
                </a:cubicBezTo>
                <a:cubicBezTo>
                  <a:pt x="19853" y="6028"/>
                  <a:pt x="19842" y="6049"/>
                  <a:pt x="19826" y="6073"/>
                </a:cubicBezTo>
                <a:cubicBezTo>
                  <a:pt x="19790" y="6128"/>
                  <a:pt x="19748" y="6170"/>
                  <a:pt x="19700" y="6200"/>
                </a:cubicBezTo>
                <a:cubicBezTo>
                  <a:pt x="19674" y="6218"/>
                  <a:pt x="19647" y="6230"/>
                  <a:pt x="19617" y="6242"/>
                </a:cubicBezTo>
                <a:cubicBezTo>
                  <a:pt x="19572" y="6254"/>
                  <a:pt x="19528" y="6272"/>
                  <a:pt x="19480" y="6275"/>
                </a:cubicBezTo>
                <a:cubicBezTo>
                  <a:pt x="19440" y="6290"/>
                  <a:pt x="19397" y="6287"/>
                  <a:pt x="19422" y="6215"/>
                </a:cubicBezTo>
                <a:cubicBezTo>
                  <a:pt x="19440" y="6143"/>
                  <a:pt x="19442" y="6080"/>
                  <a:pt x="19402" y="6149"/>
                </a:cubicBezTo>
                <a:cubicBezTo>
                  <a:pt x="19379" y="6191"/>
                  <a:pt x="19303" y="6173"/>
                  <a:pt x="19301" y="6116"/>
                </a:cubicBezTo>
                <a:cubicBezTo>
                  <a:pt x="19296" y="6070"/>
                  <a:pt x="19299" y="5980"/>
                  <a:pt x="19258" y="6140"/>
                </a:cubicBezTo>
                <a:cubicBezTo>
                  <a:pt x="19258" y="6170"/>
                  <a:pt x="19242" y="6200"/>
                  <a:pt x="19200" y="6179"/>
                </a:cubicBezTo>
                <a:cubicBezTo>
                  <a:pt x="19173" y="6164"/>
                  <a:pt x="19162" y="6161"/>
                  <a:pt x="19137" y="6140"/>
                </a:cubicBezTo>
                <a:cubicBezTo>
                  <a:pt x="19117" y="6122"/>
                  <a:pt x="19099" y="6098"/>
                  <a:pt x="19081" y="6080"/>
                </a:cubicBezTo>
                <a:cubicBezTo>
                  <a:pt x="19049" y="6037"/>
                  <a:pt x="19018" y="5992"/>
                  <a:pt x="18993" y="5941"/>
                </a:cubicBezTo>
                <a:cubicBezTo>
                  <a:pt x="18973" y="5890"/>
                  <a:pt x="18950" y="5836"/>
                  <a:pt x="18946" y="5776"/>
                </a:cubicBezTo>
                <a:cubicBezTo>
                  <a:pt x="18933" y="5713"/>
                  <a:pt x="18946" y="5647"/>
                  <a:pt x="18964" y="5589"/>
                </a:cubicBezTo>
                <a:cubicBezTo>
                  <a:pt x="19000" y="5517"/>
                  <a:pt x="18924" y="5562"/>
                  <a:pt x="18897" y="5562"/>
                </a:cubicBezTo>
                <a:cubicBezTo>
                  <a:pt x="18861" y="5571"/>
                  <a:pt x="18825" y="5583"/>
                  <a:pt x="18791" y="5601"/>
                </a:cubicBezTo>
                <a:cubicBezTo>
                  <a:pt x="18764" y="5613"/>
                  <a:pt x="18735" y="5629"/>
                  <a:pt x="18710" y="5650"/>
                </a:cubicBezTo>
                <a:cubicBezTo>
                  <a:pt x="18681" y="5665"/>
                  <a:pt x="18652" y="5695"/>
                  <a:pt x="18625" y="5716"/>
                </a:cubicBezTo>
                <a:cubicBezTo>
                  <a:pt x="18605" y="5734"/>
                  <a:pt x="18587" y="5752"/>
                  <a:pt x="18566" y="5773"/>
                </a:cubicBezTo>
                <a:cubicBezTo>
                  <a:pt x="18542" y="5797"/>
                  <a:pt x="18519" y="5821"/>
                  <a:pt x="18499" y="5851"/>
                </a:cubicBezTo>
                <a:cubicBezTo>
                  <a:pt x="18481" y="5863"/>
                  <a:pt x="18468" y="5890"/>
                  <a:pt x="18452" y="5911"/>
                </a:cubicBezTo>
                <a:cubicBezTo>
                  <a:pt x="18434" y="5941"/>
                  <a:pt x="18414" y="5968"/>
                  <a:pt x="18396" y="5998"/>
                </a:cubicBezTo>
                <a:cubicBezTo>
                  <a:pt x="18414" y="6004"/>
                  <a:pt x="18465" y="5968"/>
                  <a:pt x="18495" y="5962"/>
                </a:cubicBezTo>
                <a:cubicBezTo>
                  <a:pt x="18542" y="5956"/>
                  <a:pt x="18591" y="5950"/>
                  <a:pt x="18634" y="5983"/>
                </a:cubicBezTo>
                <a:cubicBezTo>
                  <a:pt x="18670" y="5998"/>
                  <a:pt x="18701" y="6043"/>
                  <a:pt x="18706" y="6092"/>
                </a:cubicBezTo>
                <a:cubicBezTo>
                  <a:pt x="18721" y="6152"/>
                  <a:pt x="18697" y="6209"/>
                  <a:pt x="18688" y="6263"/>
                </a:cubicBezTo>
                <a:cubicBezTo>
                  <a:pt x="18672" y="6293"/>
                  <a:pt x="18663" y="6329"/>
                  <a:pt x="18652" y="6359"/>
                </a:cubicBezTo>
                <a:cubicBezTo>
                  <a:pt x="18668" y="6362"/>
                  <a:pt x="18699" y="6326"/>
                  <a:pt x="18721" y="6323"/>
                </a:cubicBezTo>
                <a:cubicBezTo>
                  <a:pt x="18757" y="6302"/>
                  <a:pt x="18798" y="6287"/>
                  <a:pt x="18840" y="6299"/>
                </a:cubicBezTo>
                <a:cubicBezTo>
                  <a:pt x="18870" y="6305"/>
                  <a:pt x="18894" y="6329"/>
                  <a:pt x="18915" y="6362"/>
                </a:cubicBezTo>
                <a:cubicBezTo>
                  <a:pt x="18933" y="6407"/>
                  <a:pt x="18948" y="6467"/>
                  <a:pt x="18935" y="6518"/>
                </a:cubicBezTo>
                <a:cubicBezTo>
                  <a:pt x="18921" y="6579"/>
                  <a:pt x="18926" y="6588"/>
                  <a:pt x="18955" y="6540"/>
                </a:cubicBezTo>
                <a:cubicBezTo>
                  <a:pt x="18975" y="6509"/>
                  <a:pt x="19002" y="6494"/>
                  <a:pt x="19031" y="6488"/>
                </a:cubicBezTo>
                <a:cubicBezTo>
                  <a:pt x="19061" y="6482"/>
                  <a:pt x="19094" y="6500"/>
                  <a:pt x="19112" y="6531"/>
                </a:cubicBezTo>
                <a:cubicBezTo>
                  <a:pt x="19155" y="6579"/>
                  <a:pt x="19168" y="6654"/>
                  <a:pt x="19180" y="6723"/>
                </a:cubicBezTo>
                <a:cubicBezTo>
                  <a:pt x="19197" y="6831"/>
                  <a:pt x="19182" y="6942"/>
                  <a:pt x="19168" y="7048"/>
                </a:cubicBezTo>
                <a:lnTo>
                  <a:pt x="19171" y="7057"/>
                </a:lnTo>
                <a:lnTo>
                  <a:pt x="19173" y="7048"/>
                </a:lnTo>
                <a:cubicBezTo>
                  <a:pt x="19184" y="7015"/>
                  <a:pt x="19197" y="6969"/>
                  <a:pt x="19211" y="6939"/>
                </a:cubicBezTo>
                <a:cubicBezTo>
                  <a:pt x="19227" y="6894"/>
                  <a:pt x="19251" y="6846"/>
                  <a:pt x="19276" y="6810"/>
                </a:cubicBezTo>
                <a:cubicBezTo>
                  <a:pt x="19310" y="6753"/>
                  <a:pt x="19359" y="6711"/>
                  <a:pt x="19411" y="6687"/>
                </a:cubicBezTo>
                <a:cubicBezTo>
                  <a:pt x="19458" y="6678"/>
                  <a:pt x="19494" y="6723"/>
                  <a:pt x="19523" y="6765"/>
                </a:cubicBezTo>
                <a:cubicBezTo>
                  <a:pt x="19525" y="6711"/>
                  <a:pt x="19514" y="6645"/>
                  <a:pt x="19541" y="6597"/>
                </a:cubicBezTo>
                <a:cubicBezTo>
                  <a:pt x="19546" y="6567"/>
                  <a:pt x="19572" y="6555"/>
                  <a:pt x="19586" y="6540"/>
                </a:cubicBezTo>
                <a:cubicBezTo>
                  <a:pt x="19615" y="6521"/>
                  <a:pt x="19649" y="6515"/>
                  <a:pt x="19683" y="6528"/>
                </a:cubicBezTo>
                <a:cubicBezTo>
                  <a:pt x="19712" y="6540"/>
                  <a:pt x="19739" y="6552"/>
                  <a:pt x="19766" y="6576"/>
                </a:cubicBezTo>
                <a:cubicBezTo>
                  <a:pt x="19788" y="6594"/>
                  <a:pt x="19806" y="6615"/>
                  <a:pt x="19828" y="6639"/>
                </a:cubicBezTo>
                <a:cubicBezTo>
                  <a:pt x="19858" y="6654"/>
                  <a:pt x="19813" y="6521"/>
                  <a:pt x="19842" y="6488"/>
                </a:cubicBezTo>
                <a:cubicBezTo>
                  <a:pt x="19853" y="6449"/>
                  <a:pt x="19889" y="6440"/>
                  <a:pt x="19912" y="6422"/>
                </a:cubicBezTo>
                <a:cubicBezTo>
                  <a:pt x="19961" y="6410"/>
                  <a:pt x="20008" y="6422"/>
                  <a:pt x="20055" y="6440"/>
                </a:cubicBezTo>
                <a:cubicBezTo>
                  <a:pt x="20080" y="6446"/>
                  <a:pt x="20102" y="6473"/>
                  <a:pt x="20125" y="6491"/>
                </a:cubicBezTo>
                <a:cubicBezTo>
                  <a:pt x="20145" y="6509"/>
                  <a:pt x="20163" y="6524"/>
                  <a:pt x="20183" y="6540"/>
                </a:cubicBezTo>
                <a:cubicBezTo>
                  <a:pt x="20188" y="6479"/>
                  <a:pt x="20170" y="6425"/>
                  <a:pt x="20163" y="6365"/>
                </a:cubicBezTo>
                <a:cubicBezTo>
                  <a:pt x="20156" y="6323"/>
                  <a:pt x="20143" y="6284"/>
                  <a:pt x="20136" y="6242"/>
                </a:cubicBezTo>
                <a:cubicBezTo>
                  <a:pt x="20123" y="6209"/>
                  <a:pt x="20116" y="6173"/>
                  <a:pt x="20105" y="6140"/>
                </a:cubicBezTo>
                <a:cubicBezTo>
                  <a:pt x="20089" y="6095"/>
                  <a:pt x="20073" y="6052"/>
                  <a:pt x="20055" y="6010"/>
                </a:cubicBezTo>
                <a:cubicBezTo>
                  <a:pt x="20049" y="5995"/>
                  <a:pt x="20040" y="5980"/>
                  <a:pt x="20033" y="5965"/>
                </a:cubicBezTo>
                <a:cubicBezTo>
                  <a:pt x="20037" y="5956"/>
                  <a:pt x="20040" y="5947"/>
                  <a:pt x="20044" y="5941"/>
                </a:cubicBezTo>
                <a:cubicBezTo>
                  <a:pt x="20084" y="5827"/>
                  <a:pt x="20145" y="5707"/>
                  <a:pt x="20208" y="5616"/>
                </a:cubicBezTo>
                <a:cubicBezTo>
                  <a:pt x="20293" y="5472"/>
                  <a:pt x="20415" y="5367"/>
                  <a:pt x="20543" y="5307"/>
                </a:cubicBezTo>
                <a:cubicBezTo>
                  <a:pt x="20659" y="5283"/>
                  <a:pt x="20751" y="5400"/>
                  <a:pt x="20823" y="5502"/>
                </a:cubicBezTo>
                <a:cubicBezTo>
                  <a:pt x="20830" y="5367"/>
                  <a:pt x="20801" y="5202"/>
                  <a:pt x="20868" y="5084"/>
                </a:cubicBezTo>
                <a:cubicBezTo>
                  <a:pt x="20879" y="5009"/>
                  <a:pt x="20949" y="4982"/>
                  <a:pt x="20983" y="4943"/>
                </a:cubicBezTo>
                <a:cubicBezTo>
                  <a:pt x="21059" y="4898"/>
                  <a:pt x="21142" y="4883"/>
                  <a:pt x="21225" y="4916"/>
                </a:cubicBezTo>
                <a:cubicBezTo>
                  <a:pt x="21299" y="4943"/>
                  <a:pt x="21369" y="4976"/>
                  <a:pt x="21434" y="5033"/>
                </a:cubicBezTo>
                <a:cubicBezTo>
                  <a:pt x="21492" y="5075"/>
                  <a:pt x="21535" y="5132"/>
                  <a:pt x="21589" y="5187"/>
                </a:cubicBezTo>
                <a:lnTo>
                  <a:pt x="21589" y="3788"/>
                </a:lnTo>
                <a:cubicBezTo>
                  <a:pt x="21504" y="3909"/>
                  <a:pt x="21405" y="4005"/>
                  <a:pt x="21293" y="4080"/>
                </a:cubicBezTo>
                <a:cubicBezTo>
                  <a:pt x="21225" y="4125"/>
                  <a:pt x="21156" y="4158"/>
                  <a:pt x="21086" y="4188"/>
                </a:cubicBezTo>
                <a:cubicBezTo>
                  <a:pt x="20974" y="4221"/>
                  <a:pt x="20861" y="4263"/>
                  <a:pt x="20742" y="4266"/>
                </a:cubicBezTo>
                <a:cubicBezTo>
                  <a:pt x="20639" y="4306"/>
                  <a:pt x="20534" y="4294"/>
                  <a:pt x="20596" y="4116"/>
                </a:cubicBezTo>
                <a:cubicBezTo>
                  <a:pt x="20639" y="3939"/>
                  <a:pt x="20646" y="3776"/>
                  <a:pt x="20545" y="3951"/>
                </a:cubicBezTo>
                <a:cubicBezTo>
                  <a:pt x="20491" y="4059"/>
                  <a:pt x="20300" y="4008"/>
                  <a:pt x="20289" y="3864"/>
                </a:cubicBezTo>
                <a:cubicBezTo>
                  <a:pt x="20278" y="3749"/>
                  <a:pt x="20284" y="3527"/>
                  <a:pt x="20186" y="3927"/>
                </a:cubicBezTo>
                <a:cubicBezTo>
                  <a:pt x="20188" y="3999"/>
                  <a:pt x="20147" y="4077"/>
                  <a:pt x="20037" y="4026"/>
                </a:cubicBezTo>
                <a:cubicBezTo>
                  <a:pt x="19972" y="3990"/>
                  <a:pt x="19943" y="3984"/>
                  <a:pt x="19880" y="3933"/>
                </a:cubicBezTo>
                <a:cubicBezTo>
                  <a:pt x="19831" y="3885"/>
                  <a:pt x="19784" y="3827"/>
                  <a:pt x="19741" y="3779"/>
                </a:cubicBezTo>
                <a:cubicBezTo>
                  <a:pt x="19665" y="3677"/>
                  <a:pt x="19584" y="3557"/>
                  <a:pt x="19521" y="3431"/>
                </a:cubicBezTo>
                <a:cubicBezTo>
                  <a:pt x="19471" y="3304"/>
                  <a:pt x="19411" y="3169"/>
                  <a:pt x="19402" y="3019"/>
                </a:cubicBezTo>
                <a:cubicBezTo>
                  <a:pt x="19368" y="2862"/>
                  <a:pt x="19402" y="2694"/>
                  <a:pt x="19444" y="2550"/>
                </a:cubicBezTo>
                <a:cubicBezTo>
                  <a:pt x="19537" y="2372"/>
                  <a:pt x="19341" y="2487"/>
                  <a:pt x="19274" y="2484"/>
                </a:cubicBezTo>
                <a:cubicBezTo>
                  <a:pt x="19211" y="2499"/>
                  <a:pt x="19150" y="2517"/>
                  <a:pt x="19092" y="2541"/>
                </a:cubicBezTo>
                <a:cubicBezTo>
                  <a:pt x="19081" y="2499"/>
                  <a:pt x="19072" y="2453"/>
                  <a:pt x="19081" y="2408"/>
                </a:cubicBezTo>
                <a:cubicBezTo>
                  <a:pt x="19074" y="2360"/>
                  <a:pt x="19110" y="2321"/>
                  <a:pt x="19121" y="2288"/>
                </a:cubicBezTo>
                <a:cubicBezTo>
                  <a:pt x="19157" y="2237"/>
                  <a:pt x="19204" y="2198"/>
                  <a:pt x="19258" y="2189"/>
                </a:cubicBezTo>
                <a:cubicBezTo>
                  <a:pt x="19308" y="2180"/>
                  <a:pt x="19355" y="2174"/>
                  <a:pt x="19404" y="2186"/>
                </a:cubicBezTo>
                <a:cubicBezTo>
                  <a:pt x="19447" y="2192"/>
                  <a:pt x="19483" y="2210"/>
                  <a:pt x="19525" y="2225"/>
                </a:cubicBezTo>
                <a:cubicBezTo>
                  <a:pt x="19575" y="2222"/>
                  <a:pt x="19447" y="2066"/>
                  <a:pt x="19476" y="1993"/>
                </a:cubicBezTo>
                <a:cubicBezTo>
                  <a:pt x="19474" y="1927"/>
                  <a:pt x="19521" y="1885"/>
                  <a:pt x="19550" y="1837"/>
                </a:cubicBezTo>
                <a:cubicBezTo>
                  <a:pt x="19615" y="1777"/>
                  <a:pt x="19694" y="1756"/>
                  <a:pt x="19770" y="1741"/>
                </a:cubicBezTo>
                <a:cubicBezTo>
                  <a:pt x="19811" y="1729"/>
                  <a:pt x="19858" y="1747"/>
                  <a:pt x="19898" y="1756"/>
                </a:cubicBezTo>
                <a:cubicBezTo>
                  <a:pt x="19939" y="1768"/>
                  <a:pt x="19970" y="1771"/>
                  <a:pt x="20006" y="1780"/>
                </a:cubicBezTo>
                <a:cubicBezTo>
                  <a:pt x="20006" y="1792"/>
                  <a:pt x="20004" y="1804"/>
                  <a:pt x="20004" y="1816"/>
                </a:cubicBezTo>
                <a:cubicBezTo>
                  <a:pt x="19983" y="1882"/>
                  <a:pt x="19992" y="1963"/>
                  <a:pt x="19988" y="2036"/>
                </a:cubicBezTo>
                <a:cubicBezTo>
                  <a:pt x="19990" y="2135"/>
                  <a:pt x="19990" y="2228"/>
                  <a:pt x="19995" y="2321"/>
                </a:cubicBezTo>
                <a:cubicBezTo>
                  <a:pt x="20037" y="2291"/>
                  <a:pt x="20087" y="2111"/>
                  <a:pt x="20134" y="2030"/>
                </a:cubicBezTo>
                <a:cubicBezTo>
                  <a:pt x="20215" y="1915"/>
                  <a:pt x="20296" y="1789"/>
                  <a:pt x="20417" y="1756"/>
                </a:cubicBezTo>
                <a:cubicBezTo>
                  <a:pt x="20500" y="1702"/>
                  <a:pt x="20614" y="1714"/>
                  <a:pt x="20686" y="1801"/>
                </a:cubicBezTo>
                <a:cubicBezTo>
                  <a:pt x="20790" y="1879"/>
                  <a:pt x="20819" y="2036"/>
                  <a:pt x="20866" y="2162"/>
                </a:cubicBezTo>
                <a:cubicBezTo>
                  <a:pt x="20877" y="2252"/>
                  <a:pt x="20902" y="2339"/>
                  <a:pt x="20918" y="2423"/>
                </a:cubicBezTo>
                <a:cubicBezTo>
                  <a:pt x="20949" y="2393"/>
                  <a:pt x="20962" y="2258"/>
                  <a:pt x="21003" y="2198"/>
                </a:cubicBezTo>
                <a:cubicBezTo>
                  <a:pt x="21043" y="2081"/>
                  <a:pt x="21102" y="1957"/>
                  <a:pt x="21192" y="1885"/>
                </a:cubicBezTo>
                <a:cubicBezTo>
                  <a:pt x="21257" y="1831"/>
                  <a:pt x="21329" y="1819"/>
                  <a:pt x="21405" y="1837"/>
                </a:cubicBezTo>
                <a:cubicBezTo>
                  <a:pt x="21468" y="1867"/>
                  <a:pt x="21537" y="1912"/>
                  <a:pt x="21587" y="1981"/>
                </a:cubicBezTo>
                <a:lnTo>
                  <a:pt x="21587" y="902"/>
                </a:lnTo>
                <a:cubicBezTo>
                  <a:pt x="21578" y="905"/>
                  <a:pt x="21569" y="908"/>
                  <a:pt x="21558" y="911"/>
                </a:cubicBezTo>
                <a:cubicBezTo>
                  <a:pt x="21488" y="914"/>
                  <a:pt x="21425" y="914"/>
                  <a:pt x="21369" y="917"/>
                </a:cubicBezTo>
                <a:close/>
                <a:moveTo>
                  <a:pt x="18584" y="2177"/>
                </a:moveTo>
                <a:cubicBezTo>
                  <a:pt x="18517" y="2129"/>
                  <a:pt x="18575" y="2114"/>
                  <a:pt x="18609" y="2144"/>
                </a:cubicBezTo>
                <a:cubicBezTo>
                  <a:pt x="18632" y="2168"/>
                  <a:pt x="18596" y="2177"/>
                  <a:pt x="18584" y="2177"/>
                </a:cubicBezTo>
                <a:close/>
                <a:moveTo>
                  <a:pt x="18668" y="2156"/>
                </a:moveTo>
                <a:cubicBezTo>
                  <a:pt x="18661" y="2165"/>
                  <a:pt x="18650" y="2153"/>
                  <a:pt x="18645" y="2150"/>
                </a:cubicBezTo>
                <a:cubicBezTo>
                  <a:pt x="18629" y="2066"/>
                  <a:pt x="18742" y="2099"/>
                  <a:pt x="18668" y="2156"/>
                </a:cubicBezTo>
                <a:close/>
                <a:moveTo>
                  <a:pt x="19292" y="6296"/>
                </a:moveTo>
                <a:cubicBezTo>
                  <a:pt x="19263" y="6245"/>
                  <a:pt x="19299" y="6257"/>
                  <a:pt x="19312" y="6284"/>
                </a:cubicBezTo>
                <a:cubicBezTo>
                  <a:pt x="19321" y="6308"/>
                  <a:pt x="19299" y="6299"/>
                  <a:pt x="19292" y="6296"/>
                </a:cubicBezTo>
                <a:close/>
                <a:moveTo>
                  <a:pt x="19343" y="6311"/>
                </a:moveTo>
                <a:cubicBezTo>
                  <a:pt x="19339" y="6314"/>
                  <a:pt x="19334" y="6305"/>
                  <a:pt x="19332" y="6302"/>
                </a:cubicBezTo>
                <a:cubicBezTo>
                  <a:pt x="19339" y="6248"/>
                  <a:pt x="19395" y="6302"/>
                  <a:pt x="19343" y="6311"/>
                </a:cubicBezTo>
                <a:close/>
                <a:moveTo>
                  <a:pt x="20394" y="4384"/>
                </a:moveTo>
                <a:cubicBezTo>
                  <a:pt x="20381" y="4393"/>
                  <a:pt x="20370" y="4366"/>
                  <a:pt x="20367" y="4360"/>
                </a:cubicBezTo>
                <a:cubicBezTo>
                  <a:pt x="20381" y="4221"/>
                  <a:pt x="20527" y="4360"/>
                  <a:pt x="20394" y="4384"/>
                </a:cubicBezTo>
                <a:close/>
                <a:moveTo>
                  <a:pt x="20316" y="4315"/>
                </a:moveTo>
                <a:cubicBezTo>
                  <a:pt x="20336" y="4369"/>
                  <a:pt x="20282" y="4351"/>
                  <a:pt x="20264" y="4342"/>
                </a:cubicBezTo>
                <a:cubicBezTo>
                  <a:pt x="20192" y="4218"/>
                  <a:pt x="20280" y="4245"/>
                  <a:pt x="20316" y="4315"/>
                </a:cubicBezTo>
                <a:close/>
                <a:moveTo>
                  <a:pt x="5412" y="9"/>
                </a:moveTo>
                <a:cubicBezTo>
                  <a:pt x="5439" y="81"/>
                  <a:pt x="5313" y="238"/>
                  <a:pt x="5363" y="241"/>
                </a:cubicBezTo>
                <a:cubicBezTo>
                  <a:pt x="5405" y="225"/>
                  <a:pt x="5441" y="207"/>
                  <a:pt x="5484" y="201"/>
                </a:cubicBezTo>
                <a:cubicBezTo>
                  <a:pt x="5533" y="189"/>
                  <a:pt x="5580" y="195"/>
                  <a:pt x="5630" y="204"/>
                </a:cubicBezTo>
                <a:cubicBezTo>
                  <a:pt x="5684" y="213"/>
                  <a:pt x="5731" y="250"/>
                  <a:pt x="5767" y="304"/>
                </a:cubicBezTo>
                <a:cubicBezTo>
                  <a:pt x="5778" y="337"/>
                  <a:pt x="5814" y="379"/>
                  <a:pt x="5807" y="424"/>
                </a:cubicBezTo>
                <a:cubicBezTo>
                  <a:pt x="5825" y="517"/>
                  <a:pt x="5776" y="604"/>
                  <a:pt x="5753" y="686"/>
                </a:cubicBezTo>
                <a:cubicBezTo>
                  <a:pt x="5816" y="649"/>
                  <a:pt x="5893" y="613"/>
                  <a:pt x="5955" y="667"/>
                </a:cubicBezTo>
                <a:cubicBezTo>
                  <a:pt x="6018" y="743"/>
                  <a:pt x="6068" y="845"/>
                  <a:pt x="6092" y="953"/>
                </a:cubicBezTo>
                <a:cubicBezTo>
                  <a:pt x="6083" y="980"/>
                  <a:pt x="6072" y="1007"/>
                  <a:pt x="6063" y="1034"/>
                </a:cubicBezTo>
                <a:cubicBezTo>
                  <a:pt x="6039" y="1085"/>
                  <a:pt x="6007" y="1134"/>
                  <a:pt x="5976" y="1173"/>
                </a:cubicBezTo>
                <a:cubicBezTo>
                  <a:pt x="5960" y="1191"/>
                  <a:pt x="5940" y="1215"/>
                  <a:pt x="5920" y="1233"/>
                </a:cubicBezTo>
                <a:cubicBezTo>
                  <a:pt x="5895" y="1254"/>
                  <a:pt x="5884" y="1257"/>
                  <a:pt x="5857" y="1272"/>
                </a:cubicBezTo>
                <a:cubicBezTo>
                  <a:pt x="5812" y="1293"/>
                  <a:pt x="5796" y="1263"/>
                  <a:pt x="5798" y="1233"/>
                </a:cubicBezTo>
                <a:cubicBezTo>
                  <a:pt x="5758" y="1073"/>
                  <a:pt x="5762" y="1164"/>
                  <a:pt x="5756" y="1209"/>
                </a:cubicBezTo>
                <a:cubicBezTo>
                  <a:pt x="5751" y="1266"/>
                  <a:pt x="5675" y="1287"/>
                  <a:pt x="5655" y="1242"/>
                </a:cubicBezTo>
                <a:cubicBezTo>
                  <a:pt x="5614" y="1173"/>
                  <a:pt x="5616" y="1236"/>
                  <a:pt x="5634" y="1308"/>
                </a:cubicBezTo>
                <a:cubicBezTo>
                  <a:pt x="5659" y="1377"/>
                  <a:pt x="5619" y="1383"/>
                  <a:pt x="5576" y="1368"/>
                </a:cubicBezTo>
                <a:cubicBezTo>
                  <a:pt x="5529" y="1368"/>
                  <a:pt x="5484" y="1350"/>
                  <a:pt x="5439" y="1335"/>
                </a:cubicBezTo>
                <a:cubicBezTo>
                  <a:pt x="5410" y="1323"/>
                  <a:pt x="5383" y="1311"/>
                  <a:pt x="5356" y="1293"/>
                </a:cubicBezTo>
                <a:cubicBezTo>
                  <a:pt x="5309" y="1260"/>
                  <a:pt x="5266" y="1218"/>
                  <a:pt x="5230" y="1167"/>
                </a:cubicBezTo>
                <a:cubicBezTo>
                  <a:pt x="5214" y="1143"/>
                  <a:pt x="5201" y="1121"/>
                  <a:pt x="5190" y="1094"/>
                </a:cubicBezTo>
                <a:cubicBezTo>
                  <a:pt x="5172" y="1058"/>
                  <a:pt x="5169" y="1010"/>
                  <a:pt x="5165" y="968"/>
                </a:cubicBezTo>
                <a:cubicBezTo>
                  <a:pt x="5161" y="944"/>
                  <a:pt x="5190" y="848"/>
                  <a:pt x="5167" y="869"/>
                </a:cubicBezTo>
                <a:cubicBezTo>
                  <a:pt x="5143" y="890"/>
                  <a:pt x="5122" y="920"/>
                  <a:pt x="5102" y="947"/>
                </a:cubicBezTo>
                <a:cubicBezTo>
                  <a:pt x="5084" y="971"/>
                  <a:pt x="5071" y="995"/>
                  <a:pt x="5057" y="1019"/>
                </a:cubicBezTo>
                <a:cubicBezTo>
                  <a:pt x="5044" y="1046"/>
                  <a:pt x="5026" y="1082"/>
                  <a:pt x="5012" y="1106"/>
                </a:cubicBezTo>
                <a:cubicBezTo>
                  <a:pt x="4997" y="1149"/>
                  <a:pt x="4981" y="1194"/>
                  <a:pt x="4963" y="1236"/>
                </a:cubicBezTo>
                <a:cubicBezTo>
                  <a:pt x="4952" y="1269"/>
                  <a:pt x="4943" y="1305"/>
                  <a:pt x="4931" y="1338"/>
                </a:cubicBezTo>
                <a:cubicBezTo>
                  <a:pt x="4925" y="1380"/>
                  <a:pt x="4914" y="1419"/>
                  <a:pt x="4905" y="1461"/>
                </a:cubicBezTo>
                <a:cubicBezTo>
                  <a:pt x="4898" y="1518"/>
                  <a:pt x="4880" y="1575"/>
                  <a:pt x="4884" y="1636"/>
                </a:cubicBezTo>
                <a:cubicBezTo>
                  <a:pt x="4905" y="1618"/>
                  <a:pt x="4920" y="1606"/>
                  <a:pt x="4943" y="1588"/>
                </a:cubicBezTo>
                <a:cubicBezTo>
                  <a:pt x="4965" y="1569"/>
                  <a:pt x="4988" y="1545"/>
                  <a:pt x="5012" y="1536"/>
                </a:cubicBezTo>
                <a:cubicBezTo>
                  <a:pt x="5059" y="1518"/>
                  <a:pt x="5107" y="1506"/>
                  <a:pt x="5156" y="1518"/>
                </a:cubicBezTo>
                <a:cubicBezTo>
                  <a:pt x="5181" y="1536"/>
                  <a:pt x="5217" y="1545"/>
                  <a:pt x="5226" y="1585"/>
                </a:cubicBezTo>
                <a:cubicBezTo>
                  <a:pt x="5255" y="1618"/>
                  <a:pt x="5210" y="1747"/>
                  <a:pt x="5239" y="1735"/>
                </a:cubicBezTo>
                <a:cubicBezTo>
                  <a:pt x="5262" y="1711"/>
                  <a:pt x="5277" y="1690"/>
                  <a:pt x="5302" y="1672"/>
                </a:cubicBezTo>
                <a:cubicBezTo>
                  <a:pt x="5329" y="1648"/>
                  <a:pt x="5356" y="1636"/>
                  <a:pt x="5385" y="1624"/>
                </a:cubicBezTo>
                <a:cubicBezTo>
                  <a:pt x="5419" y="1612"/>
                  <a:pt x="5452" y="1618"/>
                  <a:pt x="5482" y="1636"/>
                </a:cubicBezTo>
                <a:cubicBezTo>
                  <a:pt x="5495" y="1651"/>
                  <a:pt x="5522" y="1663"/>
                  <a:pt x="5527" y="1693"/>
                </a:cubicBezTo>
                <a:cubicBezTo>
                  <a:pt x="5553" y="1741"/>
                  <a:pt x="5542" y="1807"/>
                  <a:pt x="5545" y="1861"/>
                </a:cubicBezTo>
                <a:cubicBezTo>
                  <a:pt x="5574" y="1822"/>
                  <a:pt x="5610" y="1774"/>
                  <a:pt x="5657" y="1783"/>
                </a:cubicBezTo>
                <a:cubicBezTo>
                  <a:pt x="5708" y="1807"/>
                  <a:pt x="5758" y="1849"/>
                  <a:pt x="5792" y="1906"/>
                </a:cubicBezTo>
                <a:cubicBezTo>
                  <a:pt x="5816" y="1942"/>
                  <a:pt x="5841" y="1990"/>
                  <a:pt x="5857" y="2036"/>
                </a:cubicBezTo>
                <a:cubicBezTo>
                  <a:pt x="5870" y="2069"/>
                  <a:pt x="5884" y="2114"/>
                  <a:pt x="5895" y="2144"/>
                </a:cubicBezTo>
                <a:lnTo>
                  <a:pt x="5897" y="2153"/>
                </a:lnTo>
                <a:lnTo>
                  <a:pt x="5899" y="2144"/>
                </a:lnTo>
                <a:cubicBezTo>
                  <a:pt x="5886" y="2039"/>
                  <a:pt x="5870" y="1927"/>
                  <a:pt x="5888" y="1819"/>
                </a:cubicBezTo>
                <a:cubicBezTo>
                  <a:pt x="5899" y="1750"/>
                  <a:pt x="5913" y="1675"/>
                  <a:pt x="5955" y="1627"/>
                </a:cubicBezTo>
                <a:cubicBezTo>
                  <a:pt x="5973" y="1594"/>
                  <a:pt x="6009" y="1576"/>
                  <a:pt x="6036" y="1585"/>
                </a:cubicBezTo>
                <a:cubicBezTo>
                  <a:pt x="6065" y="1591"/>
                  <a:pt x="6092" y="1606"/>
                  <a:pt x="6113" y="1636"/>
                </a:cubicBezTo>
                <a:cubicBezTo>
                  <a:pt x="6142" y="1681"/>
                  <a:pt x="6146" y="1675"/>
                  <a:pt x="6133" y="1615"/>
                </a:cubicBezTo>
                <a:cubicBezTo>
                  <a:pt x="6119" y="1563"/>
                  <a:pt x="6135" y="1503"/>
                  <a:pt x="6153" y="1458"/>
                </a:cubicBezTo>
                <a:cubicBezTo>
                  <a:pt x="6173" y="1425"/>
                  <a:pt x="6196" y="1404"/>
                  <a:pt x="6227" y="1395"/>
                </a:cubicBezTo>
                <a:cubicBezTo>
                  <a:pt x="6268" y="1386"/>
                  <a:pt x="6310" y="1401"/>
                  <a:pt x="6346" y="1419"/>
                </a:cubicBezTo>
                <a:cubicBezTo>
                  <a:pt x="6369" y="1422"/>
                  <a:pt x="6400" y="1458"/>
                  <a:pt x="6416" y="1455"/>
                </a:cubicBezTo>
                <a:cubicBezTo>
                  <a:pt x="6405" y="1425"/>
                  <a:pt x="6393" y="1389"/>
                  <a:pt x="6380" y="1359"/>
                </a:cubicBezTo>
                <a:cubicBezTo>
                  <a:pt x="6369" y="1305"/>
                  <a:pt x="6346" y="1248"/>
                  <a:pt x="6362" y="1188"/>
                </a:cubicBezTo>
                <a:cubicBezTo>
                  <a:pt x="6366" y="1137"/>
                  <a:pt x="6398" y="1091"/>
                  <a:pt x="6434" y="1079"/>
                </a:cubicBezTo>
                <a:cubicBezTo>
                  <a:pt x="6476" y="1046"/>
                  <a:pt x="6526" y="1055"/>
                  <a:pt x="6573" y="1058"/>
                </a:cubicBezTo>
                <a:cubicBezTo>
                  <a:pt x="6602" y="1064"/>
                  <a:pt x="6654" y="1100"/>
                  <a:pt x="6672" y="1094"/>
                </a:cubicBezTo>
                <a:cubicBezTo>
                  <a:pt x="6654" y="1064"/>
                  <a:pt x="6636" y="1037"/>
                  <a:pt x="6616" y="1007"/>
                </a:cubicBezTo>
                <a:cubicBezTo>
                  <a:pt x="6600" y="986"/>
                  <a:pt x="6586" y="959"/>
                  <a:pt x="6568" y="947"/>
                </a:cubicBezTo>
                <a:cubicBezTo>
                  <a:pt x="6548" y="917"/>
                  <a:pt x="6526" y="893"/>
                  <a:pt x="6501" y="869"/>
                </a:cubicBezTo>
                <a:cubicBezTo>
                  <a:pt x="6481" y="848"/>
                  <a:pt x="6461" y="830"/>
                  <a:pt x="6443" y="812"/>
                </a:cubicBezTo>
                <a:cubicBezTo>
                  <a:pt x="6423" y="797"/>
                  <a:pt x="6405" y="779"/>
                  <a:pt x="6384" y="764"/>
                </a:cubicBezTo>
                <a:cubicBezTo>
                  <a:pt x="6411" y="731"/>
                  <a:pt x="6443" y="707"/>
                  <a:pt x="6479" y="692"/>
                </a:cubicBezTo>
                <a:cubicBezTo>
                  <a:pt x="6521" y="658"/>
                  <a:pt x="6580" y="664"/>
                  <a:pt x="6620" y="698"/>
                </a:cubicBezTo>
                <a:cubicBezTo>
                  <a:pt x="6661" y="731"/>
                  <a:pt x="6692" y="776"/>
                  <a:pt x="6710" y="836"/>
                </a:cubicBezTo>
                <a:cubicBezTo>
                  <a:pt x="6730" y="929"/>
                  <a:pt x="6744" y="920"/>
                  <a:pt x="6750" y="821"/>
                </a:cubicBezTo>
                <a:cubicBezTo>
                  <a:pt x="6755" y="734"/>
                  <a:pt x="6807" y="658"/>
                  <a:pt x="6854" y="607"/>
                </a:cubicBezTo>
                <a:cubicBezTo>
                  <a:pt x="6899" y="574"/>
                  <a:pt x="6943" y="562"/>
                  <a:pt x="6991" y="577"/>
                </a:cubicBezTo>
                <a:cubicBezTo>
                  <a:pt x="7056" y="598"/>
                  <a:pt x="7112" y="655"/>
                  <a:pt x="7152" y="716"/>
                </a:cubicBezTo>
                <a:cubicBezTo>
                  <a:pt x="7186" y="743"/>
                  <a:pt x="7215" y="821"/>
                  <a:pt x="7238" y="830"/>
                </a:cubicBezTo>
                <a:cubicBezTo>
                  <a:pt x="7235" y="776"/>
                  <a:pt x="7235" y="716"/>
                  <a:pt x="7229" y="655"/>
                </a:cubicBezTo>
                <a:cubicBezTo>
                  <a:pt x="7238" y="565"/>
                  <a:pt x="7231" y="463"/>
                  <a:pt x="7283" y="385"/>
                </a:cubicBezTo>
                <a:cubicBezTo>
                  <a:pt x="7312" y="313"/>
                  <a:pt x="7379" y="274"/>
                  <a:pt x="7440" y="283"/>
                </a:cubicBezTo>
                <a:cubicBezTo>
                  <a:pt x="7518" y="271"/>
                  <a:pt x="7586" y="325"/>
                  <a:pt x="7653" y="370"/>
                </a:cubicBezTo>
                <a:cubicBezTo>
                  <a:pt x="7693" y="406"/>
                  <a:pt x="7752" y="502"/>
                  <a:pt x="7783" y="508"/>
                </a:cubicBezTo>
                <a:cubicBezTo>
                  <a:pt x="7770" y="451"/>
                  <a:pt x="7756" y="394"/>
                  <a:pt x="7743" y="331"/>
                </a:cubicBezTo>
                <a:cubicBezTo>
                  <a:pt x="7729" y="289"/>
                  <a:pt x="7723" y="238"/>
                  <a:pt x="7700" y="201"/>
                </a:cubicBezTo>
                <a:cubicBezTo>
                  <a:pt x="7685" y="141"/>
                  <a:pt x="7662" y="84"/>
                  <a:pt x="7637" y="27"/>
                </a:cubicBezTo>
                <a:cubicBezTo>
                  <a:pt x="7633" y="18"/>
                  <a:pt x="7631" y="9"/>
                  <a:pt x="7626" y="0"/>
                </a:cubicBezTo>
                <a:lnTo>
                  <a:pt x="6789" y="0"/>
                </a:lnTo>
                <a:cubicBezTo>
                  <a:pt x="6766" y="12"/>
                  <a:pt x="6746" y="24"/>
                  <a:pt x="6726" y="36"/>
                </a:cubicBezTo>
                <a:cubicBezTo>
                  <a:pt x="6692" y="51"/>
                  <a:pt x="6654" y="66"/>
                  <a:pt x="6616" y="78"/>
                </a:cubicBezTo>
                <a:cubicBezTo>
                  <a:pt x="6568" y="87"/>
                  <a:pt x="6551" y="81"/>
                  <a:pt x="6506" y="81"/>
                </a:cubicBezTo>
                <a:cubicBezTo>
                  <a:pt x="6445" y="75"/>
                  <a:pt x="6429" y="36"/>
                  <a:pt x="6431" y="0"/>
                </a:cubicBezTo>
                <a:lnTo>
                  <a:pt x="6146" y="0"/>
                </a:lnTo>
                <a:cubicBezTo>
                  <a:pt x="6133" y="48"/>
                  <a:pt x="6092" y="36"/>
                  <a:pt x="6054" y="0"/>
                </a:cubicBezTo>
                <a:lnTo>
                  <a:pt x="5412" y="0"/>
                </a:lnTo>
                <a:cubicBezTo>
                  <a:pt x="5412" y="6"/>
                  <a:pt x="5412" y="6"/>
                  <a:pt x="5412" y="9"/>
                </a:cubicBezTo>
                <a:close/>
                <a:moveTo>
                  <a:pt x="5711" y="1419"/>
                </a:moveTo>
                <a:cubicBezTo>
                  <a:pt x="5659" y="1410"/>
                  <a:pt x="5715" y="1353"/>
                  <a:pt x="5722" y="1410"/>
                </a:cubicBezTo>
                <a:cubicBezTo>
                  <a:pt x="5722" y="1410"/>
                  <a:pt x="5717" y="1422"/>
                  <a:pt x="5711" y="1419"/>
                </a:cubicBezTo>
                <a:close/>
                <a:moveTo>
                  <a:pt x="5765" y="1401"/>
                </a:moveTo>
                <a:cubicBezTo>
                  <a:pt x="5758" y="1404"/>
                  <a:pt x="5735" y="1413"/>
                  <a:pt x="5744" y="1389"/>
                </a:cubicBezTo>
                <a:cubicBezTo>
                  <a:pt x="5758" y="1362"/>
                  <a:pt x="5792" y="1353"/>
                  <a:pt x="5765" y="1401"/>
                </a:cubicBezTo>
                <a:close/>
                <a:moveTo>
                  <a:pt x="6272" y="162"/>
                </a:moveTo>
                <a:cubicBezTo>
                  <a:pt x="6306" y="132"/>
                  <a:pt x="6364" y="147"/>
                  <a:pt x="6297" y="195"/>
                </a:cubicBezTo>
                <a:cubicBezTo>
                  <a:pt x="6286" y="195"/>
                  <a:pt x="6247" y="186"/>
                  <a:pt x="6272" y="162"/>
                </a:cubicBezTo>
                <a:close/>
                <a:moveTo>
                  <a:pt x="6232" y="171"/>
                </a:moveTo>
                <a:cubicBezTo>
                  <a:pt x="6227" y="174"/>
                  <a:pt x="6216" y="186"/>
                  <a:pt x="6209" y="177"/>
                </a:cubicBezTo>
                <a:cubicBezTo>
                  <a:pt x="6137" y="117"/>
                  <a:pt x="6250" y="84"/>
                  <a:pt x="6232" y="171"/>
                </a:cubicBezTo>
                <a:close/>
                <a:moveTo>
                  <a:pt x="21342" y="14778"/>
                </a:moveTo>
                <a:cubicBezTo>
                  <a:pt x="21355" y="14724"/>
                  <a:pt x="21382" y="14670"/>
                  <a:pt x="21369" y="14609"/>
                </a:cubicBezTo>
                <a:cubicBezTo>
                  <a:pt x="21369" y="14558"/>
                  <a:pt x="21340" y="14510"/>
                  <a:pt x="21304" y="14492"/>
                </a:cubicBezTo>
                <a:cubicBezTo>
                  <a:pt x="21263" y="14456"/>
                  <a:pt x="21214" y="14459"/>
                  <a:pt x="21167" y="14459"/>
                </a:cubicBezTo>
                <a:cubicBezTo>
                  <a:pt x="21135" y="14462"/>
                  <a:pt x="21084" y="14495"/>
                  <a:pt x="21066" y="14486"/>
                </a:cubicBezTo>
                <a:cubicBezTo>
                  <a:pt x="21086" y="14459"/>
                  <a:pt x="21106" y="14432"/>
                  <a:pt x="21126" y="14405"/>
                </a:cubicBezTo>
                <a:cubicBezTo>
                  <a:pt x="21144" y="14387"/>
                  <a:pt x="21158" y="14360"/>
                  <a:pt x="21178" y="14351"/>
                </a:cubicBezTo>
                <a:cubicBezTo>
                  <a:pt x="21201" y="14324"/>
                  <a:pt x="21225" y="14300"/>
                  <a:pt x="21250" y="14279"/>
                </a:cubicBezTo>
                <a:cubicBezTo>
                  <a:pt x="21272" y="14261"/>
                  <a:pt x="21293" y="14243"/>
                  <a:pt x="21313" y="14228"/>
                </a:cubicBezTo>
                <a:cubicBezTo>
                  <a:pt x="21342" y="14210"/>
                  <a:pt x="21373" y="14182"/>
                  <a:pt x="21403" y="14170"/>
                </a:cubicBezTo>
                <a:cubicBezTo>
                  <a:pt x="21430" y="14155"/>
                  <a:pt x="21457" y="14140"/>
                  <a:pt x="21486" y="14131"/>
                </a:cubicBezTo>
                <a:cubicBezTo>
                  <a:pt x="21517" y="14116"/>
                  <a:pt x="21549" y="14107"/>
                  <a:pt x="21580" y="14104"/>
                </a:cubicBezTo>
                <a:lnTo>
                  <a:pt x="21580" y="14970"/>
                </a:lnTo>
                <a:cubicBezTo>
                  <a:pt x="21578" y="14946"/>
                  <a:pt x="21571" y="14919"/>
                  <a:pt x="21562" y="14898"/>
                </a:cubicBezTo>
                <a:cubicBezTo>
                  <a:pt x="21544" y="14862"/>
                  <a:pt x="21522" y="14838"/>
                  <a:pt x="21492" y="14829"/>
                </a:cubicBezTo>
                <a:cubicBezTo>
                  <a:pt x="21452" y="14814"/>
                  <a:pt x="21409" y="14826"/>
                  <a:pt x="21373" y="14844"/>
                </a:cubicBezTo>
                <a:cubicBezTo>
                  <a:pt x="21349" y="14847"/>
                  <a:pt x="21317" y="14877"/>
                  <a:pt x="21302" y="14874"/>
                </a:cubicBezTo>
                <a:cubicBezTo>
                  <a:pt x="21313" y="14841"/>
                  <a:pt x="21326" y="14808"/>
                  <a:pt x="21342" y="14778"/>
                </a:cubicBezTo>
                <a:close/>
                <a:moveTo>
                  <a:pt x="667" y="11344"/>
                </a:moveTo>
                <a:cubicBezTo>
                  <a:pt x="591" y="11332"/>
                  <a:pt x="514" y="11314"/>
                  <a:pt x="443" y="11365"/>
                </a:cubicBezTo>
                <a:cubicBezTo>
                  <a:pt x="384" y="11383"/>
                  <a:pt x="333" y="11452"/>
                  <a:pt x="324" y="11537"/>
                </a:cubicBezTo>
                <a:cubicBezTo>
                  <a:pt x="297" y="11633"/>
                  <a:pt x="330" y="11726"/>
                  <a:pt x="346" y="11813"/>
                </a:cubicBezTo>
                <a:cubicBezTo>
                  <a:pt x="369" y="11864"/>
                  <a:pt x="384" y="11921"/>
                  <a:pt x="400" y="11973"/>
                </a:cubicBezTo>
                <a:cubicBezTo>
                  <a:pt x="375" y="11973"/>
                  <a:pt x="326" y="11915"/>
                  <a:pt x="288" y="11906"/>
                </a:cubicBezTo>
                <a:cubicBezTo>
                  <a:pt x="232" y="11870"/>
                  <a:pt x="164" y="11843"/>
                  <a:pt x="99" y="11855"/>
                </a:cubicBezTo>
                <a:cubicBezTo>
                  <a:pt x="61" y="11861"/>
                  <a:pt x="29" y="11882"/>
                  <a:pt x="2" y="11915"/>
                </a:cubicBezTo>
                <a:lnTo>
                  <a:pt x="2" y="10659"/>
                </a:lnTo>
                <a:cubicBezTo>
                  <a:pt x="16" y="10665"/>
                  <a:pt x="29" y="10668"/>
                  <a:pt x="36" y="10668"/>
                </a:cubicBezTo>
                <a:cubicBezTo>
                  <a:pt x="95" y="10686"/>
                  <a:pt x="151" y="10707"/>
                  <a:pt x="205" y="10743"/>
                </a:cubicBezTo>
                <a:cubicBezTo>
                  <a:pt x="247" y="10764"/>
                  <a:pt x="292" y="10794"/>
                  <a:pt x="333" y="10824"/>
                </a:cubicBezTo>
                <a:cubicBezTo>
                  <a:pt x="377" y="10851"/>
                  <a:pt x="422" y="10899"/>
                  <a:pt x="467" y="10938"/>
                </a:cubicBezTo>
                <a:cubicBezTo>
                  <a:pt x="499" y="10968"/>
                  <a:pt x="528" y="11001"/>
                  <a:pt x="559" y="11038"/>
                </a:cubicBezTo>
                <a:cubicBezTo>
                  <a:pt x="598" y="11080"/>
                  <a:pt x="633" y="11122"/>
                  <a:pt x="665" y="11170"/>
                </a:cubicBezTo>
                <a:cubicBezTo>
                  <a:pt x="694" y="11191"/>
                  <a:pt x="714" y="11236"/>
                  <a:pt x="739" y="11269"/>
                </a:cubicBezTo>
                <a:cubicBezTo>
                  <a:pt x="768" y="11320"/>
                  <a:pt x="797" y="11365"/>
                  <a:pt x="824" y="11413"/>
                </a:cubicBezTo>
                <a:cubicBezTo>
                  <a:pt x="795" y="11419"/>
                  <a:pt x="714" y="11356"/>
                  <a:pt x="667" y="11344"/>
                </a:cubicBezTo>
                <a:close/>
                <a:moveTo>
                  <a:pt x="930" y="7499"/>
                </a:moveTo>
                <a:cubicBezTo>
                  <a:pt x="943" y="7568"/>
                  <a:pt x="930" y="7646"/>
                  <a:pt x="930" y="7718"/>
                </a:cubicBezTo>
                <a:cubicBezTo>
                  <a:pt x="921" y="7814"/>
                  <a:pt x="914" y="7911"/>
                  <a:pt x="903" y="8001"/>
                </a:cubicBezTo>
                <a:cubicBezTo>
                  <a:pt x="863" y="7965"/>
                  <a:pt x="827" y="7781"/>
                  <a:pt x="786" y="7694"/>
                </a:cubicBezTo>
                <a:cubicBezTo>
                  <a:pt x="712" y="7571"/>
                  <a:pt x="642" y="7436"/>
                  <a:pt x="523" y="7387"/>
                </a:cubicBezTo>
                <a:cubicBezTo>
                  <a:pt x="443" y="7321"/>
                  <a:pt x="328" y="7321"/>
                  <a:pt x="252" y="7399"/>
                </a:cubicBezTo>
                <a:cubicBezTo>
                  <a:pt x="144" y="7466"/>
                  <a:pt x="104" y="7616"/>
                  <a:pt x="47" y="7736"/>
                </a:cubicBezTo>
                <a:cubicBezTo>
                  <a:pt x="36" y="7793"/>
                  <a:pt x="20" y="7847"/>
                  <a:pt x="2" y="7902"/>
                </a:cubicBezTo>
                <a:lnTo>
                  <a:pt x="2" y="6401"/>
                </a:lnTo>
                <a:cubicBezTo>
                  <a:pt x="95" y="6368"/>
                  <a:pt x="193" y="6335"/>
                  <a:pt x="272" y="6254"/>
                </a:cubicBezTo>
                <a:cubicBezTo>
                  <a:pt x="380" y="6182"/>
                  <a:pt x="452" y="6034"/>
                  <a:pt x="501" y="5896"/>
                </a:cubicBezTo>
                <a:cubicBezTo>
                  <a:pt x="537" y="5686"/>
                  <a:pt x="607" y="5953"/>
                  <a:pt x="651" y="6019"/>
                </a:cubicBezTo>
                <a:cubicBezTo>
                  <a:pt x="701" y="6125"/>
                  <a:pt x="748" y="6233"/>
                  <a:pt x="775" y="6350"/>
                </a:cubicBezTo>
                <a:cubicBezTo>
                  <a:pt x="804" y="6437"/>
                  <a:pt x="831" y="6534"/>
                  <a:pt x="847" y="6627"/>
                </a:cubicBezTo>
                <a:cubicBezTo>
                  <a:pt x="874" y="6726"/>
                  <a:pt x="883" y="6843"/>
                  <a:pt x="903" y="6951"/>
                </a:cubicBezTo>
                <a:cubicBezTo>
                  <a:pt x="912" y="7030"/>
                  <a:pt x="916" y="7111"/>
                  <a:pt x="923" y="7195"/>
                </a:cubicBezTo>
                <a:cubicBezTo>
                  <a:pt x="930" y="7297"/>
                  <a:pt x="937" y="7396"/>
                  <a:pt x="930" y="7499"/>
                </a:cubicBezTo>
                <a:close/>
                <a:moveTo>
                  <a:pt x="20765" y="7499"/>
                </a:moveTo>
                <a:cubicBezTo>
                  <a:pt x="20758" y="7396"/>
                  <a:pt x="20765" y="7300"/>
                  <a:pt x="20772" y="7198"/>
                </a:cubicBezTo>
                <a:cubicBezTo>
                  <a:pt x="20778" y="7114"/>
                  <a:pt x="20783" y="7033"/>
                  <a:pt x="20792" y="6954"/>
                </a:cubicBezTo>
                <a:cubicBezTo>
                  <a:pt x="20810" y="6849"/>
                  <a:pt x="20819" y="6729"/>
                  <a:pt x="20848" y="6630"/>
                </a:cubicBezTo>
                <a:cubicBezTo>
                  <a:pt x="20864" y="6537"/>
                  <a:pt x="20891" y="6440"/>
                  <a:pt x="20920" y="6353"/>
                </a:cubicBezTo>
                <a:cubicBezTo>
                  <a:pt x="20949" y="6233"/>
                  <a:pt x="20994" y="6128"/>
                  <a:pt x="21043" y="6022"/>
                </a:cubicBezTo>
                <a:cubicBezTo>
                  <a:pt x="21088" y="5956"/>
                  <a:pt x="21158" y="5686"/>
                  <a:pt x="21194" y="5899"/>
                </a:cubicBezTo>
                <a:cubicBezTo>
                  <a:pt x="21243" y="6037"/>
                  <a:pt x="21315" y="6185"/>
                  <a:pt x="21423" y="6257"/>
                </a:cubicBezTo>
                <a:cubicBezTo>
                  <a:pt x="21470" y="6305"/>
                  <a:pt x="21524" y="6335"/>
                  <a:pt x="21578" y="6359"/>
                </a:cubicBezTo>
                <a:lnTo>
                  <a:pt x="21578" y="7574"/>
                </a:lnTo>
                <a:cubicBezTo>
                  <a:pt x="21544" y="7502"/>
                  <a:pt x="21506" y="7436"/>
                  <a:pt x="21443" y="7399"/>
                </a:cubicBezTo>
                <a:cubicBezTo>
                  <a:pt x="21367" y="7321"/>
                  <a:pt x="21252" y="7324"/>
                  <a:pt x="21171" y="7387"/>
                </a:cubicBezTo>
                <a:cubicBezTo>
                  <a:pt x="21055" y="7436"/>
                  <a:pt x="20983" y="7571"/>
                  <a:pt x="20909" y="7694"/>
                </a:cubicBezTo>
                <a:cubicBezTo>
                  <a:pt x="20868" y="7781"/>
                  <a:pt x="20830" y="7965"/>
                  <a:pt x="20792" y="8001"/>
                </a:cubicBezTo>
                <a:cubicBezTo>
                  <a:pt x="20783" y="7908"/>
                  <a:pt x="20774" y="7814"/>
                  <a:pt x="20765" y="7718"/>
                </a:cubicBezTo>
                <a:cubicBezTo>
                  <a:pt x="20765" y="7646"/>
                  <a:pt x="20751" y="7568"/>
                  <a:pt x="20765" y="7499"/>
                </a:cubicBezTo>
                <a:close/>
                <a:moveTo>
                  <a:pt x="20102" y="8578"/>
                </a:moveTo>
                <a:cubicBezTo>
                  <a:pt x="20067" y="8587"/>
                  <a:pt x="20031" y="8599"/>
                  <a:pt x="19997" y="8617"/>
                </a:cubicBezTo>
                <a:cubicBezTo>
                  <a:pt x="19970" y="8629"/>
                  <a:pt x="19941" y="8644"/>
                  <a:pt x="19916" y="8665"/>
                </a:cubicBezTo>
                <a:cubicBezTo>
                  <a:pt x="19887" y="8680"/>
                  <a:pt x="19858" y="8710"/>
                  <a:pt x="19831" y="8731"/>
                </a:cubicBezTo>
                <a:cubicBezTo>
                  <a:pt x="19811" y="8749"/>
                  <a:pt x="19793" y="8767"/>
                  <a:pt x="19772" y="8789"/>
                </a:cubicBezTo>
                <a:cubicBezTo>
                  <a:pt x="19748" y="8813"/>
                  <a:pt x="19725" y="8837"/>
                  <a:pt x="19705" y="8867"/>
                </a:cubicBezTo>
                <a:cubicBezTo>
                  <a:pt x="19687" y="8879"/>
                  <a:pt x="19674" y="8906"/>
                  <a:pt x="19658" y="8927"/>
                </a:cubicBezTo>
                <a:cubicBezTo>
                  <a:pt x="19640" y="8957"/>
                  <a:pt x="19620" y="8984"/>
                  <a:pt x="19602" y="9014"/>
                </a:cubicBezTo>
                <a:cubicBezTo>
                  <a:pt x="19620" y="9020"/>
                  <a:pt x="19671" y="8984"/>
                  <a:pt x="19700" y="8978"/>
                </a:cubicBezTo>
                <a:cubicBezTo>
                  <a:pt x="19748" y="8972"/>
                  <a:pt x="19797" y="8966"/>
                  <a:pt x="19840" y="8999"/>
                </a:cubicBezTo>
                <a:cubicBezTo>
                  <a:pt x="19876" y="9014"/>
                  <a:pt x="19907" y="9059"/>
                  <a:pt x="19912" y="9107"/>
                </a:cubicBezTo>
                <a:cubicBezTo>
                  <a:pt x="19927" y="9167"/>
                  <a:pt x="19905" y="9224"/>
                  <a:pt x="19894" y="9279"/>
                </a:cubicBezTo>
                <a:cubicBezTo>
                  <a:pt x="19878" y="9309"/>
                  <a:pt x="19869" y="9345"/>
                  <a:pt x="19858" y="9375"/>
                </a:cubicBezTo>
                <a:cubicBezTo>
                  <a:pt x="19873" y="9378"/>
                  <a:pt x="19905" y="9342"/>
                  <a:pt x="19927" y="9339"/>
                </a:cubicBezTo>
                <a:cubicBezTo>
                  <a:pt x="19963" y="9318"/>
                  <a:pt x="20004" y="9303"/>
                  <a:pt x="20046" y="9315"/>
                </a:cubicBezTo>
                <a:cubicBezTo>
                  <a:pt x="20075" y="9321"/>
                  <a:pt x="20100" y="9345"/>
                  <a:pt x="20120" y="9378"/>
                </a:cubicBezTo>
                <a:cubicBezTo>
                  <a:pt x="20138" y="9423"/>
                  <a:pt x="20154" y="9483"/>
                  <a:pt x="20141" y="9534"/>
                </a:cubicBezTo>
                <a:cubicBezTo>
                  <a:pt x="20127" y="9594"/>
                  <a:pt x="20132" y="9603"/>
                  <a:pt x="20161" y="9555"/>
                </a:cubicBezTo>
                <a:cubicBezTo>
                  <a:pt x="20181" y="9525"/>
                  <a:pt x="20208" y="9510"/>
                  <a:pt x="20237" y="9504"/>
                </a:cubicBezTo>
                <a:cubicBezTo>
                  <a:pt x="20266" y="9498"/>
                  <a:pt x="20300" y="9516"/>
                  <a:pt x="20318" y="9549"/>
                </a:cubicBezTo>
                <a:cubicBezTo>
                  <a:pt x="20361" y="9597"/>
                  <a:pt x="20374" y="9672"/>
                  <a:pt x="20385" y="9742"/>
                </a:cubicBezTo>
                <a:cubicBezTo>
                  <a:pt x="20403" y="9850"/>
                  <a:pt x="20388" y="9961"/>
                  <a:pt x="20374" y="10066"/>
                </a:cubicBezTo>
                <a:lnTo>
                  <a:pt x="20376" y="10075"/>
                </a:lnTo>
                <a:lnTo>
                  <a:pt x="20379" y="10066"/>
                </a:lnTo>
                <a:cubicBezTo>
                  <a:pt x="20390" y="10033"/>
                  <a:pt x="20403" y="9988"/>
                  <a:pt x="20417" y="9958"/>
                </a:cubicBezTo>
                <a:cubicBezTo>
                  <a:pt x="20433" y="9913"/>
                  <a:pt x="20457" y="9865"/>
                  <a:pt x="20482" y="9829"/>
                </a:cubicBezTo>
                <a:cubicBezTo>
                  <a:pt x="20516" y="9772"/>
                  <a:pt x="20565" y="9730"/>
                  <a:pt x="20617" y="9706"/>
                </a:cubicBezTo>
                <a:cubicBezTo>
                  <a:pt x="20664" y="9697"/>
                  <a:pt x="20700" y="9742"/>
                  <a:pt x="20729" y="9784"/>
                </a:cubicBezTo>
                <a:cubicBezTo>
                  <a:pt x="20731" y="9730"/>
                  <a:pt x="20720" y="9663"/>
                  <a:pt x="20747" y="9615"/>
                </a:cubicBezTo>
                <a:cubicBezTo>
                  <a:pt x="20751" y="9585"/>
                  <a:pt x="20778" y="9573"/>
                  <a:pt x="20792" y="9558"/>
                </a:cubicBezTo>
                <a:cubicBezTo>
                  <a:pt x="20821" y="9540"/>
                  <a:pt x="20855" y="9534"/>
                  <a:pt x="20888" y="9546"/>
                </a:cubicBezTo>
                <a:cubicBezTo>
                  <a:pt x="20918" y="9558"/>
                  <a:pt x="20945" y="9570"/>
                  <a:pt x="20971" y="9594"/>
                </a:cubicBezTo>
                <a:cubicBezTo>
                  <a:pt x="20994" y="9612"/>
                  <a:pt x="21012" y="9633"/>
                  <a:pt x="21034" y="9657"/>
                </a:cubicBezTo>
                <a:cubicBezTo>
                  <a:pt x="21064" y="9672"/>
                  <a:pt x="21019" y="9540"/>
                  <a:pt x="21048" y="9507"/>
                </a:cubicBezTo>
                <a:cubicBezTo>
                  <a:pt x="21059" y="9468"/>
                  <a:pt x="21095" y="9459"/>
                  <a:pt x="21117" y="9441"/>
                </a:cubicBezTo>
                <a:cubicBezTo>
                  <a:pt x="21167" y="9429"/>
                  <a:pt x="21214" y="9441"/>
                  <a:pt x="21261" y="9459"/>
                </a:cubicBezTo>
                <a:cubicBezTo>
                  <a:pt x="21286" y="9465"/>
                  <a:pt x="21308" y="9492"/>
                  <a:pt x="21331" y="9510"/>
                </a:cubicBezTo>
                <a:cubicBezTo>
                  <a:pt x="21351" y="9528"/>
                  <a:pt x="21369" y="9543"/>
                  <a:pt x="21389" y="9558"/>
                </a:cubicBezTo>
                <a:cubicBezTo>
                  <a:pt x="21394" y="9498"/>
                  <a:pt x="21376" y="9444"/>
                  <a:pt x="21369" y="9384"/>
                </a:cubicBezTo>
                <a:cubicBezTo>
                  <a:pt x="21362" y="9342"/>
                  <a:pt x="21349" y="9303"/>
                  <a:pt x="21342" y="9261"/>
                </a:cubicBezTo>
                <a:cubicBezTo>
                  <a:pt x="21329" y="9227"/>
                  <a:pt x="21322" y="9191"/>
                  <a:pt x="21311" y="9158"/>
                </a:cubicBezTo>
                <a:cubicBezTo>
                  <a:pt x="21295" y="9113"/>
                  <a:pt x="21279" y="9071"/>
                  <a:pt x="21261" y="9029"/>
                </a:cubicBezTo>
                <a:cubicBezTo>
                  <a:pt x="21248" y="9002"/>
                  <a:pt x="21232" y="8969"/>
                  <a:pt x="21216" y="8942"/>
                </a:cubicBezTo>
                <a:cubicBezTo>
                  <a:pt x="21201" y="8918"/>
                  <a:pt x="21189" y="8894"/>
                  <a:pt x="21171" y="8870"/>
                </a:cubicBezTo>
                <a:cubicBezTo>
                  <a:pt x="21151" y="8843"/>
                  <a:pt x="21131" y="8813"/>
                  <a:pt x="21106" y="8792"/>
                </a:cubicBezTo>
                <a:cubicBezTo>
                  <a:pt x="21084" y="8770"/>
                  <a:pt x="21111" y="8867"/>
                  <a:pt x="21108" y="8891"/>
                </a:cubicBezTo>
                <a:cubicBezTo>
                  <a:pt x="21102" y="8933"/>
                  <a:pt x="21102" y="8981"/>
                  <a:pt x="21084" y="9017"/>
                </a:cubicBezTo>
                <a:cubicBezTo>
                  <a:pt x="21070" y="9044"/>
                  <a:pt x="21059" y="9065"/>
                  <a:pt x="21043" y="9089"/>
                </a:cubicBezTo>
                <a:cubicBezTo>
                  <a:pt x="21007" y="9143"/>
                  <a:pt x="20965" y="9185"/>
                  <a:pt x="20918" y="9215"/>
                </a:cubicBezTo>
                <a:cubicBezTo>
                  <a:pt x="20891" y="9233"/>
                  <a:pt x="20864" y="9246"/>
                  <a:pt x="20834" y="9258"/>
                </a:cubicBezTo>
                <a:cubicBezTo>
                  <a:pt x="20790" y="9270"/>
                  <a:pt x="20745" y="9288"/>
                  <a:pt x="20698" y="9291"/>
                </a:cubicBezTo>
                <a:cubicBezTo>
                  <a:pt x="20657" y="9306"/>
                  <a:pt x="20614" y="9303"/>
                  <a:pt x="20639" y="9230"/>
                </a:cubicBezTo>
                <a:cubicBezTo>
                  <a:pt x="20657" y="9158"/>
                  <a:pt x="20659" y="9095"/>
                  <a:pt x="20619" y="9164"/>
                </a:cubicBezTo>
                <a:cubicBezTo>
                  <a:pt x="20596" y="9206"/>
                  <a:pt x="20520" y="9188"/>
                  <a:pt x="20518" y="9131"/>
                </a:cubicBezTo>
                <a:cubicBezTo>
                  <a:pt x="20513" y="9086"/>
                  <a:pt x="20516" y="8996"/>
                  <a:pt x="20475" y="9155"/>
                </a:cubicBezTo>
                <a:cubicBezTo>
                  <a:pt x="20475" y="9185"/>
                  <a:pt x="20459" y="9215"/>
                  <a:pt x="20417" y="9194"/>
                </a:cubicBezTo>
                <a:cubicBezTo>
                  <a:pt x="20390" y="9179"/>
                  <a:pt x="20379" y="9176"/>
                  <a:pt x="20354" y="9155"/>
                </a:cubicBezTo>
                <a:cubicBezTo>
                  <a:pt x="20334" y="9137"/>
                  <a:pt x="20316" y="9113"/>
                  <a:pt x="20298" y="9095"/>
                </a:cubicBezTo>
                <a:cubicBezTo>
                  <a:pt x="20266" y="9053"/>
                  <a:pt x="20235" y="9008"/>
                  <a:pt x="20210" y="8957"/>
                </a:cubicBezTo>
                <a:cubicBezTo>
                  <a:pt x="20190" y="8906"/>
                  <a:pt x="20168" y="8852"/>
                  <a:pt x="20163" y="8792"/>
                </a:cubicBezTo>
                <a:cubicBezTo>
                  <a:pt x="20150" y="8728"/>
                  <a:pt x="20163" y="8662"/>
                  <a:pt x="20181" y="8605"/>
                </a:cubicBezTo>
                <a:cubicBezTo>
                  <a:pt x="20206" y="8533"/>
                  <a:pt x="20129" y="8578"/>
                  <a:pt x="20102" y="8578"/>
                </a:cubicBezTo>
                <a:close/>
                <a:moveTo>
                  <a:pt x="20554" y="9339"/>
                </a:moveTo>
                <a:cubicBezTo>
                  <a:pt x="20549" y="9342"/>
                  <a:pt x="20545" y="9333"/>
                  <a:pt x="20543" y="9330"/>
                </a:cubicBezTo>
                <a:cubicBezTo>
                  <a:pt x="20547" y="9276"/>
                  <a:pt x="20605" y="9330"/>
                  <a:pt x="20554" y="9339"/>
                </a:cubicBezTo>
                <a:close/>
                <a:moveTo>
                  <a:pt x="20520" y="9312"/>
                </a:moveTo>
                <a:cubicBezTo>
                  <a:pt x="20529" y="9333"/>
                  <a:pt x="20507" y="9327"/>
                  <a:pt x="20500" y="9324"/>
                </a:cubicBezTo>
                <a:cubicBezTo>
                  <a:pt x="20471" y="9273"/>
                  <a:pt x="20507" y="9285"/>
                  <a:pt x="20520" y="9312"/>
                </a:cubicBezTo>
                <a:close/>
                <a:moveTo>
                  <a:pt x="20870" y="11410"/>
                </a:moveTo>
                <a:cubicBezTo>
                  <a:pt x="20897" y="11362"/>
                  <a:pt x="20927" y="11314"/>
                  <a:pt x="20956" y="11266"/>
                </a:cubicBezTo>
                <a:cubicBezTo>
                  <a:pt x="20980" y="11233"/>
                  <a:pt x="21001" y="11188"/>
                  <a:pt x="21030" y="11167"/>
                </a:cubicBezTo>
                <a:cubicBezTo>
                  <a:pt x="21061" y="11116"/>
                  <a:pt x="21097" y="11077"/>
                  <a:pt x="21135" y="11035"/>
                </a:cubicBezTo>
                <a:cubicBezTo>
                  <a:pt x="21167" y="10998"/>
                  <a:pt x="21198" y="10965"/>
                  <a:pt x="21227" y="10935"/>
                </a:cubicBezTo>
                <a:cubicBezTo>
                  <a:pt x="21272" y="10899"/>
                  <a:pt x="21317" y="10851"/>
                  <a:pt x="21362" y="10821"/>
                </a:cubicBezTo>
                <a:cubicBezTo>
                  <a:pt x="21403" y="10788"/>
                  <a:pt x="21445" y="10761"/>
                  <a:pt x="21490" y="10740"/>
                </a:cubicBezTo>
                <a:cubicBezTo>
                  <a:pt x="21519" y="10719"/>
                  <a:pt x="21549" y="10704"/>
                  <a:pt x="21580" y="10692"/>
                </a:cubicBezTo>
                <a:lnTo>
                  <a:pt x="21580" y="11849"/>
                </a:lnTo>
                <a:cubicBezTo>
                  <a:pt x="21519" y="11843"/>
                  <a:pt x="21459" y="11870"/>
                  <a:pt x="21407" y="11903"/>
                </a:cubicBezTo>
                <a:cubicBezTo>
                  <a:pt x="21369" y="11912"/>
                  <a:pt x="21322" y="11970"/>
                  <a:pt x="21295" y="11970"/>
                </a:cubicBezTo>
                <a:cubicBezTo>
                  <a:pt x="21313" y="11918"/>
                  <a:pt x="21326" y="11861"/>
                  <a:pt x="21349" y="11810"/>
                </a:cubicBezTo>
                <a:cubicBezTo>
                  <a:pt x="21364" y="11720"/>
                  <a:pt x="21398" y="11627"/>
                  <a:pt x="21371" y="11534"/>
                </a:cubicBezTo>
                <a:cubicBezTo>
                  <a:pt x="21362" y="11452"/>
                  <a:pt x="21311" y="11383"/>
                  <a:pt x="21252" y="11362"/>
                </a:cubicBezTo>
                <a:cubicBezTo>
                  <a:pt x="21183" y="11314"/>
                  <a:pt x="21104" y="11329"/>
                  <a:pt x="21028" y="11341"/>
                </a:cubicBezTo>
                <a:cubicBezTo>
                  <a:pt x="20980" y="11356"/>
                  <a:pt x="20900" y="11419"/>
                  <a:pt x="20870" y="11410"/>
                </a:cubicBezTo>
                <a:close/>
                <a:moveTo>
                  <a:pt x="21573" y="15051"/>
                </a:moveTo>
                <a:cubicBezTo>
                  <a:pt x="21576" y="15045"/>
                  <a:pt x="21578" y="15036"/>
                  <a:pt x="21578" y="15030"/>
                </a:cubicBezTo>
                <a:lnTo>
                  <a:pt x="21578" y="15094"/>
                </a:lnTo>
                <a:cubicBezTo>
                  <a:pt x="21560" y="15115"/>
                  <a:pt x="21560" y="15100"/>
                  <a:pt x="21573" y="15051"/>
                </a:cubicBezTo>
                <a:close/>
                <a:moveTo>
                  <a:pt x="2" y="2159"/>
                </a:moveTo>
                <a:cubicBezTo>
                  <a:pt x="9" y="2210"/>
                  <a:pt x="29" y="2183"/>
                  <a:pt x="68" y="2078"/>
                </a:cubicBezTo>
                <a:cubicBezTo>
                  <a:pt x="106" y="1951"/>
                  <a:pt x="211" y="1873"/>
                  <a:pt x="299" y="1834"/>
                </a:cubicBezTo>
                <a:cubicBezTo>
                  <a:pt x="375" y="1816"/>
                  <a:pt x="449" y="1828"/>
                  <a:pt x="512" y="1882"/>
                </a:cubicBezTo>
                <a:cubicBezTo>
                  <a:pt x="602" y="1954"/>
                  <a:pt x="660" y="2078"/>
                  <a:pt x="701" y="2195"/>
                </a:cubicBezTo>
                <a:cubicBezTo>
                  <a:pt x="739" y="2255"/>
                  <a:pt x="755" y="2390"/>
                  <a:pt x="786" y="2420"/>
                </a:cubicBezTo>
                <a:cubicBezTo>
                  <a:pt x="804" y="2336"/>
                  <a:pt x="827" y="2249"/>
                  <a:pt x="838" y="2159"/>
                </a:cubicBezTo>
                <a:cubicBezTo>
                  <a:pt x="887" y="2033"/>
                  <a:pt x="914" y="1876"/>
                  <a:pt x="1017" y="1798"/>
                </a:cubicBezTo>
                <a:cubicBezTo>
                  <a:pt x="1089" y="1711"/>
                  <a:pt x="1202" y="1699"/>
                  <a:pt x="1287" y="1753"/>
                </a:cubicBezTo>
                <a:cubicBezTo>
                  <a:pt x="1408" y="1786"/>
                  <a:pt x="1489" y="1912"/>
                  <a:pt x="1570" y="2026"/>
                </a:cubicBezTo>
                <a:cubicBezTo>
                  <a:pt x="1617" y="2108"/>
                  <a:pt x="1666" y="2288"/>
                  <a:pt x="1709" y="2318"/>
                </a:cubicBezTo>
                <a:cubicBezTo>
                  <a:pt x="1711" y="2225"/>
                  <a:pt x="1714" y="2129"/>
                  <a:pt x="1716" y="2033"/>
                </a:cubicBezTo>
                <a:cubicBezTo>
                  <a:pt x="1711" y="1960"/>
                  <a:pt x="1720" y="1879"/>
                  <a:pt x="1700" y="1813"/>
                </a:cubicBezTo>
                <a:cubicBezTo>
                  <a:pt x="1700" y="1801"/>
                  <a:pt x="1700" y="1789"/>
                  <a:pt x="1698" y="1777"/>
                </a:cubicBezTo>
                <a:cubicBezTo>
                  <a:pt x="1734" y="1768"/>
                  <a:pt x="1767" y="1765"/>
                  <a:pt x="1806" y="1753"/>
                </a:cubicBezTo>
                <a:cubicBezTo>
                  <a:pt x="1846" y="1747"/>
                  <a:pt x="1891" y="1729"/>
                  <a:pt x="1934" y="1738"/>
                </a:cubicBezTo>
                <a:cubicBezTo>
                  <a:pt x="2010" y="1753"/>
                  <a:pt x="2089" y="1774"/>
                  <a:pt x="2154" y="1834"/>
                </a:cubicBezTo>
                <a:cubicBezTo>
                  <a:pt x="2181" y="1882"/>
                  <a:pt x="2230" y="1924"/>
                  <a:pt x="2228" y="1990"/>
                </a:cubicBezTo>
                <a:cubicBezTo>
                  <a:pt x="2255" y="2063"/>
                  <a:pt x="2129" y="2219"/>
                  <a:pt x="2178" y="2222"/>
                </a:cubicBezTo>
                <a:cubicBezTo>
                  <a:pt x="2221" y="2207"/>
                  <a:pt x="2257" y="2189"/>
                  <a:pt x="2300" y="2183"/>
                </a:cubicBezTo>
                <a:cubicBezTo>
                  <a:pt x="2349" y="2171"/>
                  <a:pt x="2396" y="2177"/>
                  <a:pt x="2446" y="2186"/>
                </a:cubicBezTo>
                <a:cubicBezTo>
                  <a:pt x="2500" y="2195"/>
                  <a:pt x="2547" y="2231"/>
                  <a:pt x="2583" y="2285"/>
                </a:cubicBezTo>
                <a:cubicBezTo>
                  <a:pt x="2594" y="2318"/>
                  <a:pt x="2630" y="2360"/>
                  <a:pt x="2623" y="2405"/>
                </a:cubicBezTo>
                <a:cubicBezTo>
                  <a:pt x="2632" y="2450"/>
                  <a:pt x="2625" y="2496"/>
                  <a:pt x="2612" y="2538"/>
                </a:cubicBezTo>
                <a:cubicBezTo>
                  <a:pt x="2553" y="2511"/>
                  <a:pt x="2493" y="2496"/>
                  <a:pt x="2430" y="2480"/>
                </a:cubicBezTo>
                <a:cubicBezTo>
                  <a:pt x="2363" y="2480"/>
                  <a:pt x="2167" y="2366"/>
                  <a:pt x="2259" y="2547"/>
                </a:cubicBezTo>
                <a:cubicBezTo>
                  <a:pt x="2304" y="2688"/>
                  <a:pt x="2336" y="2859"/>
                  <a:pt x="2302" y="3016"/>
                </a:cubicBezTo>
                <a:cubicBezTo>
                  <a:pt x="2291" y="3166"/>
                  <a:pt x="2232" y="3301"/>
                  <a:pt x="2183" y="3428"/>
                </a:cubicBezTo>
                <a:cubicBezTo>
                  <a:pt x="2120" y="3554"/>
                  <a:pt x="2039" y="3674"/>
                  <a:pt x="1963" y="3776"/>
                </a:cubicBezTo>
                <a:cubicBezTo>
                  <a:pt x="1920" y="3824"/>
                  <a:pt x="1873" y="3882"/>
                  <a:pt x="1824" y="3930"/>
                </a:cubicBezTo>
                <a:cubicBezTo>
                  <a:pt x="1761" y="3981"/>
                  <a:pt x="1734" y="3987"/>
                  <a:pt x="1666" y="4023"/>
                </a:cubicBezTo>
                <a:cubicBezTo>
                  <a:pt x="1556" y="4074"/>
                  <a:pt x="1518" y="3996"/>
                  <a:pt x="1518" y="3924"/>
                </a:cubicBezTo>
                <a:cubicBezTo>
                  <a:pt x="1417" y="3524"/>
                  <a:pt x="1426" y="3746"/>
                  <a:pt x="1415" y="3861"/>
                </a:cubicBezTo>
                <a:cubicBezTo>
                  <a:pt x="1406" y="4005"/>
                  <a:pt x="1215" y="4056"/>
                  <a:pt x="1159" y="3948"/>
                </a:cubicBezTo>
                <a:cubicBezTo>
                  <a:pt x="1058" y="3770"/>
                  <a:pt x="1065" y="3936"/>
                  <a:pt x="1107" y="4113"/>
                </a:cubicBezTo>
                <a:cubicBezTo>
                  <a:pt x="1170" y="4288"/>
                  <a:pt x="1065" y="4303"/>
                  <a:pt x="961" y="4263"/>
                </a:cubicBezTo>
                <a:cubicBezTo>
                  <a:pt x="842" y="4260"/>
                  <a:pt x="728" y="4218"/>
                  <a:pt x="618" y="4185"/>
                </a:cubicBezTo>
                <a:cubicBezTo>
                  <a:pt x="546" y="4155"/>
                  <a:pt x="476" y="4122"/>
                  <a:pt x="411" y="4077"/>
                </a:cubicBezTo>
                <a:cubicBezTo>
                  <a:pt x="292" y="3996"/>
                  <a:pt x="184" y="3891"/>
                  <a:pt x="97" y="3758"/>
                </a:cubicBezTo>
                <a:cubicBezTo>
                  <a:pt x="59" y="3707"/>
                  <a:pt x="32" y="3653"/>
                  <a:pt x="2" y="3596"/>
                </a:cubicBezTo>
                <a:lnTo>
                  <a:pt x="2" y="4708"/>
                </a:lnTo>
                <a:cubicBezTo>
                  <a:pt x="36" y="4732"/>
                  <a:pt x="68" y="4763"/>
                  <a:pt x="81" y="4811"/>
                </a:cubicBezTo>
                <a:cubicBezTo>
                  <a:pt x="155" y="4892"/>
                  <a:pt x="45" y="5220"/>
                  <a:pt x="115" y="5183"/>
                </a:cubicBezTo>
                <a:cubicBezTo>
                  <a:pt x="171" y="5126"/>
                  <a:pt x="214" y="5072"/>
                  <a:pt x="272" y="5027"/>
                </a:cubicBezTo>
                <a:cubicBezTo>
                  <a:pt x="339" y="4970"/>
                  <a:pt x="407" y="4937"/>
                  <a:pt x="481" y="4910"/>
                </a:cubicBezTo>
                <a:cubicBezTo>
                  <a:pt x="564" y="4877"/>
                  <a:pt x="647" y="4892"/>
                  <a:pt x="723" y="4937"/>
                </a:cubicBezTo>
                <a:cubicBezTo>
                  <a:pt x="755" y="4976"/>
                  <a:pt x="827" y="5003"/>
                  <a:pt x="838" y="5078"/>
                </a:cubicBezTo>
                <a:cubicBezTo>
                  <a:pt x="905" y="5199"/>
                  <a:pt x="876" y="5361"/>
                  <a:pt x="883" y="5496"/>
                </a:cubicBezTo>
                <a:cubicBezTo>
                  <a:pt x="957" y="5394"/>
                  <a:pt x="1049" y="5277"/>
                  <a:pt x="1163" y="5301"/>
                </a:cubicBezTo>
                <a:cubicBezTo>
                  <a:pt x="1291" y="5361"/>
                  <a:pt x="1415" y="5466"/>
                  <a:pt x="1498" y="5610"/>
                </a:cubicBezTo>
                <a:cubicBezTo>
                  <a:pt x="1561" y="5698"/>
                  <a:pt x="1619" y="5821"/>
                  <a:pt x="1662" y="5935"/>
                </a:cubicBezTo>
                <a:cubicBezTo>
                  <a:pt x="1666" y="5944"/>
                  <a:pt x="1669" y="5950"/>
                  <a:pt x="1673" y="5959"/>
                </a:cubicBezTo>
                <a:cubicBezTo>
                  <a:pt x="1664" y="5974"/>
                  <a:pt x="1657" y="5992"/>
                  <a:pt x="1651" y="6004"/>
                </a:cubicBezTo>
                <a:cubicBezTo>
                  <a:pt x="1635" y="6046"/>
                  <a:pt x="1619" y="6092"/>
                  <a:pt x="1601" y="6134"/>
                </a:cubicBezTo>
                <a:cubicBezTo>
                  <a:pt x="1590" y="6167"/>
                  <a:pt x="1581" y="6203"/>
                  <a:pt x="1570" y="6236"/>
                </a:cubicBezTo>
                <a:cubicBezTo>
                  <a:pt x="1563" y="6278"/>
                  <a:pt x="1552" y="6317"/>
                  <a:pt x="1543" y="6359"/>
                </a:cubicBezTo>
                <a:cubicBezTo>
                  <a:pt x="1536" y="6416"/>
                  <a:pt x="1518" y="6473"/>
                  <a:pt x="1523" y="6534"/>
                </a:cubicBezTo>
                <a:cubicBezTo>
                  <a:pt x="1543" y="6515"/>
                  <a:pt x="1559" y="6503"/>
                  <a:pt x="1581" y="6485"/>
                </a:cubicBezTo>
                <a:cubicBezTo>
                  <a:pt x="1604" y="6467"/>
                  <a:pt x="1626" y="6443"/>
                  <a:pt x="1651" y="6434"/>
                </a:cubicBezTo>
                <a:cubicBezTo>
                  <a:pt x="1698" y="6416"/>
                  <a:pt x="1745" y="6404"/>
                  <a:pt x="1794" y="6416"/>
                </a:cubicBezTo>
                <a:cubicBezTo>
                  <a:pt x="1819" y="6434"/>
                  <a:pt x="1855" y="6443"/>
                  <a:pt x="1864" y="6482"/>
                </a:cubicBezTo>
                <a:cubicBezTo>
                  <a:pt x="1893" y="6515"/>
                  <a:pt x="1851" y="6645"/>
                  <a:pt x="1878" y="6633"/>
                </a:cubicBezTo>
                <a:cubicBezTo>
                  <a:pt x="1900" y="6609"/>
                  <a:pt x="1916" y="6588"/>
                  <a:pt x="1940" y="6570"/>
                </a:cubicBezTo>
                <a:cubicBezTo>
                  <a:pt x="1967" y="6546"/>
                  <a:pt x="1994" y="6534"/>
                  <a:pt x="2023" y="6521"/>
                </a:cubicBezTo>
                <a:cubicBezTo>
                  <a:pt x="2057" y="6509"/>
                  <a:pt x="2091" y="6515"/>
                  <a:pt x="2120" y="6534"/>
                </a:cubicBezTo>
                <a:cubicBezTo>
                  <a:pt x="2134" y="6549"/>
                  <a:pt x="2160" y="6561"/>
                  <a:pt x="2165" y="6591"/>
                </a:cubicBezTo>
                <a:cubicBezTo>
                  <a:pt x="2192" y="6639"/>
                  <a:pt x="2181" y="6705"/>
                  <a:pt x="2183" y="6759"/>
                </a:cubicBezTo>
                <a:cubicBezTo>
                  <a:pt x="2212" y="6720"/>
                  <a:pt x="2248" y="6672"/>
                  <a:pt x="2295" y="6681"/>
                </a:cubicBezTo>
                <a:cubicBezTo>
                  <a:pt x="2347" y="6705"/>
                  <a:pt x="2396" y="6747"/>
                  <a:pt x="2430" y="6804"/>
                </a:cubicBezTo>
                <a:cubicBezTo>
                  <a:pt x="2455" y="6840"/>
                  <a:pt x="2479" y="6888"/>
                  <a:pt x="2495" y="6933"/>
                </a:cubicBezTo>
                <a:cubicBezTo>
                  <a:pt x="2509" y="6966"/>
                  <a:pt x="2522" y="7012"/>
                  <a:pt x="2533" y="7042"/>
                </a:cubicBezTo>
                <a:lnTo>
                  <a:pt x="2535" y="7051"/>
                </a:lnTo>
                <a:lnTo>
                  <a:pt x="2538" y="7042"/>
                </a:lnTo>
                <a:cubicBezTo>
                  <a:pt x="2524" y="6936"/>
                  <a:pt x="2509" y="6825"/>
                  <a:pt x="2526" y="6717"/>
                </a:cubicBezTo>
                <a:cubicBezTo>
                  <a:pt x="2538" y="6648"/>
                  <a:pt x="2551" y="6573"/>
                  <a:pt x="2594" y="6524"/>
                </a:cubicBezTo>
                <a:cubicBezTo>
                  <a:pt x="2612" y="6491"/>
                  <a:pt x="2648" y="6473"/>
                  <a:pt x="2675" y="6482"/>
                </a:cubicBezTo>
                <a:cubicBezTo>
                  <a:pt x="2704" y="6488"/>
                  <a:pt x="2731" y="6503"/>
                  <a:pt x="2751" y="6534"/>
                </a:cubicBezTo>
                <a:cubicBezTo>
                  <a:pt x="2780" y="6579"/>
                  <a:pt x="2785" y="6573"/>
                  <a:pt x="2771" y="6512"/>
                </a:cubicBezTo>
                <a:cubicBezTo>
                  <a:pt x="2758" y="6461"/>
                  <a:pt x="2773" y="6401"/>
                  <a:pt x="2791" y="6356"/>
                </a:cubicBezTo>
                <a:cubicBezTo>
                  <a:pt x="2812" y="6323"/>
                  <a:pt x="2834" y="6302"/>
                  <a:pt x="2866" y="6293"/>
                </a:cubicBezTo>
                <a:cubicBezTo>
                  <a:pt x="2906" y="6284"/>
                  <a:pt x="2949" y="6299"/>
                  <a:pt x="2985" y="6317"/>
                </a:cubicBezTo>
                <a:cubicBezTo>
                  <a:pt x="3007" y="6320"/>
                  <a:pt x="3038" y="6356"/>
                  <a:pt x="3054" y="6353"/>
                </a:cubicBezTo>
                <a:cubicBezTo>
                  <a:pt x="3043" y="6323"/>
                  <a:pt x="3032" y="6287"/>
                  <a:pt x="3018" y="6257"/>
                </a:cubicBezTo>
                <a:cubicBezTo>
                  <a:pt x="3007" y="6203"/>
                  <a:pt x="2985" y="6146"/>
                  <a:pt x="3000" y="6086"/>
                </a:cubicBezTo>
                <a:cubicBezTo>
                  <a:pt x="3005" y="6034"/>
                  <a:pt x="3036" y="5989"/>
                  <a:pt x="3072" y="5977"/>
                </a:cubicBezTo>
                <a:cubicBezTo>
                  <a:pt x="3115" y="5944"/>
                  <a:pt x="3164" y="5953"/>
                  <a:pt x="3211" y="5956"/>
                </a:cubicBezTo>
                <a:cubicBezTo>
                  <a:pt x="3241" y="5962"/>
                  <a:pt x="3292" y="5998"/>
                  <a:pt x="3310" y="5992"/>
                </a:cubicBezTo>
                <a:cubicBezTo>
                  <a:pt x="3292" y="5962"/>
                  <a:pt x="3274" y="5935"/>
                  <a:pt x="3254" y="5905"/>
                </a:cubicBezTo>
                <a:cubicBezTo>
                  <a:pt x="3238" y="5884"/>
                  <a:pt x="3225" y="5857"/>
                  <a:pt x="3207" y="5845"/>
                </a:cubicBezTo>
                <a:cubicBezTo>
                  <a:pt x="3187" y="5815"/>
                  <a:pt x="3164" y="5791"/>
                  <a:pt x="3140" y="5767"/>
                </a:cubicBezTo>
                <a:cubicBezTo>
                  <a:pt x="3119" y="5746"/>
                  <a:pt x="3099" y="5728"/>
                  <a:pt x="3081" y="5710"/>
                </a:cubicBezTo>
                <a:cubicBezTo>
                  <a:pt x="3052" y="5689"/>
                  <a:pt x="3025" y="5659"/>
                  <a:pt x="2996" y="5644"/>
                </a:cubicBezTo>
                <a:cubicBezTo>
                  <a:pt x="2971" y="5625"/>
                  <a:pt x="2942" y="5607"/>
                  <a:pt x="2915" y="5595"/>
                </a:cubicBezTo>
                <a:cubicBezTo>
                  <a:pt x="2881" y="5574"/>
                  <a:pt x="2845" y="5562"/>
                  <a:pt x="2809" y="5556"/>
                </a:cubicBezTo>
                <a:cubicBezTo>
                  <a:pt x="2782" y="5556"/>
                  <a:pt x="2704" y="5511"/>
                  <a:pt x="2742" y="5583"/>
                </a:cubicBezTo>
                <a:cubicBezTo>
                  <a:pt x="2760" y="5641"/>
                  <a:pt x="2773" y="5707"/>
                  <a:pt x="2760" y="5770"/>
                </a:cubicBezTo>
                <a:cubicBezTo>
                  <a:pt x="2756" y="5830"/>
                  <a:pt x="2733" y="5884"/>
                  <a:pt x="2713" y="5935"/>
                </a:cubicBezTo>
                <a:cubicBezTo>
                  <a:pt x="2688" y="5986"/>
                  <a:pt x="2657" y="6034"/>
                  <a:pt x="2625" y="6073"/>
                </a:cubicBezTo>
                <a:cubicBezTo>
                  <a:pt x="2610" y="6092"/>
                  <a:pt x="2589" y="6116"/>
                  <a:pt x="2569" y="6134"/>
                </a:cubicBezTo>
                <a:cubicBezTo>
                  <a:pt x="2544" y="6155"/>
                  <a:pt x="2533" y="6158"/>
                  <a:pt x="2506" y="6173"/>
                </a:cubicBezTo>
                <a:cubicBezTo>
                  <a:pt x="2461" y="6194"/>
                  <a:pt x="2446" y="6164"/>
                  <a:pt x="2448" y="6134"/>
                </a:cubicBezTo>
                <a:cubicBezTo>
                  <a:pt x="2407" y="5974"/>
                  <a:pt x="2412" y="6064"/>
                  <a:pt x="2405" y="6110"/>
                </a:cubicBezTo>
                <a:cubicBezTo>
                  <a:pt x="2401" y="6167"/>
                  <a:pt x="2324" y="6188"/>
                  <a:pt x="2304" y="6143"/>
                </a:cubicBezTo>
                <a:cubicBezTo>
                  <a:pt x="2264" y="6073"/>
                  <a:pt x="2266" y="6137"/>
                  <a:pt x="2284" y="6209"/>
                </a:cubicBezTo>
                <a:cubicBezTo>
                  <a:pt x="2309" y="6278"/>
                  <a:pt x="2268" y="6284"/>
                  <a:pt x="2226" y="6269"/>
                </a:cubicBezTo>
                <a:cubicBezTo>
                  <a:pt x="2178" y="6269"/>
                  <a:pt x="2134" y="6251"/>
                  <a:pt x="2089" y="6236"/>
                </a:cubicBezTo>
                <a:cubicBezTo>
                  <a:pt x="2059" y="6224"/>
                  <a:pt x="2032" y="6212"/>
                  <a:pt x="2006" y="6194"/>
                </a:cubicBezTo>
                <a:cubicBezTo>
                  <a:pt x="1958" y="6161"/>
                  <a:pt x="1916" y="6119"/>
                  <a:pt x="1880" y="6067"/>
                </a:cubicBezTo>
                <a:cubicBezTo>
                  <a:pt x="1864" y="6043"/>
                  <a:pt x="1851" y="6022"/>
                  <a:pt x="1839" y="5995"/>
                </a:cubicBezTo>
                <a:cubicBezTo>
                  <a:pt x="1821" y="5959"/>
                  <a:pt x="1819" y="5911"/>
                  <a:pt x="1815" y="5869"/>
                </a:cubicBezTo>
                <a:cubicBezTo>
                  <a:pt x="1810" y="5845"/>
                  <a:pt x="1839" y="5749"/>
                  <a:pt x="1817" y="5770"/>
                </a:cubicBezTo>
                <a:cubicBezTo>
                  <a:pt x="1792" y="5791"/>
                  <a:pt x="1772" y="5821"/>
                  <a:pt x="1752" y="5848"/>
                </a:cubicBezTo>
                <a:cubicBezTo>
                  <a:pt x="1747" y="5854"/>
                  <a:pt x="1743" y="5860"/>
                  <a:pt x="1741" y="5863"/>
                </a:cubicBezTo>
                <a:cubicBezTo>
                  <a:pt x="1727" y="5707"/>
                  <a:pt x="1727" y="5547"/>
                  <a:pt x="1752" y="5394"/>
                </a:cubicBezTo>
                <a:cubicBezTo>
                  <a:pt x="1779" y="5223"/>
                  <a:pt x="1812" y="5033"/>
                  <a:pt x="1920" y="4910"/>
                </a:cubicBezTo>
                <a:cubicBezTo>
                  <a:pt x="1967" y="4829"/>
                  <a:pt x="2053" y="4787"/>
                  <a:pt x="2125" y="4802"/>
                </a:cubicBezTo>
                <a:cubicBezTo>
                  <a:pt x="2196" y="4817"/>
                  <a:pt x="2264" y="4853"/>
                  <a:pt x="2315" y="4928"/>
                </a:cubicBezTo>
                <a:cubicBezTo>
                  <a:pt x="2387" y="5045"/>
                  <a:pt x="2401" y="5021"/>
                  <a:pt x="2367" y="4874"/>
                </a:cubicBezTo>
                <a:cubicBezTo>
                  <a:pt x="2333" y="4745"/>
                  <a:pt x="2372" y="4594"/>
                  <a:pt x="2416" y="4483"/>
                </a:cubicBezTo>
                <a:cubicBezTo>
                  <a:pt x="2464" y="4399"/>
                  <a:pt x="2524" y="4345"/>
                  <a:pt x="2601" y="4327"/>
                </a:cubicBezTo>
                <a:cubicBezTo>
                  <a:pt x="2704" y="4300"/>
                  <a:pt x="2809" y="4339"/>
                  <a:pt x="2897" y="4390"/>
                </a:cubicBezTo>
                <a:cubicBezTo>
                  <a:pt x="2955" y="4399"/>
                  <a:pt x="3034" y="4486"/>
                  <a:pt x="3072" y="4483"/>
                </a:cubicBezTo>
                <a:cubicBezTo>
                  <a:pt x="3043" y="4405"/>
                  <a:pt x="3016" y="4318"/>
                  <a:pt x="2980" y="4242"/>
                </a:cubicBezTo>
                <a:cubicBezTo>
                  <a:pt x="2953" y="4104"/>
                  <a:pt x="2895" y="3963"/>
                  <a:pt x="2933" y="3812"/>
                </a:cubicBezTo>
                <a:cubicBezTo>
                  <a:pt x="2942" y="3686"/>
                  <a:pt x="3020" y="3572"/>
                  <a:pt x="3110" y="3539"/>
                </a:cubicBezTo>
                <a:cubicBezTo>
                  <a:pt x="3216" y="3455"/>
                  <a:pt x="3339" y="3476"/>
                  <a:pt x="3456" y="3488"/>
                </a:cubicBezTo>
                <a:cubicBezTo>
                  <a:pt x="3532" y="3506"/>
                  <a:pt x="3658" y="3596"/>
                  <a:pt x="3705" y="3578"/>
                </a:cubicBezTo>
                <a:cubicBezTo>
                  <a:pt x="3660" y="3506"/>
                  <a:pt x="3613" y="3434"/>
                  <a:pt x="3566" y="3358"/>
                </a:cubicBezTo>
                <a:cubicBezTo>
                  <a:pt x="3526" y="3307"/>
                  <a:pt x="3492" y="3241"/>
                  <a:pt x="3445" y="3208"/>
                </a:cubicBezTo>
                <a:cubicBezTo>
                  <a:pt x="3393" y="3133"/>
                  <a:pt x="3335" y="3073"/>
                  <a:pt x="3274" y="3010"/>
                </a:cubicBezTo>
                <a:cubicBezTo>
                  <a:pt x="3223" y="2959"/>
                  <a:pt x="3175" y="2910"/>
                  <a:pt x="3126" y="2865"/>
                </a:cubicBezTo>
                <a:cubicBezTo>
                  <a:pt x="3171" y="2784"/>
                  <a:pt x="3223" y="2703"/>
                  <a:pt x="3299" y="2673"/>
                </a:cubicBezTo>
                <a:cubicBezTo>
                  <a:pt x="3342" y="2640"/>
                  <a:pt x="3400" y="2646"/>
                  <a:pt x="3440" y="2679"/>
                </a:cubicBezTo>
                <a:cubicBezTo>
                  <a:pt x="3481" y="2712"/>
                  <a:pt x="3512" y="2757"/>
                  <a:pt x="3530" y="2817"/>
                </a:cubicBezTo>
                <a:cubicBezTo>
                  <a:pt x="3550" y="2910"/>
                  <a:pt x="3564" y="2901"/>
                  <a:pt x="3571" y="2802"/>
                </a:cubicBezTo>
                <a:cubicBezTo>
                  <a:pt x="3575" y="2715"/>
                  <a:pt x="3627" y="2640"/>
                  <a:pt x="3674" y="2589"/>
                </a:cubicBezTo>
                <a:cubicBezTo>
                  <a:pt x="3719" y="2556"/>
                  <a:pt x="3764" y="2544"/>
                  <a:pt x="3811" y="2559"/>
                </a:cubicBezTo>
                <a:cubicBezTo>
                  <a:pt x="3876" y="2580"/>
                  <a:pt x="3932" y="2637"/>
                  <a:pt x="3973" y="2697"/>
                </a:cubicBezTo>
                <a:cubicBezTo>
                  <a:pt x="4006" y="2724"/>
                  <a:pt x="4035" y="2802"/>
                  <a:pt x="4058" y="2811"/>
                </a:cubicBezTo>
                <a:cubicBezTo>
                  <a:pt x="4056" y="2757"/>
                  <a:pt x="4056" y="2697"/>
                  <a:pt x="4049" y="2637"/>
                </a:cubicBezTo>
                <a:cubicBezTo>
                  <a:pt x="4058" y="2547"/>
                  <a:pt x="4051" y="2444"/>
                  <a:pt x="4103" y="2366"/>
                </a:cubicBezTo>
                <a:cubicBezTo>
                  <a:pt x="4132" y="2294"/>
                  <a:pt x="4199" y="2255"/>
                  <a:pt x="4260" y="2264"/>
                </a:cubicBezTo>
                <a:cubicBezTo>
                  <a:pt x="4339" y="2252"/>
                  <a:pt x="4406" y="2306"/>
                  <a:pt x="4473" y="2351"/>
                </a:cubicBezTo>
                <a:cubicBezTo>
                  <a:pt x="4514" y="2387"/>
                  <a:pt x="4572" y="2484"/>
                  <a:pt x="4604" y="2490"/>
                </a:cubicBezTo>
                <a:cubicBezTo>
                  <a:pt x="4590" y="2432"/>
                  <a:pt x="4577" y="2375"/>
                  <a:pt x="4563" y="2312"/>
                </a:cubicBezTo>
                <a:cubicBezTo>
                  <a:pt x="4550" y="2270"/>
                  <a:pt x="4543" y="2219"/>
                  <a:pt x="4521" y="2183"/>
                </a:cubicBezTo>
                <a:cubicBezTo>
                  <a:pt x="4505" y="2123"/>
                  <a:pt x="4482" y="2066"/>
                  <a:pt x="4458" y="2008"/>
                </a:cubicBezTo>
                <a:cubicBezTo>
                  <a:pt x="4437" y="1960"/>
                  <a:pt x="4417" y="1915"/>
                  <a:pt x="4397" y="1873"/>
                </a:cubicBezTo>
                <a:cubicBezTo>
                  <a:pt x="4366" y="1819"/>
                  <a:pt x="4336" y="1750"/>
                  <a:pt x="4300" y="1702"/>
                </a:cubicBezTo>
                <a:cubicBezTo>
                  <a:pt x="4271" y="1654"/>
                  <a:pt x="4238" y="1606"/>
                  <a:pt x="4204" y="1563"/>
                </a:cubicBezTo>
                <a:cubicBezTo>
                  <a:pt x="4163" y="1503"/>
                  <a:pt x="4116" y="1458"/>
                  <a:pt x="4065" y="1413"/>
                </a:cubicBezTo>
                <a:cubicBezTo>
                  <a:pt x="4024" y="1389"/>
                  <a:pt x="3932" y="1257"/>
                  <a:pt x="3952" y="1392"/>
                </a:cubicBezTo>
                <a:cubicBezTo>
                  <a:pt x="3952" y="1491"/>
                  <a:pt x="3939" y="1603"/>
                  <a:pt x="3890" y="1684"/>
                </a:cubicBezTo>
                <a:cubicBezTo>
                  <a:pt x="3856" y="1768"/>
                  <a:pt x="3793" y="1828"/>
                  <a:pt x="3741" y="1885"/>
                </a:cubicBezTo>
                <a:cubicBezTo>
                  <a:pt x="3681" y="1939"/>
                  <a:pt x="3611" y="1981"/>
                  <a:pt x="3546" y="2017"/>
                </a:cubicBezTo>
                <a:cubicBezTo>
                  <a:pt x="3512" y="2033"/>
                  <a:pt x="3474" y="2048"/>
                  <a:pt x="3436" y="2060"/>
                </a:cubicBezTo>
                <a:cubicBezTo>
                  <a:pt x="3389" y="2069"/>
                  <a:pt x="3371" y="2063"/>
                  <a:pt x="3326" y="2063"/>
                </a:cubicBezTo>
                <a:cubicBezTo>
                  <a:pt x="3252" y="2057"/>
                  <a:pt x="3243" y="1996"/>
                  <a:pt x="3259" y="1954"/>
                </a:cubicBezTo>
                <a:cubicBezTo>
                  <a:pt x="3274" y="1684"/>
                  <a:pt x="3238" y="1819"/>
                  <a:pt x="3209" y="1882"/>
                </a:cubicBezTo>
                <a:cubicBezTo>
                  <a:pt x="3175" y="1963"/>
                  <a:pt x="3054" y="1927"/>
                  <a:pt x="3043" y="1846"/>
                </a:cubicBezTo>
                <a:cubicBezTo>
                  <a:pt x="3016" y="1708"/>
                  <a:pt x="2989" y="1807"/>
                  <a:pt x="2980" y="1924"/>
                </a:cubicBezTo>
                <a:cubicBezTo>
                  <a:pt x="2982" y="2048"/>
                  <a:pt x="2919" y="2020"/>
                  <a:pt x="2866" y="1963"/>
                </a:cubicBezTo>
                <a:cubicBezTo>
                  <a:pt x="2796" y="1921"/>
                  <a:pt x="2738" y="1858"/>
                  <a:pt x="2677" y="1801"/>
                </a:cubicBezTo>
                <a:cubicBezTo>
                  <a:pt x="2641" y="1759"/>
                  <a:pt x="2605" y="1717"/>
                  <a:pt x="2576" y="1666"/>
                </a:cubicBezTo>
                <a:cubicBezTo>
                  <a:pt x="2520" y="1578"/>
                  <a:pt x="2477" y="1479"/>
                  <a:pt x="2450" y="1371"/>
                </a:cubicBezTo>
                <a:cubicBezTo>
                  <a:pt x="2437" y="1323"/>
                  <a:pt x="2430" y="1278"/>
                  <a:pt x="2423" y="1230"/>
                </a:cubicBezTo>
                <a:cubicBezTo>
                  <a:pt x="2414" y="1161"/>
                  <a:pt x="2434" y="1088"/>
                  <a:pt x="2446" y="1022"/>
                </a:cubicBezTo>
                <a:cubicBezTo>
                  <a:pt x="2452" y="983"/>
                  <a:pt x="2538" y="866"/>
                  <a:pt x="2495" y="878"/>
                </a:cubicBezTo>
                <a:cubicBezTo>
                  <a:pt x="2448" y="887"/>
                  <a:pt x="2405" y="914"/>
                  <a:pt x="2360" y="938"/>
                </a:cubicBezTo>
                <a:cubicBezTo>
                  <a:pt x="2324" y="956"/>
                  <a:pt x="2293" y="983"/>
                  <a:pt x="2259" y="1004"/>
                </a:cubicBezTo>
                <a:cubicBezTo>
                  <a:pt x="2226" y="1034"/>
                  <a:pt x="2185" y="1070"/>
                  <a:pt x="2151" y="1097"/>
                </a:cubicBezTo>
                <a:cubicBezTo>
                  <a:pt x="2107" y="1149"/>
                  <a:pt x="2062" y="1197"/>
                  <a:pt x="2017" y="1248"/>
                </a:cubicBezTo>
                <a:cubicBezTo>
                  <a:pt x="1985" y="1287"/>
                  <a:pt x="1956" y="1335"/>
                  <a:pt x="1920" y="1374"/>
                </a:cubicBezTo>
                <a:cubicBezTo>
                  <a:pt x="1891" y="1431"/>
                  <a:pt x="1853" y="1479"/>
                  <a:pt x="1824" y="1533"/>
                </a:cubicBezTo>
                <a:cubicBezTo>
                  <a:pt x="1785" y="1612"/>
                  <a:pt x="1734" y="1678"/>
                  <a:pt x="1711" y="1771"/>
                </a:cubicBezTo>
                <a:cubicBezTo>
                  <a:pt x="1709" y="1684"/>
                  <a:pt x="1698" y="1600"/>
                  <a:pt x="1684" y="1512"/>
                </a:cubicBezTo>
                <a:cubicBezTo>
                  <a:pt x="1671" y="1428"/>
                  <a:pt x="1660" y="1347"/>
                  <a:pt x="1646" y="1272"/>
                </a:cubicBezTo>
                <a:cubicBezTo>
                  <a:pt x="1619" y="1170"/>
                  <a:pt x="1604" y="1052"/>
                  <a:pt x="1568" y="956"/>
                </a:cubicBezTo>
                <a:cubicBezTo>
                  <a:pt x="1545" y="866"/>
                  <a:pt x="1514" y="773"/>
                  <a:pt x="1476" y="689"/>
                </a:cubicBezTo>
                <a:cubicBezTo>
                  <a:pt x="1437" y="574"/>
                  <a:pt x="1386" y="472"/>
                  <a:pt x="1330" y="373"/>
                </a:cubicBezTo>
                <a:cubicBezTo>
                  <a:pt x="1280" y="313"/>
                  <a:pt x="1193" y="54"/>
                  <a:pt x="1170" y="268"/>
                </a:cubicBezTo>
                <a:cubicBezTo>
                  <a:pt x="1132" y="412"/>
                  <a:pt x="1071" y="568"/>
                  <a:pt x="968" y="652"/>
                </a:cubicBezTo>
                <a:cubicBezTo>
                  <a:pt x="885" y="755"/>
                  <a:pt x="773" y="803"/>
                  <a:pt x="674" y="851"/>
                </a:cubicBezTo>
                <a:cubicBezTo>
                  <a:pt x="564" y="890"/>
                  <a:pt x="445" y="905"/>
                  <a:pt x="337" y="911"/>
                </a:cubicBezTo>
                <a:cubicBezTo>
                  <a:pt x="283" y="908"/>
                  <a:pt x="218" y="908"/>
                  <a:pt x="157" y="899"/>
                </a:cubicBezTo>
                <a:cubicBezTo>
                  <a:pt x="92" y="884"/>
                  <a:pt x="68" y="866"/>
                  <a:pt x="14" y="839"/>
                </a:cubicBezTo>
                <a:lnTo>
                  <a:pt x="14" y="2159"/>
                </a:lnTo>
                <a:close/>
                <a:moveTo>
                  <a:pt x="1300" y="4384"/>
                </a:moveTo>
                <a:cubicBezTo>
                  <a:pt x="1168" y="4360"/>
                  <a:pt x="1314" y="4221"/>
                  <a:pt x="1327" y="4360"/>
                </a:cubicBezTo>
                <a:cubicBezTo>
                  <a:pt x="1325" y="4366"/>
                  <a:pt x="1314" y="4393"/>
                  <a:pt x="1300" y="4384"/>
                </a:cubicBezTo>
                <a:close/>
                <a:moveTo>
                  <a:pt x="1431" y="4342"/>
                </a:moveTo>
                <a:cubicBezTo>
                  <a:pt x="1415" y="4351"/>
                  <a:pt x="1359" y="4369"/>
                  <a:pt x="1379" y="4315"/>
                </a:cubicBezTo>
                <a:cubicBezTo>
                  <a:pt x="1415" y="4245"/>
                  <a:pt x="1503" y="4218"/>
                  <a:pt x="1431" y="4342"/>
                </a:cubicBezTo>
                <a:close/>
                <a:moveTo>
                  <a:pt x="2383" y="6284"/>
                </a:moveTo>
                <a:cubicBezTo>
                  <a:pt x="2396" y="6257"/>
                  <a:pt x="2432" y="6245"/>
                  <a:pt x="2403" y="6296"/>
                </a:cubicBezTo>
                <a:cubicBezTo>
                  <a:pt x="2396" y="6299"/>
                  <a:pt x="2374" y="6308"/>
                  <a:pt x="2383" y="6284"/>
                </a:cubicBezTo>
                <a:close/>
                <a:moveTo>
                  <a:pt x="2363" y="6302"/>
                </a:moveTo>
                <a:cubicBezTo>
                  <a:pt x="2360" y="6305"/>
                  <a:pt x="2356" y="6314"/>
                  <a:pt x="2351" y="6311"/>
                </a:cubicBezTo>
                <a:cubicBezTo>
                  <a:pt x="2297" y="6302"/>
                  <a:pt x="2356" y="6248"/>
                  <a:pt x="2363" y="6302"/>
                </a:cubicBezTo>
                <a:close/>
                <a:moveTo>
                  <a:pt x="3086" y="2144"/>
                </a:moveTo>
                <a:cubicBezTo>
                  <a:pt x="3119" y="2114"/>
                  <a:pt x="3178" y="2129"/>
                  <a:pt x="3110" y="2177"/>
                </a:cubicBezTo>
                <a:cubicBezTo>
                  <a:pt x="3099" y="2177"/>
                  <a:pt x="3063" y="2168"/>
                  <a:pt x="3086" y="2144"/>
                </a:cubicBezTo>
                <a:close/>
                <a:moveTo>
                  <a:pt x="3047" y="2153"/>
                </a:moveTo>
                <a:cubicBezTo>
                  <a:pt x="3043" y="2156"/>
                  <a:pt x="3032" y="2168"/>
                  <a:pt x="3025" y="2159"/>
                </a:cubicBezTo>
                <a:cubicBezTo>
                  <a:pt x="2953" y="2099"/>
                  <a:pt x="3065" y="2066"/>
                  <a:pt x="3047" y="2153"/>
                </a:cubicBezTo>
                <a:close/>
                <a:moveTo>
                  <a:pt x="6461" y="21507"/>
                </a:moveTo>
                <a:cubicBezTo>
                  <a:pt x="6503" y="21498"/>
                  <a:pt x="6553" y="21492"/>
                  <a:pt x="6584" y="21537"/>
                </a:cubicBezTo>
                <a:cubicBezTo>
                  <a:pt x="6593" y="21555"/>
                  <a:pt x="6602" y="21576"/>
                  <a:pt x="6609" y="21600"/>
                </a:cubicBezTo>
                <a:lnTo>
                  <a:pt x="7680" y="21600"/>
                </a:lnTo>
                <a:cubicBezTo>
                  <a:pt x="7678" y="21567"/>
                  <a:pt x="7671" y="21537"/>
                  <a:pt x="7664" y="21504"/>
                </a:cubicBezTo>
                <a:cubicBezTo>
                  <a:pt x="7658" y="21471"/>
                  <a:pt x="7651" y="21441"/>
                  <a:pt x="7644" y="21411"/>
                </a:cubicBezTo>
                <a:cubicBezTo>
                  <a:pt x="7631" y="21371"/>
                  <a:pt x="7622" y="21323"/>
                  <a:pt x="7606" y="21287"/>
                </a:cubicBezTo>
                <a:cubicBezTo>
                  <a:pt x="7595" y="21251"/>
                  <a:pt x="7579" y="21215"/>
                  <a:pt x="7563" y="21185"/>
                </a:cubicBezTo>
                <a:cubicBezTo>
                  <a:pt x="7545" y="21140"/>
                  <a:pt x="7523" y="21104"/>
                  <a:pt x="7498" y="21065"/>
                </a:cubicBezTo>
                <a:cubicBezTo>
                  <a:pt x="7478" y="21044"/>
                  <a:pt x="7435" y="20945"/>
                  <a:pt x="7433" y="21029"/>
                </a:cubicBezTo>
                <a:cubicBezTo>
                  <a:pt x="7422" y="21089"/>
                  <a:pt x="7399" y="21152"/>
                  <a:pt x="7361" y="21191"/>
                </a:cubicBezTo>
                <a:cubicBezTo>
                  <a:pt x="7330" y="21236"/>
                  <a:pt x="7287" y="21257"/>
                  <a:pt x="7249" y="21281"/>
                </a:cubicBezTo>
                <a:cubicBezTo>
                  <a:pt x="7206" y="21302"/>
                  <a:pt x="7159" y="21311"/>
                  <a:pt x="7116" y="21320"/>
                </a:cubicBezTo>
                <a:cubicBezTo>
                  <a:pt x="7094" y="21320"/>
                  <a:pt x="7069" y="21323"/>
                  <a:pt x="7045" y="21323"/>
                </a:cubicBezTo>
                <a:cubicBezTo>
                  <a:pt x="7015" y="21320"/>
                  <a:pt x="7006" y="21311"/>
                  <a:pt x="6977" y="21302"/>
                </a:cubicBezTo>
                <a:cubicBezTo>
                  <a:pt x="6932" y="21281"/>
                  <a:pt x="6934" y="21245"/>
                  <a:pt x="6948" y="21221"/>
                </a:cubicBezTo>
                <a:cubicBezTo>
                  <a:pt x="6988" y="21062"/>
                  <a:pt x="6950" y="21137"/>
                  <a:pt x="6926" y="21167"/>
                </a:cubicBezTo>
                <a:cubicBezTo>
                  <a:pt x="6896" y="21209"/>
                  <a:pt x="6827" y="21161"/>
                  <a:pt x="6829" y="21110"/>
                </a:cubicBezTo>
                <a:cubicBezTo>
                  <a:pt x="6829" y="21020"/>
                  <a:pt x="6802" y="21074"/>
                  <a:pt x="6782" y="21146"/>
                </a:cubicBezTo>
                <a:cubicBezTo>
                  <a:pt x="6768" y="21221"/>
                  <a:pt x="6735" y="21191"/>
                  <a:pt x="6708" y="21146"/>
                </a:cubicBezTo>
                <a:cubicBezTo>
                  <a:pt x="6672" y="21107"/>
                  <a:pt x="6643" y="21056"/>
                  <a:pt x="6613" y="21008"/>
                </a:cubicBezTo>
                <a:cubicBezTo>
                  <a:pt x="6598" y="20975"/>
                  <a:pt x="6580" y="20942"/>
                  <a:pt x="6568" y="20905"/>
                </a:cubicBezTo>
                <a:cubicBezTo>
                  <a:pt x="6546" y="20842"/>
                  <a:pt x="6530" y="20773"/>
                  <a:pt x="6528" y="20701"/>
                </a:cubicBezTo>
                <a:cubicBezTo>
                  <a:pt x="6526" y="20668"/>
                  <a:pt x="6526" y="20641"/>
                  <a:pt x="6528" y="20611"/>
                </a:cubicBezTo>
                <a:cubicBezTo>
                  <a:pt x="6530" y="20569"/>
                  <a:pt x="6551" y="20530"/>
                  <a:pt x="6566" y="20491"/>
                </a:cubicBezTo>
                <a:cubicBezTo>
                  <a:pt x="6575" y="20469"/>
                  <a:pt x="6640" y="20415"/>
                  <a:pt x="6613" y="20415"/>
                </a:cubicBezTo>
                <a:cubicBezTo>
                  <a:pt x="6584" y="20412"/>
                  <a:pt x="6555" y="20418"/>
                  <a:pt x="6526" y="20424"/>
                </a:cubicBezTo>
                <a:cubicBezTo>
                  <a:pt x="6501" y="20427"/>
                  <a:pt x="6479" y="20436"/>
                  <a:pt x="6456" y="20442"/>
                </a:cubicBezTo>
                <a:cubicBezTo>
                  <a:pt x="6431" y="20451"/>
                  <a:pt x="6402" y="20466"/>
                  <a:pt x="6382" y="20475"/>
                </a:cubicBezTo>
                <a:cubicBezTo>
                  <a:pt x="6348" y="20497"/>
                  <a:pt x="6317" y="20518"/>
                  <a:pt x="6283" y="20539"/>
                </a:cubicBezTo>
                <a:cubicBezTo>
                  <a:pt x="6259" y="20557"/>
                  <a:pt x="6236" y="20578"/>
                  <a:pt x="6211" y="20596"/>
                </a:cubicBezTo>
                <a:cubicBezTo>
                  <a:pt x="6187" y="20623"/>
                  <a:pt x="6160" y="20644"/>
                  <a:pt x="6135" y="20671"/>
                </a:cubicBezTo>
                <a:cubicBezTo>
                  <a:pt x="6104" y="20710"/>
                  <a:pt x="6063" y="20740"/>
                  <a:pt x="6039" y="20791"/>
                </a:cubicBezTo>
                <a:cubicBezTo>
                  <a:pt x="6061" y="20794"/>
                  <a:pt x="6081" y="20797"/>
                  <a:pt x="6106" y="20800"/>
                </a:cubicBezTo>
                <a:cubicBezTo>
                  <a:pt x="6131" y="20803"/>
                  <a:pt x="6160" y="20803"/>
                  <a:pt x="6184" y="20818"/>
                </a:cubicBezTo>
                <a:cubicBezTo>
                  <a:pt x="6229" y="20842"/>
                  <a:pt x="6272" y="20872"/>
                  <a:pt x="6306" y="20920"/>
                </a:cubicBezTo>
                <a:cubicBezTo>
                  <a:pt x="6317" y="20954"/>
                  <a:pt x="6342" y="20990"/>
                  <a:pt x="6333" y="21029"/>
                </a:cubicBezTo>
                <a:cubicBezTo>
                  <a:pt x="6342" y="21080"/>
                  <a:pt x="6247" y="21146"/>
                  <a:pt x="6274" y="21158"/>
                </a:cubicBezTo>
                <a:cubicBezTo>
                  <a:pt x="6301" y="21158"/>
                  <a:pt x="6326" y="21155"/>
                  <a:pt x="6353" y="21161"/>
                </a:cubicBezTo>
                <a:cubicBezTo>
                  <a:pt x="6384" y="21164"/>
                  <a:pt x="6411" y="21176"/>
                  <a:pt x="6440" y="21194"/>
                </a:cubicBezTo>
                <a:cubicBezTo>
                  <a:pt x="6472" y="21212"/>
                  <a:pt x="6497" y="21242"/>
                  <a:pt x="6512" y="21281"/>
                </a:cubicBezTo>
                <a:cubicBezTo>
                  <a:pt x="6515" y="21305"/>
                  <a:pt x="6533" y="21335"/>
                  <a:pt x="6524" y="21362"/>
                </a:cubicBezTo>
                <a:cubicBezTo>
                  <a:pt x="6524" y="21420"/>
                  <a:pt x="6483" y="21462"/>
                  <a:pt x="6461" y="21507"/>
                </a:cubicBezTo>
                <a:close/>
                <a:moveTo>
                  <a:pt x="6833" y="21299"/>
                </a:moveTo>
                <a:cubicBezTo>
                  <a:pt x="6858" y="21287"/>
                  <a:pt x="6890" y="21308"/>
                  <a:pt x="6845" y="21323"/>
                </a:cubicBezTo>
                <a:cubicBezTo>
                  <a:pt x="6838" y="21323"/>
                  <a:pt x="6815" y="21308"/>
                  <a:pt x="6833" y="21299"/>
                </a:cubicBezTo>
                <a:close/>
                <a:moveTo>
                  <a:pt x="6809" y="21296"/>
                </a:moveTo>
                <a:cubicBezTo>
                  <a:pt x="6807" y="21296"/>
                  <a:pt x="6798" y="21302"/>
                  <a:pt x="6795" y="21296"/>
                </a:cubicBezTo>
                <a:cubicBezTo>
                  <a:pt x="6757" y="21245"/>
                  <a:pt x="6829" y="21248"/>
                  <a:pt x="6809" y="21296"/>
                </a:cubicBezTo>
                <a:close/>
                <a:moveTo>
                  <a:pt x="326" y="14606"/>
                </a:moveTo>
                <a:cubicBezTo>
                  <a:pt x="315" y="14670"/>
                  <a:pt x="339" y="14721"/>
                  <a:pt x="353" y="14775"/>
                </a:cubicBezTo>
                <a:cubicBezTo>
                  <a:pt x="369" y="14805"/>
                  <a:pt x="382" y="14838"/>
                  <a:pt x="395" y="14868"/>
                </a:cubicBezTo>
                <a:cubicBezTo>
                  <a:pt x="380" y="14871"/>
                  <a:pt x="346" y="14841"/>
                  <a:pt x="324" y="14838"/>
                </a:cubicBezTo>
                <a:cubicBezTo>
                  <a:pt x="288" y="14820"/>
                  <a:pt x="245" y="14811"/>
                  <a:pt x="205" y="14823"/>
                </a:cubicBezTo>
                <a:cubicBezTo>
                  <a:pt x="175" y="14832"/>
                  <a:pt x="153" y="14856"/>
                  <a:pt x="135" y="14892"/>
                </a:cubicBezTo>
                <a:cubicBezTo>
                  <a:pt x="119" y="14937"/>
                  <a:pt x="106" y="15000"/>
                  <a:pt x="124" y="15048"/>
                </a:cubicBezTo>
                <a:cubicBezTo>
                  <a:pt x="139" y="15106"/>
                  <a:pt x="135" y="15115"/>
                  <a:pt x="104" y="15072"/>
                </a:cubicBezTo>
                <a:cubicBezTo>
                  <a:pt x="81" y="15045"/>
                  <a:pt x="54" y="15033"/>
                  <a:pt x="25" y="15030"/>
                </a:cubicBezTo>
                <a:cubicBezTo>
                  <a:pt x="18" y="15030"/>
                  <a:pt x="11" y="15030"/>
                  <a:pt x="5" y="15033"/>
                </a:cubicBezTo>
                <a:lnTo>
                  <a:pt x="5" y="14528"/>
                </a:lnTo>
                <a:cubicBezTo>
                  <a:pt x="11" y="14513"/>
                  <a:pt x="20" y="14498"/>
                  <a:pt x="27" y="14483"/>
                </a:cubicBezTo>
                <a:cubicBezTo>
                  <a:pt x="45" y="14432"/>
                  <a:pt x="65" y="14375"/>
                  <a:pt x="65" y="14315"/>
                </a:cubicBezTo>
                <a:cubicBezTo>
                  <a:pt x="74" y="14252"/>
                  <a:pt x="59" y="14186"/>
                  <a:pt x="38" y="14131"/>
                </a:cubicBezTo>
                <a:cubicBezTo>
                  <a:pt x="-2" y="14065"/>
                  <a:pt x="79" y="14101"/>
                  <a:pt x="106" y="14098"/>
                </a:cubicBezTo>
                <a:cubicBezTo>
                  <a:pt x="144" y="14104"/>
                  <a:pt x="180" y="14110"/>
                  <a:pt x="214" y="14128"/>
                </a:cubicBezTo>
                <a:cubicBezTo>
                  <a:pt x="241" y="14137"/>
                  <a:pt x="270" y="14152"/>
                  <a:pt x="297" y="14167"/>
                </a:cubicBezTo>
                <a:cubicBezTo>
                  <a:pt x="326" y="14179"/>
                  <a:pt x="357" y="14207"/>
                  <a:pt x="386" y="14225"/>
                </a:cubicBezTo>
                <a:cubicBezTo>
                  <a:pt x="407" y="14240"/>
                  <a:pt x="427" y="14258"/>
                  <a:pt x="449" y="14276"/>
                </a:cubicBezTo>
                <a:cubicBezTo>
                  <a:pt x="474" y="14297"/>
                  <a:pt x="499" y="14321"/>
                  <a:pt x="521" y="14348"/>
                </a:cubicBezTo>
                <a:cubicBezTo>
                  <a:pt x="541" y="14360"/>
                  <a:pt x="555" y="14384"/>
                  <a:pt x="573" y="14402"/>
                </a:cubicBezTo>
                <a:cubicBezTo>
                  <a:pt x="593" y="14429"/>
                  <a:pt x="613" y="14456"/>
                  <a:pt x="633" y="14483"/>
                </a:cubicBezTo>
                <a:cubicBezTo>
                  <a:pt x="616" y="14492"/>
                  <a:pt x="564" y="14459"/>
                  <a:pt x="532" y="14456"/>
                </a:cubicBezTo>
                <a:cubicBezTo>
                  <a:pt x="485" y="14456"/>
                  <a:pt x="436" y="14453"/>
                  <a:pt x="395" y="14489"/>
                </a:cubicBezTo>
                <a:cubicBezTo>
                  <a:pt x="355" y="14510"/>
                  <a:pt x="326" y="14555"/>
                  <a:pt x="326" y="14606"/>
                </a:cubicBezTo>
                <a:close/>
                <a:moveTo>
                  <a:pt x="20534" y="12790"/>
                </a:moveTo>
                <a:cubicBezTo>
                  <a:pt x="20547" y="12751"/>
                  <a:pt x="20583" y="12748"/>
                  <a:pt x="20608" y="12733"/>
                </a:cubicBezTo>
                <a:cubicBezTo>
                  <a:pt x="20657" y="12724"/>
                  <a:pt x="20704" y="12742"/>
                  <a:pt x="20749" y="12763"/>
                </a:cubicBezTo>
                <a:cubicBezTo>
                  <a:pt x="20774" y="12772"/>
                  <a:pt x="20796" y="12799"/>
                  <a:pt x="20817" y="12820"/>
                </a:cubicBezTo>
                <a:cubicBezTo>
                  <a:pt x="20837" y="12842"/>
                  <a:pt x="20852" y="12857"/>
                  <a:pt x="20870" y="12875"/>
                </a:cubicBezTo>
                <a:cubicBezTo>
                  <a:pt x="20877" y="12814"/>
                  <a:pt x="20864" y="12757"/>
                  <a:pt x="20859" y="12700"/>
                </a:cubicBezTo>
                <a:cubicBezTo>
                  <a:pt x="20855" y="12658"/>
                  <a:pt x="20843" y="12616"/>
                  <a:pt x="20839" y="12574"/>
                </a:cubicBezTo>
                <a:cubicBezTo>
                  <a:pt x="20828" y="12538"/>
                  <a:pt x="20821" y="12502"/>
                  <a:pt x="20812" y="12469"/>
                </a:cubicBezTo>
                <a:cubicBezTo>
                  <a:pt x="20799" y="12424"/>
                  <a:pt x="20785" y="12378"/>
                  <a:pt x="20769" y="12333"/>
                </a:cubicBezTo>
                <a:cubicBezTo>
                  <a:pt x="20758" y="12306"/>
                  <a:pt x="20742" y="12270"/>
                  <a:pt x="20731" y="12240"/>
                </a:cubicBezTo>
                <a:cubicBezTo>
                  <a:pt x="20718" y="12216"/>
                  <a:pt x="20706" y="12189"/>
                  <a:pt x="20689" y="12165"/>
                </a:cubicBezTo>
                <a:cubicBezTo>
                  <a:pt x="20668" y="12135"/>
                  <a:pt x="20650" y="12105"/>
                  <a:pt x="20628" y="12081"/>
                </a:cubicBezTo>
                <a:cubicBezTo>
                  <a:pt x="20605" y="12057"/>
                  <a:pt x="20630" y="12156"/>
                  <a:pt x="20626" y="12180"/>
                </a:cubicBezTo>
                <a:cubicBezTo>
                  <a:pt x="20617" y="12222"/>
                  <a:pt x="20612" y="12267"/>
                  <a:pt x="20594" y="12303"/>
                </a:cubicBezTo>
                <a:cubicBezTo>
                  <a:pt x="20581" y="12327"/>
                  <a:pt x="20567" y="12348"/>
                  <a:pt x="20549" y="12372"/>
                </a:cubicBezTo>
                <a:cubicBezTo>
                  <a:pt x="20511" y="12424"/>
                  <a:pt x="20466" y="12460"/>
                  <a:pt x="20417" y="12487"/>
                </a:cubicBezTo>
                <a:cubicBezTo>
                  <a:pt x="20390" y="12502"/>
                  <a:pt x="20361" y="12514"/>
                  <a:pt x="20331" y="12523"/>
                </a:cubicBezTo>
                <a:cubicBezTo>
                  <a:pt x="20287" y="12532"/>
                  <a:pt x="20239" y="12544"/>
                  <a:pt x="20192" y="12541"/>
                </a:cubicBezTo>
                <a:cubicBezTo>
                  <a:pt x="20150" y="12553"/>
                  <a:pt x="20109" y="12544"/>
                  <a:pt x="20138" y="12475"/>
                </a:cubicBezTo>
                <a:cubicBezTo>
                  <a:pt x="20159" y="12406"/>
                  <a:pt x="20165" y="12339"/>
                  <a:pt x="20120" y="12409"/>
                </a:cubicBezTo>
                <a:cubicBezTo>
                  <a:pt x="20096" y="12451"/>
                  <a:pt x="20022" y="12424"/>
                  <a:pt x="20022" y="12363"/>
                </a:cubicBezTo>
                <a:cubicBezTo>
                  <a:pt x="20019" y="12318"/>
                  <a:pt x="20026" y="12228"/>
                  <a:pt x="19979" y="12385"/>
                </a:cubicBezTo>
                <a:cubicBezTo>
                  <a:pt x="19979" y="12415"/>
                  <a:pt x="19961" y="12445"/>
                  <a:pt x="19918" y="12418"/>
                </a:cubicBezTo>
                <a:cubicBezTo>
                  <a:pt x="19894" y="12400"/>
                  <a:pt x="19882" y="12397"/>
                  <a:pt x="19858" y="12375"/>
                </a:cubicBezTo>
                <a:cubicBezTo>
                  <a:pt x="19840" y="12354"/>
                  <a:pt x="19822" y="12330"/>
                  <a:pt x="19806" y="12309"/>
                </a:cubicBezTo>
                <a:cubicBezTo>
                  <a:pt x="19777" y="12264"/>
                  <a:pt x="19748" y="12216"/>
                  <a:pt x="19725" y="12162"/>
                </a:cubicBezTo>
                <a:cubicBezTo>
                  <a:pt x="19707" y="12111"/>
                  <a:pt x="19687" y="12054"/>
                  <a:pt x="19687" y="11994"/>
                </a:cubicBezTo>
                <a:cubicBezTo>
                  <a:pt x="19678" y="11930"/>
                  <a:pt x="19694" y="11864"/>
                  <a:pt x="19714" y="11810"/>
                </a:cubicBezTo>
                <a:cubicBezTo>
                  <a:pt x="19754" y="11744"/>
                  <a:pt x="19674" y="11780"/>
                  <a:pt x="19647" y="11777"/>
                </a:cubicBezTo>
                <a:cubicBezTo>
                  <a:pt x="19608" y="11783"/>
                  <a:pt x="19572" y="11789"/>
                  <a:pt x="19539" y="11807"/>
                </a:cubicBezTo>
                <a:cubicBezTo>
                  <a:pt x="19512" y="11816"/>
                  <a:pt x="19483" y="11831"/>
                  <a:pt x="19456" y="11846"/>
                </a:cubicBezTo>
                <a:cubicBezTo>
                  <a:pt x="19427" y="11858"/>
                  <a:pt x="19395" y="11885"/>
                  <a:pt x="19366" y="11903"/>
                </a:cubicBezTo>
                <a:cubicBezTo>
                  <a:pt x="19346" y="11918"/>
                  <a:pt x="19325" y="11937"/>
                  <a:pt x="19303" y="11955"/>
                </a:cubicBezTo>
                <a:cubicBezTo>
                  <a:pt x="19278" y="11976"/>
                  <a:pt x="19254" y="12000"/>
                  <a:pt x="19231" y="12027"/>
                </a:cubicBezTo>
                <a:cubicBezTo>
                  <a:pt x="19211" y="12039"/>
                  <a:pt x="19197" y="12063"/>
                  <a:pt x="19180" y="12081"/>
                </a:cubicBezTo>
                <a:cubicBezTo>
                  <a:pt x="19159" y="12108"/>
                  <a:pt x="19139" y="12135"/>
                  <a:pt x="19119" y="12162"/>
                </a:cubicBezTo>
                <a:cubicBezTo>
                  <a:pt x="19137" y="12171"/>
                  <a:pt x="19188" y="12138"/>
                  <a:pt x="19220" y="12135"/>
                </a:cubicBezTo>
                <a:cubicBezTo>
                  <a:pt x="19267" y="12135"/>
                  <a:pt x="19316" y="12132"/>
                  <a:pt x="19357" y="12168"/>
                </a:cubicBezTo>
                <a:cubicBezTo>
                  <a:pt x="19393" y="12186"/>
                  <a:pt x="19420" y="12234"/>
                  <a:pt x="19422" y="12285"/>
                </a:cubicBezTo>
                <a:cubicBezTo>
                  <a:pt x="19433" y="12348"/>
                  <a:pt x="19409" y="12400"/>
                  <a:pt x="19395" y="12454"/>
                </a:cubicBezTo>
                <a:cubicBezTo>
                  <a:pt x="19379" y="12484"/>
                  <a:pt x="19366" y="12517"/>
                  <a:pt x="19352" y="12547"/>
                </a:cubicBezTo>
                <a:cubicBezTo>
                  <a:pt x="19368" y="12550"/>
                  <a:pt x="19402" y="12520"/>
                  <a:pt x="19424" y="12517"/>
                </a:cubicBezTo>
                <a:cubicBezTo>
                  <a:pt x="19460" y="12499"/>
                  <a:pt x="19503" y="12490"/>
                  <a:pt x="19543" y="12502"/>
                </a:cubicBezTo>
                <a:cubicBezTo>
                  <a:pt x="19572" y="12511"/>
                  <a:pt x="19595" y="12535"/>
                  <a:pt x="19613" y="12571"/>
                </a:cubicBezTo>
                <a:cubicBezTo>
                  <a:pt x="19629" y="12616"/>
                  <a:pt x="19642" y="12679"/>
                  <a:pt x="19624" y="12727"/>
                </a:cubicBezTo>
                <a:cubicBezTo>
                  <a:pt x="19608" y="12784"/>
                  <a:pt x="19613" y="12793"/>
                  <a:pt x="19644" y="12751"/>
                </a:cubicBezTo>
                <a:cubicBezTo>
                  <a:pt x="19667" y="12724"/>
                  <a:pt x="19694" y="12712"/>
                  <a:pt x="19723" y="12709"/>
                </a:cubicBezTo>
                <a:cubicBezTo>
                  <a:pt x="19752" y="12706"/>
                  <a:pt x="19786" y="12727"/>
                  <a:pt x="19802" y="12760"/>
                </a:cubicBezTo>
                <a:cubicBezTo>
                  <a:pt x="19842" y="12811"/>
                  <a:pt x="19851" y="12890"/>
                  <a:pt x="19858" y="12959"/>
                </a:cubicBezTo>
                <a:cubicBezTo>
                  <a:pt x="19869" y="13067"/>
                  <a:pt x="19849" y="13178"/>
                  <a:pt x="19828" y="13284"/>
                </a:cubicBezTo>
                <a:lnTo>
                  <a:pt x="19831" y="13293"/>
                </a:lnTo>
                <a:lnTo>
                  <a:pt x="19833" y="13287"/>
                </a:lnTo>
                <a:cubicBezTo>
                  <a:pt x="19846" y="13256"/>
                  <a:pt x="19862" y="13211"/>
                  <a:pt x="19878" y="13181"/>
                </a:cubicBezTo>
                <a:cubicBezTo>
                  <a:pt x="19896" y="13136"/>
                  <a:pt x="19923" y="13091"/>
                  <a:pt x="19950" y="13058"/>
                </a:cubicBezTo>
                <a:cubicBezTo>
                  <a:pt x="19986" y="13004"/>
                  <a:pt x="20037" y="12965"/>
                  <a:pt x="20089" y="12947"/>
                </a:cubicBezTo>
                <a:cubicBezTo>
                  <a:pt x="20136" y="12941"/>
                  <a:pt x="20170" y="12992"/>
                  <a:pt x="20197" y="13034"/>
                </a:cubicBezTo>
                <a:cubicBezTo>
                  <a:pt x="20201" y="12980"/>
                  <a:pt x="20195" y="12914"/>
                  <a:pt x="20224" y="12869"/>
                </a:cubicBezTo>
                <a:cubicBezTo>
                  <a:pt x="20230" y="12839"/>
                  <a:pt x="20257" y="12833"/>
                  <a:pt x="20273" y="12817"/>
                </a:cubicBezTo>
                <a:cubicBezTo>
                  <a:pt x="20305" y="12802"/>
                  <a:pt x="20338" y="12799"/>
                  <a:pt x="20370" y="12814"/>
                </a:cubicBezTo>
                <a:cubicBezTo>
                  <a:pt x="20399" y="12826"/>
                  <a:pt x="20426" y="12845"/>
                  <a:pt x="20450" y="12869"/>
                </a:cubicBezTo>
                <a:cubicBezTo>
                  <a:pt x="20473" y="12890"/>
                  <a:pt x="20489" y="12911"/>
                  <a:pt x="20509" y="12938"/>
                </a:cubicBezTo>
                <a:cubicBezTo>
                  <a:pt x="20540" y="12953"/>
                  <a:pt x="20502" y="12820"/>
                  <a:pt x="20534" y="12790"/>
                </a:cubicBezTo>
                <a:close/>
                <a:moveTo>
                  <a:pt x="20006" y="12556"/>
                </a:moveTo>
                <a:cubicBezTo>
                  <a:pt x="19979" y="12502"/>
                  <a:pt x="20015" y="12517"/>
                  <a:pt x="20026" y="12547"/>
                </a:cubicBezTo>
                <a:cubicBezTo>
                  <a:pt x="20033" y="12571"/>
                  <a:pt x="20013" y="12559"/>
                  <a:pt x="20006" y="12556"/>
                </a:cubicBezTo>
                <a:close/>
                <a:moveTo>
                  <a:pt x="20058" y="12577"/>
                </a:moveTo>
                <a:cubicBezTo>
                  <a:pt x="20051" y="12580"/>
                  <a:pt x="20049" y="12568"/>
                  <a:pt x="20046" y="12565"/>
                </a:cubicBezTo>
                <a:cubicBezTo>
                  <a:pt x="20055" y="12511"/>
                  <a:pt x="20109" y="12574"/>
                  <a:pt x="20058" y="12577"/>
                </a:cubicBezTo>
                <a:close/>
                <a:moveTo>
                  <a:pt x="20221" y="14098"/>
                </a:moveTo>
                <a:cubicBezTo>
                  <a:pt x="20244" y="14083"/>
                  <a:pt x="20275" y="14083"/>
                  <a:pt x="20300" y="14080"/>
                </a:cubicBezTo>
                <a:cubicBezTo>
                  <a:pt x="20325" y="14077"/>
                  <a:pt x="20345" y="14074"/>
                  <a:pt x="20367" y="14071"/>
                </a:cubicBezTo>
                <a:cubicBezTo>
                  <a:pt x="20343" y="14020"/>
                  <a:pt x="20305" y="13993"/>
                  <a:pt x="20271" y="13951"/>
                </a:cubicBezTo>
                <a:cubicBezTo>
                  <a:pt x="20246" y="13924"/>
                  <a:pt x="20217" y="13903"/>
                  <a:pt x="20195" y="13876"/>
                </a:cubicBezTo>
                <a:cubicBezTo>
                  <a:pt x="20170" y="13861"/>
                  <a:pt x="20145" y="13837"/>
                  <a:pt x="20123" y="13819"/>
                </a:cubicBezTo>
                <a:cubicBezTo>
                  <a:pt x="20089" y="13798"/>
                  <a:pt x="20058" y="13777"/>
                  <a:pt x="20024" y="13756"/>
                </a:cubicBezTo>
                <a:cubicBezTo>
                  <a:pt x="20001" y="13747"/>
                  <a:pt x="19972" y="13731"/>
                  <a:pt x="19950" y="13722"/>
                </a:cubicBezTo>
                <a:cubicBezTo>
                  <a:pt x="19927" y="13716"/>
                  <a:pt x="19905" y="13707"/>
                  <a:pt x="19880" y="13704"/>
                </a:cubicBezTo>
                <a:cubicBezTo>
                  <a:pt x="19851" y="13698"/>
                  <a:pt x="19822" y="13692"/>
                  <a:pt x="19793" y="13695"/>
                </a:cubicBezTo>
                <a:cubicBezTo>
                  <a:pt x="19766" y="13698"/>
                  <a:pt x="19831" y="13750"/>
                  <a:pt x="19840" y="13771"/>
                </a:cubicBezTo>
                <a:cubicBezTo>
                  <a:pt x="19853" y="13810"/>
                  <a:pt x="19873" y="13849"/>
                  <a:pt x="19878" y="13891"/>
                </a:cubicBezTo>
                <a:cubicBezTo>
                  <a:pt x="19880" y="13921"/>
                  <a:pt x="19880" y="13951"/>
                  <a:pt x="19878" y="13981"/>
                </a:cubicBezTo>
                <a:cubicBezTo>
                  <a:pt x="19876" y="14053"/>
                  <a:pt x="19860" y="14119"/>
                  <a:pt x="19837" y="14186"/>
                </a:cubicBezTo>
                <a:cubicBezTo>
                  <a:pt x="19824" y="14222"/>
                  <a:pt x="19808" y="14255"/>
                  <a:pt x="19793" y="14288"/>
                </a:cubicBezTo>
                <a:cubicBezTo>
                  <a:pt x="19763" y="14336"/>
                  <a:pt x="19736" y="14384"/>
                  <a:pt x="19698" y="14426"/>
                </a:cubicBezTo>
                <a:cubicBezTo>
                  <a:pt x="19674" y="14471"/>
                  <a:pt x="19638" y="14501"/>
                  <a:pt x="19624" y="14426"/>
                </a:cubicBezTo>
                <a:cubicBezTo>
                  <a:pt x="19604" y="14357"/>
                  <a:pt x="19577" y="14303"/>
                  <a:pt x="19577" y="14390"/>
                </a:cubicBezTo>
                <a:cubicBezTo>
                  <a:pt x="19579" y="14441"/>
                  <a:pt x="19510" y="14489"/>
                  <a:pt x="19480" y="14447"/>
                </a:cubicBezTo>
                <a:cubicBezTo>
                  <a:pt x="19456" y="14414"/>
                  <a:pt x="19418" y="14342"/>
                  <a:pt x="19458" y="14501"/>
                </a:cubicBezTo>
                <a:cubicBezTo>
                  <a:pt x="19471" y="14525"/>
                  <a:pt x="19474" y="14561"/>
                  <a:pt x="19429" y="14582"/>
                </a:cubicBezTo>
                <a:cubicBezTo>
                  <a:pt x="19402" y="14591"/>
                  <a:pt x="19391" y="14600"/>
                  <a:pt x="19361" y="14603"/>
                </a:cubicBezTo>
                <a:cubicBezTo>
                  <a:pt x="19337" y="14603"/>
                  <a:pt x="19312" y="14603"/>
                  <a:pt x="19290" y="14600"/>
                </a:cubicBezTo>
                <a:cubicBezTo>
                  <a:pt x="19247" y="14594"/>
                  <a:pt x="19200" y="14582"/>
                  <a:pt x="19157" y="14561"/>
                </a:cubicBezTo>
                <a:cubicBezTo>
                  <a:pt x="19119" y="14537"/>
                  <a:pt x="19074" y="14513"/>
                  <a:pt x="19045" y="14471"/>
                </a:cubicBezTo>
                <a:cubicBezTo>
                  <a:pt x="19007" y="14432"/>
                  <a:pt x="18984" y="14369"/>
                  <a:pt x="18973" y="14309"/>
                </a:cubicBezTo>
                <a:cubicBezTo>
                  <a:pt x="18968" y="14222"/>
                  <a:pt x="18928" y="14321"/>
                  <a:pt x="18908" y="14345"/>
                </a:cubicBezTo>
                <a:cubicBezTo>
                  <a:pt x="18883" y="14381"/>
                  <a:pt x="18861" y="14420"/>
                  <a:pt x="18843" y="14465"/>
                </a:cubicBezTo>
                <a:cubicBezTo>
                  <a:pt x="18827" y="14498"/>
                  <a:pt x="18811" y="14531"/>
                  <a:pt x="18800" y="14567"/>
                </a:cubicBezTo>
                <a:cubicBezTo>
                  <a:pt x="18784" y="14603"/>
                  <a:pt x="18775" y="14649"/>
                  <a:pt x="18762" y="14691"/>
                </a:cubicBezTo>
                <a:cubicBezTo>
                  <a:pt x="18755" y="14721"/>
                  <a:pt x="18748" y="14751"/>
                  <a:pt x="18742" y="14784"/>
                </a:cubicBezTo>
                <a:cubicBezTo>
                  <a:pt x="18733" y="14823"/>
                  <a:pt x="18726" y="14862"/>
                  <a:pt x="18724" y="14901"/>
                </a:cubicBezTo>
                <a:cubicBezTo>
                  <a:pt x="18715" y="14928"/>
                  <a:pt x="18717" y="14958"/>
                  <a:pt x="18712" y="14988"/>
                </a:cubicBezTo>
                <a:cubicBezTo>
                  <a:pt x="18710" y="15027"/>
                  <a:pt x="18710" y="15066"/>
                  <a:pt x="18708" y="15103"/>
                </a:cubicBezTo>
                <a:cubicBezTo>
                  <a:pt x="18726" y="15094"/>
                  <a:pt x="18748" y="15021"/>
                  <a:pt x="18771" y="14991"/>
                </a:cubicBezTo>
                <a:cubicBezTo>
                  <a:pt x="18807" y="14949"/>
                  <a:pt x="18840" y="14901"/>
                  <a:pt x="18890" y="14895"/>
                </a:cubicBezTo>
                <a:cubicBezTo>
                  <a:pt x="18924" y="14877"/>
                  <a:pt x="18971" y="14886"/>
                  <a:pt x="18995" y="14925"/>
                </a:cubicBezTo>
                <a:cubicBezTo>
                  <a:pt x="19036" y="14961"/>
                  <a:pt x="19043" y="15024"/>
                  <a:pt x="19058" y="15075"/>
                </a:cubicBezTo>
                <a:cubicBezTo>
                  <a:pt x="19060" y="15112"/>
                  <a:pt x="19067" y="15148"/>
                  <a:pt x="19074" y="15181"/>
                </a:cubicBezTo>
                <a:cubicBezTo>
                  <a:pt x="19087" y="15169"/>
                  <a:pt x="19096" y="15118"/>
                  <a:pt x="19112" y="15094"/>
                </a:cubicBezTo>
                <a:cubicBezTo>
                  <a:pt x="19130" y="15048"/>
                  <a:pt x="19157" y="15003"/>
                  <a:pt x="19193" y="14976"/>
                </a:cubicBezTo>
                <a:cubicBezTo>
                  <a:pt x="19220" y="14958"/>
                  <a:pt x="19249" y="14955"/>
                  <a:pt x="19278" y="14964"/>
                </a:cubicBezTo>
                <a:cubicBezTo>
                  <a:pt x="19312" y="14985"/>
                  <a:pt x="19352" y="15018"/>
                  <a:pt x="19366" y="15069"/>
                </a:cubicBezTo>
                <a:cubicBezTo>
                  <a:pt x="19382" y="15127"/>
                  <a:pt x="19391" y="15130"/>
                  <a:pt x="19393" y="15069"/>
                </a:cubicBezTo>
                <a:cubicBezTo>
                  <a:pt x="19395" y="15030"/>
                  <a:pt x="19411" y="14997"/>
                  <a:pt x="19431" y="14967"/>
                </a:cubicBezTo>
                <a:cubicBezTo>
                  <a:pt x="19451" y="14940"/>
                  <a:pt x="19485" y="14925"/>
                  <a:pt x="19514" y="14934"/>
                </a:cubicBezTo>
                <a:cubicBezTo>
                  <a:pt x="19570" y="14937"/>
                  <a:pt x="19615" y="14985"/>
                  <a:pt x="19656" y="15030"/>
                </a:cubicBezTo>
                <a:cubicBezTo>
                  <a:pt x="19718" y="15103"/>
                  <a:pt x="19759" y="15202"/>
                  <a:pt x="19795" y="15298"/>
                </a:cubicBezTo>
                <a:lnTo>
                  <a:pt x="19799" y="15304"/>
                </a:lnTo>
                <a:lnTo>
                  <a:pt x="19797" y="15298"/>
                </a:lnTo>
                <a:cubicBezTo>
                  <a:pt x="19790" y="15262"/>
                  <a:pt x="19781" y="15217"/>
                  <a:pt x="19779" y="15181"/>
                </a:cubicBezTo>
                <a:cubicBezTo>
                  <a:pt x="19770" y="15133"/>
                  <a:pt x="19768" y="15072"/>
                  <a:pt x="19772" y="15024"/>
                </a:cubicBezTo>
                <a:cubicBezTo>
                  <a:pt x="19772" y="14952"/>
                  <a:pt x="19793" y="14877"/>
                  <a:pt x="19822" y="14817"/>
                </a:cubicBezTo>
                <a:cubicBezTo>
                  <a:pt x="19853" y="14772"/>
                  <a:pt x="19905" y="14778"/>
                  <a:pt x="19945" y="14787"/>
                </a:cubicBezTo>
                <a:cubicBezTo>
                  <a:pt x="19923" y="14742"/>
                  <a:pt x="19882" y="14700"/>
                  <a:pt x="19882" y="14640"/>
                </a:cubicBezTo>
                <a:cubicBezTo>
                  <a:pt x="19871" y="14612"/>
                  <a:pt x="19889" y="14579"/>
                  <a:pt x="19894" y="14558"/>
                </a:cubicBezTo>
                <a:cubicBezTo>
                  <a:pt x="19909" y="14519"/>
                  <a:pt x="19934" y="14486"/>
                  <a:pt x="19965" y="14471"/>
                </a:cubicBezTo>
                <a:cubicBezTo>
                  <a:pt x="19995" y="14456"/>
                  <a:pt x="20022" y="14444"/>
                  <a:pt x="20053" y="14438"/>
                </a:cubicBezTo>
                <a:cubicBezTo>
                  <a:pt x="20080" y="14432"/>
                  <a:pt x="20102" y="14435"/>
                  <a:pt x="20132" y="14435"/>
                </a:cubicBezTo>
                <a:cubicBezTo>
                  <a:pt x="20161" y="14423"/>
                  <a:pt x="20066" y="14357"/>
                  <a:pt x="20073" y="14306"/>
                </a:cubicBezTo>
                <a:cubicBezTo>
                  <a:pt x="20064" y="14267"/>
                  <a:pt x="20089" y="14231"/>
                  <a:pt x="20100" y="14198"/>
                </a:cubicBezTo>
                <a:cubicBezTo>
                  <a:pt x="20132" y="14149"/>
                  <a:pt x="20177" y="14122"/>
                  <a:pt x="20221" y="14098"/>
                </a:cubicBezTo>
                <a:close/>
                <a:moveTo>
                  <a:pt x="19564" y="14606"/>
                </a:moveTo>
                <a:cubicBezTo>
                  <a:pt x="19519" y="14591"/>
                  <a:pt x="19550" y="14570"/>
                  <a:pt x="19575" y="14582"/>
                </a:cubicBezTo>
                <a:cubicBezTo>
                  <a:pt x="19590" y="14591"/>
                  <a:pt x="19570" y="14603"/>
                  <a:pt x="19564" y="14606"/>
                </a:cubicBezTo>
                <a:close/>
                <a:moveTo>
                  <a:pt x="19611" y="14576"/>
                </a:moveTo>
                <a:cubicBezTo>
                  <a:pt x="19608" y="14582"/>
                  <a:pt x="19599" y="14579"/>
                  <a:pt x="19597" y="14576"/>
                </a:cubicBezTo>
                <a:cubicBezTo>
                  <a:pt x="19577" y="14531"/>
                  <a:pt x="19649" y="14525"/>
                  <a:pt x="19611" y="14576"/>
                </a:cubicBezTo>
                <a:close/>
                <a:moveTo>
                  <a:pt x="1013" y="18605"/>
                </a:moveTo>
                <a:cubicBezTo>
                  <a:pt x="950" y="18732"/>
                  <a:pt x="869" y="18852"/>
                  <a:pt x="793" y="18954"/>
                </a:cubicBezTo>
                <a:cubicBezTo>
                  <a:pt x="750" y="19002"/>
                  <a:pt x="703" y="19059"/>
                  <a:pt x="654" y="19107"/>
                </a:cubicBezTo>
                <a:cubicBezTo>
                  <a:pt x="591" y="19159"/>
                  <a:pt x="564" y="19165"/>
                  <a:pt x="496" y="19201"/>
                </a:cubicBezTo>
                <a:cubicBezTo>
                  <a:pt x="386" y="19252"/>
                  <a:pt x="348" y="19174"/>
                  <a:pt x="348" y="19101"/>
                </a:cubicBezTo>
                <a:cubicBezTo>
                  <a:pt x="247" y="18702"/>
                  <a:pt x="256" y="18924"/>
                  <a:pt x="245" y="19038"/>
                </a:cubicBezTo>
                <a:cubicBezTo>
                  <a:pt x="236" y="19174"/>
                  <a:pt x="68" y="19225"/>
                  <a:pt x="2" y="19144"/>
                </a:cubicBezTo>
                <a:lnTo>
                  <a:pt x="2" y="20481"/>
                </a:lnTo>
                <a:cubicBezTo>
                  <a:pt x="128" y="20542"/>
                  <a:pt x="245" y="20647"/>
                  <a:pt x="328" y="20788"/>
                </a:cubicBezTo>
                <a:cubicBezTo>
                  <a:pt x="391" y="20875"/>
                  <a:pt x="449" y="20999"/>
                  <a:pt x="492" y="21113"/>
                </a:cubicBezTo>
                <a:cubicBezTo>
                  <a:pt x="528" y="21194"/>
                  <a:pt x="562" y="21305"/>
                  <a:pt x="591" y="21386"/>
                </a:cubicBezTo>
                <a:lnTo>
                  <a:pt x="595" y="21405"/>
                </a:lnTo>
                <a:lnTo>
                  <a:pt x="600" y="21386"/>
                </a:lnTo>
                <a:cubicBezTo>
                  <a:pt x="564" y="21122"/>
                  <a:pt x="528" y="20842"/>
                  <a:pt x="571" y="20572"/>
                </a:cubicBezTo>
                <a:cubicBezTo>
                  <a:pt x="598" y="20400"/>
                  <a:pt x="631" y="20211"/>
                  <a:pt x="739" y="20088"/>
                </a:cubicBezTo>
                <a:cubicBezTo>
                  <a:pt x="786" y="20006"/>
                  <a:pt x="872" y="19964"/>
                  <a:pt x="943" y="19979"/>
                </a:cubicBezTo>
                <a:cubicBezTo>
                  <a:pt x="984" y="19988"/>
                  <a:pt x="1022" y="20003"/>
                  <a:pt x="1058" y="20027"/>
                </a:cubicBezTo>
                <a:cubicBezTo>
                  <a:pt x="1047" y="20043"/>
                  <a:pt x="1033" y="20055"/>
                  <a:pt x="1022" y="20070"/>
                </a:cubicBezTo>
                <a:cubicBezTo>
                  <a:pt x="991" y="20109"/>
                  <a:pt x="961" y="20157"/>
                  <a:pt x="925" y="20196"/>
                </a:cubicBezTo>
                <a:cubicBezTo>
                  <a:pt x="896" y="20253"/>
                  <a:pt x="858" y="20301"/>
                  <a:pt x="829" y="20355"/>
                </a:cubicBezTo>
                <a:cubicBezTo>
                  <a:pt x="791" y="20436"/>
                  <a:pt x="737" y="20503"/>
                  <a:pt x="717" y="20593"/>
                </a:cubicBezTo>
                <a:cubicBezTo>
                  <a:pt x="752" y="20584"/>
                  <a:pt x="786" y="20581"/>
                  <a:pt x="824" y="20569"/>
                </a:cubicBezTo>
                <a:cubicBezTo>
                  <a:pt x="865" y="20563"/>
                  <a:pt x="910" y="20545"/>
                  <a:pt x="952" y="20554"/>
                </a:cubicBezTo>
                <a:cubicBezTo>
                  <a:pt x="1029" y="20569"/>
                  <a:pt x="1107" y="20590"/>
                  <a:pt x="1172" y="20650"/>
                </a:cubicBezTo>
                <a:cubicBezTo>
                  <a:pt x="1199" y="20698"/>
                  <a:pt x="1249" y="20740"/>
                  <a:pt x="1247" y="20806"/>
                </a:cubicBezTo>
                <a:cubicBezTo>
                  <a:pt x="1273" y="20878"/>
                  <a:pt x="1148" y="21035"/>
                  <a:pt x="1197" y="21038"/>
                </a:cubicBezTo>
                <a:cubicBezTo>
                  <a:pt x="1240" y="21023"/>
                  <a:pt x="1276" y="21005"/>
                  <a:pt x="1318" y="20999"/>
                </a:cubicBezTo>
                <a:cubicBezTo>
                  <a:pt x="1368" y="20987"/>
                  <a:pt x="1415" y="20993"/>
                  <a:pt x="1464" y="21002"/>
                </a:cubicBezTo>
                <a:cubicBezTo>
                  <a:pt x="1518" y="21011"/>
                  <a:pt x="1565" y="21047"/>
                  <a:pt x="1601" y="21101"/>
                </a:cubicBezTo>
                <a:cubicBezTo>
                  <a:pt x="1613" y="21134"/>
                  <a:pt x="1648" y="21176"/>
                  <a:pt x="1642" y="21221"/>
                </a:cubicBezTo>
                <a:cubicBezTo>
                  <a:pt x="1660" y="21314"/>
                  <a:pt x="1610" y="21402"/>
                  <a:pt x="1588" y="21483"/>
                </a:cubicBezTo>
                <a:cubicBezTo>
                  <a:pt x="1651" y="21447"/>
                  <a:pt x="1727" y="21411"/>
                  <a:pt x="1790" y="21465"/>
                </a:cubicBezTo>
                <a:cubicBezTo>
                  <a:pt x="1821" y="21504"/>
                  <a:pt x="1851" y="21549"/>
                  <a:pt x="1875" y="21600"/>
                </a:cubicBezTo>
                <a:lnTo>
                  <a:pt x="2172" y="21600"/>
                </a:lnTo>
                <a:cubicBezTo>
                  <a:pt x="2205" y="21549"/>
                  <a:pt x="2246" y="21507"/>
                  <a:pt x="2297" y="21486"/>
                </a:cubicBezTo>
                <a:cubicBezTo>
                  <a:pt x="2340" y="21453"/>
                  <a:pt x="2398" y="21459"/>
                  <a:pt x="2439" y="21492"/>
                </a:cubicBezTo>
                <a:cubicBezTo>
                  <a:pt x="2473" y="21519"/>
                  <a:pt x="2500" y="21555"/>
                  <a:pt x="2517" y="21600"/>
                </a:cubicBezTo>
                <a:lnTo>
                  <a:pt x="2569" y="21600"/>
                </a:lnTo>
                <a:cubicBezTo>
                  <a:pt x="2578" y="21519"/>
                  <a:pt x="2628" y="21450"/>
                  <a:pt x="2670" y="21402"/>
                </a:cubicBezTo>
                <a:cubicBezTo>
                  <a:pt x="2715" y="21368"/>
                  <a:pt x="2760" y="21356"/>
                  <a:pt x="2807" y="21371"/>
                </a:cubicBezTo>
                <a:cubicBezTo>
                  <a:pt x="2872" y="21392"/>
                  <a:pt x="2928" y="21450"/>
                  <a:pt x="2969" y="21510"/>
                </a:cubicBezTo>
                <a:cubicBezTo>
                  <a:pt x="2991" y="21528"/>
                  <a:pt x="3014" y="21570"/>
                  <a:pt x="3032" y="21600"/>
                </a:cubicBezTo>
                <a:lnTo>
                  <a:pt x="3054" y="21600"/>
                </a:lnTo>
                <a:cubicBezTo>
                  <a:pt x="3052" y="21552"/>
                  <a:pt x="3052" y="21501"/>
                  <a:pt x="3045" y="21453"/>
                </a:cubicBezTo>
                <a:cubicBezTo>
                  <a:pt x="3054" y="21362"/>
                  <a:pt x="3047" y="21260"/>
                  <a:pt x="3099" y="21182"/>
                </a:cubicBezTo>
                <a:cubicBezTo>
                  <a:pt x="3128" y="21110"/>
                  <a:pt x="3196" y="21071"/>
                  <a:pt x="3256" y="21080"/>
                </a:cubicBezTo>
                <a:cubicBezTo>
                  <a:pt x="3335" y="21068"/>
                  <a:pt x="3402" y="21122"/>
                  <a:pt x="3470" y="21167"/>
                </a:cubicBezTo>
                <a:cubicBezTo>
                  <a:pt x="3510" y="21203"/>
                  <a:pt x="3568" y="21299"/>
                  <a:pt x="3600" y="21305"/>
                </a:cubicBezTo>
                <a:cubicBezTo>
                  <a:pt x="3586" y="21248"/>
                  <a:pt x="3573" y="21191"/>
                  <a:pt x="3559" y="21128"/>
                </a:cubicBezTo>
                <a:cubicBezTo>
                  <a:pt x="3546" y="21086"/>
                  <a:pt x="3539" y="21035"/>
                  <a:pt x="3517" y="20999"/>
                </a:cubicBezTo>
                <a:cubicBezTo>
                  <a:pt x="3501" y="20938"/>
                  <a:pt x="3479" y="20881"/>
                  <a:pt x="3454" y="20824"/>
                </a:cubicBezTo>
                <a:cubicBezTo>
                  <a:pt x="3434" y="20776"/>
                  <a:pt x="3413" y="20731"/>
                  <a:pt x="3393" y="20689"/>
                </a:cubicBezTo>
                <a:cubicBezTo>
                  <a:pt x="3362" y="20635"/>
                  <a:pt x="3333" y="20566"/>
                  <a:pt x="3297" y="20518"/>
                </a:cubicBezTo>
                <a:cubicBezTo>
                  <a:pt x="3268" y="20469"/>
                  <a:pt x="3234" y="20421"/>
                  <a:pt x="3200" y="20379"/>
                </a:cubicBezTo>
                <a:cubicBezTo>
                  <a:pt x="3160" y="20319"/>
                  <a:pt x="3113" y="20274"/>
                  <a:pt x="3061" y="20229"/>
                </a:cubicBezTo>
                <a:cubicBezTo>
                  <a:pt x="3021" y="20205"/>
                  <a:pt x="2928" y="20073"/>
                  <a:pt x="2949" y="20208"/>
                </a:cubicBezTo>
                <a:cubicBezTo>
                  <a:pt x="2949" y="20307"/>
                  <a:pt x="2935" y="20418"/>
                  <a:pt x="2886" y="20500"/>
                </a:cubicBezTo>
                <a:cubicBezTo>
                  <a:pt x="2852" y="20584"/>
                  <a:pt x="2789" y="20644"/>
                  <a:pt x="2738" y="20701"/>
                </a:cubicBezTo>
                <a:cubicBezTo>
                  <a:pt x="2677" y="20755"/>
                  <a:pt x="2607" y="20797"/>
                  <a:pt x="2542" y="20833"/>
                </a:cubicBezTo>
                <a:cubicBezTo>
                  <a:pt x="2509" y="20848"/>
                  <a:pt x="2470" y="20863"/>
                  <a:pt x="2432" y="20875"/>
                </a:cubicBezTo>
                <a:cubicBezTo>
                  <a:pt x="2385" y="20884"/>
                  <a:pt x="2367" y="20878"/>
                  <a:pt x="2322" y="20878"/>
                </a:cubicBezTo>
                <a:cubicBezTo>
                  <a:pt x="2248" y="20872"/>
                  <a:pt x="2239" y="20812"/>
                  <a:pt x="2255" y="20770"/>
                </a:cubicBezTo>
                <a:cubicBezTo>
                  <a:pt x="2270" y="20500"/>
                  <a:pt x="2235" y="20635"/>
                  <a:pt x="2205" y="20698"/>
                </a:cubicBezTo>
                <a:cubicBezTo>
                  <a:pt x="2172" y="20779"/>
                  <a:pt x="2050" y="20743"/>
                  <a:pt x="2039" y="20662"/>
                </a:cubicBezTo>
                <a:cubicBezTo>
                  <a:pt x="2012" y="20524"/>
                  <a:pt x="1985" y="20623"/>
                  <a:pt x="1976" y="20740"/>
                </a:cubicBezTo>
                <a:cubicBezTo>
                  <a:pt x="1979" y="20863"/>
                  <a:pt x="1916" y="20836"/>
                  <a:pt x="1862" y="20779"/>
                </a:cubicBezTo>
                <a:cubicBezTo>
                  <a:pt x="1792" y="20737"/>
                  <a:pt x="1734" y="20674"/>
                  <a:pt x="1673" y="20617"/>
                </a:cubicBezTo>
                <a:cubicBezTo>
                  <a:pt x="1637" y="20575"/>
                  <a:pt x="1601" y="20533"/>
                  <a:pt x="1572" y="20481"/>
                </a:cubicBezTo>
                <a:cubicBezTo>
                  <a:pt x="1516" y="20394"/>
                  <a:pt x="1473" y="20295"/>
                  <a:pt x="1446" y="20187"/>
                </a:cubicBezTo>
                <a:cubicBezTo>
                  <a:pt x="1433" y="20139"/>
                  <a:pt x="1426" y="20094"/>
                  <a:pt x="1419" y="20046"/>
                </a:cubicBezTo>
                <a:cubicBezTo>
                  <a:pt x="1410" y="19976"/>
                  <a:pt x="1431" y="19904"/>
                  <a:pt x="1442" y="19838"/>
                </a:cubicBezTo>
                <a:cubicBezTo>
                  <a:pt x="1449" y="19799"/>
                  <a:pt x="1534" y="19682"/>
                  <a:pt x="1491" y="19694"/>
                </a:cubicBezTo>
                <a:cubicBezTo>
                  <a:pt x="1444" y="19703"/>
                  <a:pt x="1401" y="19730"/>
                  <a:pt x="1357" y="19754"/>
                </a:cubicBezTo>
                <a:cubicBezTo>
                  <a:pt x="1321" y="19772"/>
                  <a:pt x="1289" y="19799"/>
                  <a:pt x="1255" y="19820"/>
                </a:cubicBezTo>
                <a:cubicBezTo>
                  <a:pt x="1229" y="19844"/>
                  <a:pt x="1197" y="19871"/>
                  <a:pt x="1170" y="19895"/>
                </a:cubicBezTo>
                <a:cubicBezTo>
                  <a:pt x="1177" y="19808"/>
                  <a:pt x="1204" y="19724"/>
                  <a:pt x="1231" y="19655"/>
                </a:cubicBezTo>
                <a:cubicBezTo>
                  <a:pt x="1278" y="19570"/>
                  <a:pt x="1339" y="19516"/>
                  <a:pt x="1415" y="19498"/>
                </a:cubicBezTo>
                <a:cubicBezTo>
                  <a:pt x="1518" y="19471"/>
                  <a:pt x="1624" y="19510"/>
                  <a:pt x="1711" y="19561"/>
                </a:cubicBezTo>
                <a:cubicBezTo>
                  <a:pt x="1770" y="19570"/>
                  <a:pt x="1848" y="19658"/>
                  <a:pt x="1886" y="19655"/>
                </a:cubicBezTo>
                <a:cubicBezTo>
                  <a:pt x="1857" y="19576"/>
                  <a:pt x="1830" y="19489"/>
                  <a:pt x="1794" y="19414"/>
                </a:cubicBezTo>
                <a:cubicBezTo>
                  <a:pt x="1767" y="19276"/>
                  <a:pt x="1709" y="19134"/>
                  <a:pt x="1747" y="18984"/>
                </a:cubicBezTo>
                <a:cubicBezTo>
                  <a:pt x="1756" y="18858"/>
                  <a:pt x="1835" y="18744"/>
                  <a:pt x="1925" y="18711"/>
                </a:cubicBezTo>
                <a:cubicBezTo>
                  <a:pt x="2010" y="18644"/>
                  <a:pt x="2107" y="18644"/>
                  <a:pt x="2201" y="18653"/>
                </a:cubicBezTo>
                <a:cubicBezTo>
                  <a:pt x="2205" y="18711"/>
                  <a:pt x="2205" y="18768"/>
                  <a:pt x="2201" y="18825"/>
                </a:cubicBezTo>
                <a:cubicBezTo>
                  <a:pt x="2201" y="18945"/>
                  <a:pt x="2178" y="19089"/>
                  <a:pt x="2149" y="19210"/>
                </a:cubicBezTo>
                <a:cubicBezTo>
                  <a:pt x="2134" y="19300"/>
                  <a:pt x="2098" y="19411"/>
                  <a:pt x="2077" y="19495"/>
                </a:cubicBezTo>
                <a:lnTo>
                  <a:pt x="2071" y="19513"/>
                </a:lnTo>
                <a:lnTo>
                  <a:pt x="2084" y="19504"/>
                </a:lnTo>
                <a:cubicBezTo>
                  <a:pt x="2196" y="19282"/>
                  <a:pt x="2315" y="19047"/>
                  <a:pt x="2488" y="18891"/>
                </a:cubicBezTo>
                <a:cubicBezTo>
                  <a:pt x="2596" y="18795"/>
                  <a:pt x="2720" y="18689"/>
                  <a:pt x="2861" y="18702"/>
                </a:cubicBezTo>
                <a:cubicBezTo>
                  <a:pt x="2937" y="18686"/>
                  <a:pt x="3021" y="18735"/>
                  <a:pt x="3063" y="18813"/>
                </a:cubicBezTo>
                <a:cubicBezTo>
                  <a:pt x="3106" y="18891"/>
                  <a:pt x="3135" y="18981"/>
                  <a:pt x="3135" y="19080"/>
                </a:cubicBezTo>
                <a:cubicBezTo>
                  <a:pt x="3126" y="19231"/>
                  <a:pt x="3146" y="19228"/>
                  <a:pt x="3200" y="19089"/>
                </a:cubicBezTo>
                <a:cubicBezTo>
                  <a:pt x="3243" y="18966"/>
                  <a:pt x="3351" y="18894"/>
                  <a:pt x="3438" y="18858"/>
                </a:cubicBezTo>
                <a:cubicBezTo>
                  <a:pt x="3517" y="18843"/>
                  <a:pt x="3589" y="18861"/>
                  <a:pt x="3652" y="18918"/>
                </a:cubicBezTo>
                <a:cubicBezTo>
                  <a:pt x="3685" y="18948"/>
                  <a:pt x="3714" y="18987"/>
                  <a:pt x="3739" y="19029"/>
                </a:cubicBezTo>
                <a:cubicBezTo>
                  <a:pt x="3723" y="19041"/>
                  <a:pt x="3708" y="19053"/>
                  <a:pt x="3692" y="19062"/>
                </a:cubicBezTo>
                <a:cubicBezTo>
                  <a:pt x="3658" y="19092"/>
                  <a:pt x="3618" y="19128"/>
                  <a:pt x="3584" y="19156"/>
                </a:cubicBezTo>
                <a:cubicBezTo>
                  <a:pt x="3539" y="19207"/>
                  <a:pt x="3494" y="19255"/>
                  <a:pt x="3449" y="19306"/>
                </a:cubicBezTo>
                <a:cubicBezTo>
                  <a:pt x="3418" y="19345"/>
                  <a:pt x="3389" y="19393"/>
                  <a:pt x="3353" y="19432"/>
                </a:cubicBezTo>
                <a:cubicBezTo>
                  <a:pt x="3324" y="19489"/>
                  <a:pt x="3285" y="19537"/>
                  <a:pt x="3256" y="19591"/>
                </a:cubicBezTo>
                <a:cubicBezTo>
                  <a:pt x="3218" y="19673"/>
                  <a:pt x="3164" y="19739"/>
                  <a:pt x="3144" y="19829"/>
                </a:cubicBezTo>
                <a:cubicBezTo>
                  <a:pt x="3180" y="19820"/>
                  <a:pt x="3214" y="19817"/>
                  <a:pt x="3252" y="19805"/>
                </a:cubicBezTo>
                <a:cubicBezTo>
                  <a:pt x="3292" y="19799"/>
                  <a:pt x="3337" y="19781"/>
                  <a:pt x="3380" y="19790"/>
                </a:cubicBezTo>
                <a:cubicBezTo>
                  <a:pt x="3456" y="19805"/>
                  <a:pt x="3535" y="19826"/>
                  <a:pt x="3600" y="19886"/>
                </a:cubicBezTo>
                <a:cubicBezTo>
                  <a:pt x="3627" y="19934"/>
                  <a:pt x="3676" y="19976"/>
                  <a:pt x="3674" y="20042"/>
                </a:cubicBezTo>
                <a:cubicBezTo>
                  <a:pt x="3701" y="20115"/>
                  <a:pt x="3575" y="20271"/>
                  <a:pt x="3625" y="20274"/>
                </a:cubicBezTo>
                <a:cubicBezTo>
                  <a:pt x="3667" y="20259"/>
                  <a:pt x="3703" y="20241"/>
                  <a:pt x="3746" y="20235"/>
                </a:cubicBezTo>
                <a:cubicBezTo>
                  <a:pt x="3795" y="20223"/>
                  <a:pt x="3842" y="20229"/>
                  <a:pt x="3892" y="20238"/>
                </a:cubicBezTo>
                <a:cubicBezTo>
                  <a:pt x="3946" y="20247"/>
                  <a:pt x="3993" y="20283"/>
                  <a:pt x="4029" y="20337"/>
                </a:cubicBezTo>
                <a:cubicBezTo>
                  <a:pt x="4040" y="20370"/>
                  <a:pt x="4076" y="20412"/>
                  <a:pt x="4069" y="20457"/>
                </a:cubicBezTo>
                <a:cubicBezTo>
                  <a:pt x="4087" y="20551"/>
                  <a:pt x="4038" y="20638"/>
                  <a:pt x="4015" y="20719"/>
                </a:cubicBezTo>
                <a:cubicBezTo>
                  <a:pt x="4078" y="20683"/>
                  <a:pt x="4155" y="20647"/>
                  <a:pt x="4217" y="20701"/>
                </a:cubicBezTo>
                <a:cubicBezTo>
                  <a:pt x="4283" y="20779"/>
                  <a:pt x="4334" y="20884"/>
                  <a:pt x="4357" y="20999"/>
                </a:cubicBezTo>
                <a:cubicBezTo>
                  <a:pt x="4377" y="21071"/>
                  <a:pt x="4388" y="21164"/>
                  <a:pt x="4390" y="21245"/>
                </a:cubicBezTo>
                <a:cubicBezTo>
                  <a:pt x="4397" y="21305"/>
                  <a:pt x="4395" y="21383"/>
                  <a:pt x="4397" y="21441"/>
                </a:cubicBezTo>
                <a:lnTo>
                  <a:pt x="4395" y="21453"/>
                </a:lnTo>
                <a:lnTo>
                  <a:pt x="4402" y="21444"/>
                </a:lnTo>
                <a:cubicBezTo>
                  <a:pt x="4431" y="21275"/>
                  <a:pt x="4462" y="21098"/>
                  <a:pt x="4538" y="20950"/>
                </a:cubicBezTo>
                <a:cubicBezTo>
                  <a:pt x="4588" y="20860"/>
                  <a:pt x="4644" y="20758"/>
                  <a:pt x="4729" y="20722"/>
                </a:cubicBezTo>
                <a:cubicBezTo>
                  <a:pt x="4772" y="20689"/>
                  <a:pt x="4830" y="20695"/>
                  <a:pt x="4871" y="20728"/>
                </a:cubicBezTo>
                <a:cubicBezTo>
                  <a:pt x="4911" y="20761"/>
                  <a:pt x="4943" y="20806"/>
                  <a:pt x="4961" y="20866"/>
                </a:cubicBezTo>
                <a:cubicBezTo>
                  <a:pt x="4981" y="20960"/>
                  <a:pt x="4994" y="20950"/>
                  <a:pt x="5001" y="20851"/>
                </a:cubicBezTo>
                <a:cubicBezTo>
                  <a:pt x="5006" y="20764"/>
                  <a:pt x="5057" y="20689"/>
                  <a:pt x="5104" y="20638"/>
                </a:cubicBezTo>
                <a:cubicBezTo>
                  <a:pt x="5149" y="20605"/>
                  <a:pt x="5194" y="20593"/>
                  <a:pt x="5241" y="20608"/>
                </a:cubicBezTo>
                <a:cubicBezTo>
                  <a:pt x="5306" y="20629"/>
                  <a:pt x="5363" y="20686"/>
                  <a:pt x="5403" y="20746"/>
                </a:cubicBezTo>
                <a:cubicBezTo>
                  <a:pt x="5437" y="20773"/>
                  <a:pt x="5466" y="20851"/>
                  <a:pt x="5488" y="20860"/>
                </a:cubicBezTo>
                <a:cubicBezTo>
                  <a:pt x="5486" y="20806"/>
                  <a:pt x="5486" y="20746"/>
                  <a:pt x="5479" y="20686"/>
                </a:cubicBezTo>
                <a:cubicBezTo>
                  <a:pt x="5488" y="20596"/>
                  <a:pt x="5482" y="20493"/>
                  <a:pt x="5533" y="20415"/>
                </a:cubicBezTo>
                <a:cubicBezTo>
                  <a:pt x="5562" y="20343"/>
                  <a:pt x="5630" y="20304"/>
                  <a:pt x="5690" y="20313"/>
                </a:cubicBezTo>
                <a:cubicBezTo>
                  <a:pt x="5769" y="20301"/>
                  <a:pt x="5836" y="20355"/>
                  <a:pt x="5904" y="20400"/>
                </a:cubicBezTo>
                <a:cubicBezTo>
                  <a:pt x="5944" y="20436"/>
                  <a:pt x="6003" y="20533"/>
                  <a:pt x="6034" y="20539"/>
                </a:cubicBezTo>
                <a:cubicBezTo>
                  <a:pt x="6021" y="20481"/>
                  <a:pt x="6007" y="20424"/>
                  <a:pt x="5994" y="20361"/>
                </a:cubicBezTo>
                <a:cubicBezTo>
                  <a:pt x="5980" y="20319"/>
                  <a:pt x="5973" y="20268"/>
                  <a:pt x="5951" y="20232"/>
                </a:cubicBezTo>
                <a:cubicBezTo>
                  <a:pt x="5935" y="20172"/>
                  <a:pt x="5913" y="20115"/>
                  <a:pt x="5888" y="20058"/>
                </a:cubicBezTo>
                <a:cubicBezTo>
                  <a:pt x="5868" y="20009"/>
                  <a:pt x="5848" y="19964"/>
                  <a:pt x="5827" y="19922"/>
                </a:cubicBezTo>
                <a:cubicBezTo>
                  <a:pt x="5796" y="19868"/>
                  <a:pt x="5767" y="19799"/>
                  <a:pt x="5731" y="19751"/>
                </a:cubicBezTo>
                <a:cubicBezTo>
                  <a:pt x="5702" y="19703"/>
                  <a:pt x="5668" y="19655"/>
                  <a:pt x="5634" y="19613"/>
                </a:cubicBezTo>
                <a:cubicBezTo>
                  <a:pt x="5594" y="19552"/>
                  <a:pt x="5547" y="19507"/>
                  <a:pt x="5495" y="19462"/>
                </a:cubicBezTo>
                <a:cubicBezTo>
                  <a:pt x="5455" y="19438"/>
                  <a:pt x="5363" y="19306"/>
                  <a:pt x="5383" y="19441"/>
                </a:cubicBezTo>
                <a:cubicBezTo>
                  <a:pt x="5383" y="19540"/>
                  <a:pt x="5369" y="19652"/>
                  <a:pt x="5320" y="19733"/>
                </a:cubicBezTo>
                <a:cubicBezTo>
                  <a:pt x="5286" y="19817"/>
                  <a:pt x="5223" y="19877"/>
                  <a:pt x="5172" y="19934"/>
                </a:cubicBezTo>
                <a:cubicBezTo>
                  <a:pt x="5111" y="19988"/>
                  <a:pt x="5042" y="20030"/>
                  <a:pt x="4976" y="20067"/>
                </a:cubicBezTo>
                <a:cubicBezTo>
                  <a:pt x="4943" y="20082"/>
                  <a:pt x="4905" y="20097"/>
                  <a:pt x="4866" y="20109"/>
                </a:cubicBezTo>
                <a:cubicBezTo>
                  <a:pt x="4819" y="20118"/>
                  <a:pt x="4801" y="20112"/>
                  <a:pt x="4756" y="20112"/>
                </a:cubicBezTo>
                <a:cubicBezTo>
                  <a:pt x="4682" y="20106"/>
                  <a:pt x="4673" y="20045"/>
                  <a:pt x="4689" y="20003"/>
                </a:cubicBezTo>
                <a:cubicBezTo>
                  <a:pt x="4705" y="19733"/>
                  <a:pt x="4669" y="19868"/>
                  <a:pt x="4640" y="19931"/>
                </a:cubicBezTo>
                <a:cubicBezTo>
                  <a:pt x="4606" y="20012"/>
                  <a:pt x="4485" y="19976"/>
                  <a:pt x="4473" y="19895"/>
                </a:cubicBezTo>
                <a:cubicBezTo>
                  <a:pt x="4446" y="19757"/>
                  <a:pt x="4419" y="19856"/>
                  <a:pt x="4410" y="19973"/>
                </a:cubicBezTo>
                <a:cubicBezTo>
                  <a:pt x="4413" y="20097"/>
                  <a:pt x="4350" y="20070"/>
                  <a:pt x="4296" y="20012"/>
                </a:cubicBezTo>
                <a:cubicBezTo>
                  <a:pt x="4226" y="19970"/>
                  <a:pt x="4168" y="19907"/>
                  <a:pt x="4107" y="19850"/>
                </a:cubicBezTo>
                <a:cubicBezTo>
                  <a:pt x="4071" y="19808"/>
                  <a:pt x="4035" y="19766"/>
                  <a:pt x="4006" y="19715"/>
                </a:cubicBezTo>
                <a:cubicBezTo>
                  <a:pt x="3950" y="19628"/>
                  <a:pt x="3907" y="19528"/>
                  <a:pt x="3881" y="19420"/>
                </a:cubicBezTo>
                <a:cubicBezTo>
                  <a:pt x="3872" y="19390"/>
                  <a:pt x="3867" y="19363"/>
                  <a:pt x="3863" y="19333"/>
                </a:cubicBezTo>
                <a:cubicBezTo>
                  <a:pt x="3876" y="19387"/>
                  <a:pt x="3887" y="19444"/>
                  <a:pt x="3905" y="19462"/>
                </a:cubicBezTo>
                <a:cubicBezTo>
                  <a:pt x="3925" y="19381"/>
                  <a:pt x="3950" y="19294"/>
                  <a:pt x="3964" y="19204"/>
                </a:cubicBezTo>
                <a:cubicBezTo>
                  <a:pt x="4015" y="19077"/>
                  <a:pt x="4049" y="18924"/>
                  <a:pt x="4155" y="18852"/>
                </a:cubicBezTo>
                <a:cubicBezTo>
                  <a:pt x="4229" y="18771"/>
                  <a:pt x="4343" y="18762"/>
                  <a:pt x="4424" y="18822"/>
                </a:cubicBezTo>
                <a:cubicBezTo>
                  <a:pt x="4543" y="18861"/>
                  <a:pt x="4619" y="18990"/>
                  <a:pt x="4698" y="19110"/>
                </a:cubicBezTo>
                <a:cubicBezTo>
                  <a:pt x="4743" y="19195"/>
                  <a:pt x="4788" y="19375"/>
                  <a:pt x="4828" y="19408"/>
                </a:cubicBezTo>
                <a:cubicBezTo>
                  <a:pt x="4835" y="19315"/>
                  <a:pt x="4837" y="19222"/>
                  <a:pt x="4842" y="19122"/>
                </a:cubicBezTo>
                <a:cubicBezTo>
                  <a:pt x="4839" y="19050"/>
                  <a:pt x="4851" y="18969"/>
                  <a:pt x="4833" y="18903"/>
                </a:cubicBezTo>
                <a:cubicBezTo>
                  <a:pt x="4835" y="18801"/>
                  <a:pt x="4826" y="18705"/>
                  <a:pt x="4812" y="18602"/>
                </a:cubicBezTo>
                <a:cubicBezTo>
                  <a:pt x="4801" y="18518"/>
                  <a:pt x="4792" y="18437"/>
                  <a:pt x="4781" y="18359"/>
                </a:cubicBezTo>
                <a:cubicBezTo>
                  <a:pt x="4759" y="18254"/>
                  <a:pt x="4743" y="18136"/>
                  <a:pt x="4711" y="18040"/>
                </a:cubicBezTo>
                <a:cubicBezTo>
                  <a:pt x="4691" y="17947"/>
                  <a:pt x="4662" y="17854"/>
                  <a:pt x="4628" y="17769"/>
                </a:cubicBezTo>
                <a:cubicBezTo>
                  <a:pt x="4595" y="17652"/>
                  <a:pt x="4545" y="17550"/>
                  <a:pt x="4489" y="17448"/>
                </a:cubicBezTo>
                <a:cubicBezTo>
                  <a:pt x="4442" y="17385"/>
                  <a:pt x="4361" y="17123"/>
                  <a:pt x="4334" y="17336"/>
                </a:cubicBezTo>
                <a:cubicBezTo>
                  <a:pt x="4291" y="17478"/>
                  <a:pt x="4226" y="17631"/>
                  <a:pt x="4121" y="17712"/>
                </a:cubicBezTo>
                <a:cubicBezTo>
                  <a:pt x="4035" y="17809"/>
                  <a:pt x="3921" y="17851"/>
                  <a:pt x="3820" y="17896"/>
                </a:cubicBezTo>
                <a:cubicBezTo>
                  <a:pt x="3710" y="17929"/>
                  <a:pt x="3589" y="17938"/>
                  <a:pt x="3481" y="17941"/>
                </a:cubicBezTo>
                <a:cubicBezTo>
                  <a:pt x="3427" y="17935"/>
                  <a:pt x="3362" y="17932"/>
                  <a:pt x="3301" y="17920"/>
                </a:cubicBezTo>
                <a:cubicBezTo>
                  <a:pt x="3229" y="17899"/>
                  <a:pt x="3207" y="17878"/>
                  <a:pt x="3140" y="17842"/>
                </a:cubicBezTo>
                <a:cubicBezTo>
                  <a:pt x="3034" y="17775"/>
                  <a:pt x="3047" y="17682"/>
                  <a:pt x="3086" y="17631"/>
                </a:cubicBezTo>
                <a:cubicBezTo>
                  <a:pt x="3223" y="17252"/>
                  <a:pt x="3113" y="17421"/>
                  <a:pt x="3043" y="17490"/>
                </a:cubicBezTo>
                <a:cubicBezTo>
                  <a:pt x="2960" y="17583"/>
                  <a:pt x="2798" y="17442"/>
                  <a:pt x="2816" y="17312"/>
                </a:cubicBezTo>
                <a:cubicBezTo>
                  <a:pt x="2834" y="17090"/>
                  <a:pt x="2756" y="17216"/>
                  <a:pt x="2693" y="17382"/>
                </a:cubicBezTo>
                <a:cubicBezTo>
                  <a:pt x="2645" y="17565"/>
                  <a:pt x="2565" y="17478"/>
                  <a:pt x="2511" y="17352"/>
                </a:cubicBezTo>
                <a:cubicBezTo>
                  <a:pt x="2428" y="17237"/>
                  <a:pt x="2367" y="17102"/>
                  <a:pt x="2306" y="16973"/>
                </a:cubicBezTo>
                <a:cubicBezTo>
                  <a:pt x="2273" y="16885"/>
                  <a:pt x="2237" y="16795"/>
                  <a:pt x="2214" y="16702"/>
                </a:cubicBezTo>
                <a:cubicBezTo>
                  <a:pt x="2169" y="16534"/>
                  <a:pt x="2149" y="16356"/>
                  <a:pt x="2154" y="16179"/>
                </a:cubicBezTo>
                <a:cubicBezTo>
                  <a:pt x="2154" y="16101"/>
                  <a:pt x="2163" y="16032"/>
                  <a:pt x="2174" y="15953"/>
                </a:cubicBezTo>
                <a:cubicBezTo>
                  <a:pt x="2190" y="15845"/>
                  <a:pt x="2248" y="15758"/>
                  <a:pt x="2293" y="15668"/>
                </a:cubicBezTo>
                <a:cubicBezTo>
                  <a:pt x="2318" y="15617"/>
                  <a:pt x="2493" y="15511"/>
                  <a:pt x="2425" y="15496"/>
                </a:cubicBezTo>
                <a:cubicBezTo>
                  <a:pt x="2354" y="15475"/>
                  <a:pt x="2279" y="15481"/>
                  <a:pt x="2205" y="15484"/>
                </a:cubicBezTo>
                <a:cubicBezTo>
                  <a:pt x="2145" y="15484"/>
                  <a:pt x="2089" y="15499"/>
                  <a:pt x="2030" y="15505"/>
                </a:cubicBezTo>
                <a:cubicBezTo>
                  <a:pt x="1967" y="15523"/>
                  <a:pt x="1893" y="15544"/>
                  <a:pt x="1837" y="15563"/>
                </a:cubicBezTo>
                <a:cubicBezTo>
                  <a:pt x="1752" y="15602"/>
                  <a:pt x="1666" y="15641"/>
                  <a:pt x="1579" y="15683"/>
                </a:cubicBezTo>
                <a:cubicBezTo>
                  <a:pt x="1538" y="15707"/>
                  <a:pt x="1496" y="15734"/>
                  <a:pt x="1455" y="15758"/>
                </a:cubicBezTo>
                <a:cubicBezTo>
                  <a:pt x="1431" y="15737"/>
                  <a:pt x="1406" y="15713"/>
                  <a:pt x="1379" y="15707"/>
                </a:cubicBezTo>
                <a:cubicBezTo>
                  <a:pt x="1336" y="15674"/>
                  <a:pt x="1294" y="15647"/>
                  <a:pt x="1249" y="15623"/>
                </a:cubicBezTo>
                <a:cubicBezTo>
                  <a:pt x="1211" y="15602"/>
                  <a:pt x="1175" y="15584"/>
                  <a:pt x="1139" y="15569"/>
                </a:cubicBezTo>
                <a:cubicBezTo>
                  <a:pt x="1087" y="15554"/>
                  <a:pt x="1033" y="15523"/>
                  <a:pt x="984" y="15517"/>
                </a:cubicBezTo>
                <a:cubicBezTo>
                  <a:pt x="939" y="15502"/>
                  <a:pt x="889" y="15493"/>
                  <a:pt x="845" y="15490"/>
                </a:cubicBezTo>
                <a:cubicBezTo>
                  <a:pt x="786" y="15478"/>
                  <a:pt x="726" y="15481"/>
                  <a:pt x="667" y="15490"/>
                </a:cubicBezTo>
                <a:cubicBezTo>
                  <a:pt x="624" y="15505"/>
                  <a:pt x="490" y="15481"/>
                  <a:pt x="571" y="15569"/>
                </a:cubicBezTo>
                <a:cubicBezTo>
                  <a:pt x="616" y="15647"/>
                  <a:pt x="658" y="15743"/>
                  <a:pt x="658" y="15848"/>
                </a:cubicBezTo>
                <a:cubicBezTo>
                  <a:pt x="672" y="15944"/>
                  <a:pt x="651" y="16041"/>
                  <a:pt x="638" y="16131"/>
                </a:cubicBezTo>
                <a:cubicBezTo>
                  <a:pt x="616" y="16224"/>
                  <a:pt x="582" y="16317"/>
                  <a:pt x="546" y="16398"/>
                </a:cubicBezTo>
                <a:cubicBezTo>
                  <a:pt x="526" y="16437"/>
                  <a:pt x="503" y="16483"/>
                  <a:pt x="481" y="16525"/>
                </a:cubicBezTo>
                <a:cubicBezTo>
                  <a:pt x="449" y="16573"/>
                  <a:pt x="431" y="16582"/>
                  <a:pt x="395" y="16618"/>
                </a:cubicBezTo>
                <a:cubicBezTo>
                  <a:pt x="335" y="16675"/>
                  <a:pt x="299" y="16636"/>
                  <a:pt x="292" y="16591"/>
                </a:cubicBezTo>
                <a:cubicBezTo>
                  <a:pt x="178" y="16365"/>
                  <a:pt x="214" y="16504"/>
                  <a:pt x="220" y="16576"/>
                </a:cubicBezTo>
                <a:cubicBezTo>
                  <a:pt x="234" y="16669"/>
                  <a:pt x="121" y="16741"/>
                  <a:pt x="74" y="16687"/>
                </a:cubicBezTo>
                <a:cubicBezTo>
                  <a:pt x="-11" y="16603"/>
                  <a:pt x="14" y="16699"/>
                  <a:pt x="63" y="16801"/>
                </a:cubicBezTo>
                <a:cubicBezTo>
                  <a:pt x="121" y="16891"/>
                  <a:pt x="65" y="16925"/>
                  <a:pt x="0" y="16928"/>
                </a:cubicBezTo>
                <a:lnTo>
                  <a:pt x="0" y="17436"/>
                </a:lnTo>
                <a:cubicBezTo>
                  <a:pt x="7" y="17442"/>
                  <a:pt x="14" y="17451"/>
                  <a:pt x="18" y="17463"/>
                </a:cubicBezTo>
                <a:cubicBezTo>
                  <a:pt x="74" y="17520"/>
                  <a:pt x="79" y="17628"/>
                  <a:pt x="101" y="17712"/>
                </a:cubicBezTo>
                <a:cubicBezTo>
                  <a:pt x="135" y="17634"/>
                  <a:pt x="175" y="17538"/>
                  <a:pt x="249" y="17526"/>
                </a:cubicBezTo>
                <a:cubicBezTo>
                  <a:pt x="337" y="17532"/>
                  <a:pt x="427" y="17571"/>
                  <a:pt x="496" y="17640"/>
                </a:cubicBezTo>
                <a:cubicBezTo>
                  <a:pt x="546" y="17679"/>
                  <a:pt x="600" y="17742"/>
                  <a:pt x="638" y="17803"/>
                </a:cubicBezTo>
                <a:cubicBezTo>
                  <a:pt x="672" y="17845"/>
                  <a:pt x="705" y="17905"/>
                  <a:pt x="735" y="17950"/>
                </a:cubicBezTo>
                <a:lnTo>
                  <a:pt x="739" y="17962"/>
                </a:lnTo>
                <a:lnTo>
                  <a:pt x="739" y="17950"/>
                </a:lnTo>
                <a:cubicBezTo>
                  <a:pt x="683" y="17793"/>
                  <a:pt x="624" y="17628"/>
                  <a:pt x="616" y="17451"/>
                </a:cubicBezTo>
                <a:cubicBezTo>
                  <a:pt x="611" y="17339"/>
                  <a:pt x="607" y="17213"/>
                  <a:pt x="658" y="17114"/>
                </a:cubicBezTo>
                <a:cubicBezTo>
                  <a:pt x="676" y="17051"/>
                  <a:pt x="723" y="17006"/>
                  <a:pt x="770" y="17000"/>
                </a:cubicBezTo>
                <a:cubicBezTo>
                  <a:pt x="818" y="16994"/>
                  <a:pt x="863" y="17000"/>
                  <a:pt x="905" y="17033"/>
                </a:cubicBezTo>
                <a:cubicBezTo>
                  <a:pt x="964" y="17087"/>
                  <a:pt x="970" y="17072"/>
                  <a:pt x="930" y="16988"/>
                </a:cubicBezTo>
                <a:cubicBezTo>
                  <a:pt x="892" y="16916"/>
                  <a:pt x="896" y="16813"/>
                  <a:pt x="910" y="16735"/>
                </a:cubicBezTo>
                <a:cubicBezTo>
                  <a:pt x="928" y="16672"/>
                  <a:pt x="959" y="16624"/>
                  <a:pt x="1004" y="16597"/>
                </a:cubicBezTo>
                <a:cubicBezTo>
                  <a:pt x="1065" y="16558"/>
                  <a:pt x="1134" y="16558"/>
                  <a:pt x="1195" y="16567"/>
                </a:cubicBezTo>
                <a:cubicBezTo>
                  <a:pt x="1233" y="16561"/>
                  <a:pt x="1291" y="16594"/>
                  <a:pt x="1316" y="16585"/>
                </a:cubicBezTo>
                <a:cubicBezTo>
                  <a:pt x="1289" y="16543"/>
                  <a:pt x="1260" y="16498"/>
                  <a:pt x="1229" y="16459"/>
                </a:cubicBezTo>
                <a:cubicBezTo>
                  <a:pt x="1204" y="16401"/>
                  <a:pt x="1170" y="16347"/>
                  <a:pt x="1152" y="16284"/>
                </a:cubicBezTo>
                <a:cubicBezTo>
                  <a:pt x="1197" y="16296"/>
                  <a:pt x="1242" y="16308"/>
                  <a:pt x="1278" y="16341"/>
                </a:cubicBezTo>
                <a:cubicBezTo>
                  <a:pt x="1383" y="16419"/>
                  <a:pt x="1487" y="16507"/>
                  <a:pt x="1559" y="16645"/>
                </a:cubicBezTo>
                <a:cubicBezTo>
                  <a:pt x="1579" y="16732"/>
                  <a:pt x="1633" y="16831"/>
                  <a:pt x="1601" y="16928"/>
                </a:cubicBezTo>
                <a:cubicBezTo>
                  <a:pt x="1610" y="17054"/>
                  <a:pt x="1363" y="17186"/>
                  <a:pt x="1431" y="17228"/>
                </a:cubicBezTo>
                <a:cubicBezTo>
                  <a:pt x="1500" y="17240"/>
                  <a:pt x="1559" y="17240"/>
                  <a:pt x="1624" y="17264"/>
                </a:cubicBezTo>
                <a:cubicBezTo>
                  <a:pt x="1702" y="17285"/>
                  <a:pt x="1767" y="17324"/>
                  <a:pt x="1835" y="17376"/>
                </a:cubicBezTo>
                <a:cubicBezTo>
                  <a:pt x="1911" y="17430"/>
                  <a:pt x="1963" y="17517"/>
                  <a:pt x="1994" y="17619"/>
                </a:cubicBezTo>
                <a:cubicBezTo>
                  <a:pt x="1997" y="17676"/>
                  <a:pt x="2035" y="17763"/>
                  <a:pt x="2003" y="17827"/>
                </a:cubicBezTo>
                <a:cubicBezTo>
                  <a:pt x="1997" y="17908"/>
                  <a:pt x="1961" y="17971"/>
                  <a:pt x="1920" y="18031"/>
                </a:cubicBezTo>
                <a:cubicBezTo>
                  <a:pt x="1855" y="17980"/>
                  <a:pt x="1790" y="17917"/>
                  <a:pt x="1725" y="17884"/>
                </a:cubicBezTo>
                <a:cubicBezTo>
                  <a:pt x="1662" y="17836"/>
                  <a:pt x="1592" y="17796"/>
                  <a:pt x="1523" y="17766"/>
                </a:cubicBezTo>
                <a:cubicBezTo>
                  <a:pt x="1437" y="17715"/>
                  <a:pt x="1348" y="17688"/>
                  <a:pt x="1255" y="17664"/>
                </a:cubicBezTo>
                <a:cubicBezTo>
                  <a:pt x="1188" y="17664"/>
                  <a:pt x="993" y="17550"/>
                  <a:pt x="1085" y="17730"/>
                </a:cubicBezTo>
                <a:cubicBezTo>
                  <a:pt x="1130" y="17872"/>
                  <a:pt x="1161" y="18043"/>
                  <a:pt x="1127" y="18199"/>
                </a:cubicBezTo>
                <a:cubicBezTo>
                  <a:pt x="1121" y="18344"/>
                  <a:pt x="1062" y="18479"/>
                  <a:pt x="1013" y="18605"/>
                </a:cubicBezTo>
                <a:close/>
                <a:moveTo>
                  <a:pt x="128" y="19564"/>
                </a:moveTo>
                <a:cubicBezTo>
                  <a:pt x="-4" y="19540"/>
                  <a:pt x="142" y="19402"/>
                  <a:pt x="155" y="19540"/>
                </a:cubicBezTo>
                <a:cubicBezTo>
                  <a:pt x="153" y="19546"/>
                  <a:pt x="144" y="19573"/>
                  <a:pt x="128" y="19564"/>
                </a:cubicBezTo>
                <a:close/>
                <a:moveTo>
                  <a:pt x="258" y="19525"/>
                </a:moveTo>
                <a:cubicBezTo>
                  <a:pt x="243" y="19534"/>
                  <a:pt x="187" y="19552"/>
                  <a:pt x="207" y="19498"/>
                </a:cubicBezTo>
                <a:cubicBezTo>
                  <a:pt x="243" y="19426"/>
                  <a:pt x="333" y="19399"/>
                  <a:pt x="258" y="19525"/>
                </a:cubicBezTo>
                <a:close/>
                <a:moveTo>
                  <a:pt x="2098" y="20960"/>
                </a:moveTo>
                <a:cubicBezTo>
                  <a:pt x="2131" y="20929"/>
                  <a:pt x="2190" y="20945"/>
                  <a:pt x="2122" y="20993"/>
                </a:cubicBezTo>
                <a:cubicBezTo>
                  <a:pt x="2111" y="20993"/>
                  <a:pt x="2075" y="20984"/>
                  <a:pt x="2098" y="20960"/>
                </a:cubicBezTo>
                <a:close/>
                <a:moveTo>
                  <a:pt x="2059" y="20966"/>
                </a:moveTo>
                <a:cubicBezTo>
                  <a:pt x="2055" y="20969"/>
                  <a:pt x="2044" y="20981"/>
                  <a:pt x="2037" y="20972"/>
                </a:cubicBezTo>
                <a:cubicBezTo>
                  <a:pt x="1965" y="20914"/>
                  <a:pt x="2077" y="20881"/>
                  <a:pt x="2059" y="20966"/>
                </a:cubicBezTo>
                <a:close/>
                <a:moveTo>
                  <a:pt x="4534" y="20202"/>
                </a:moveTo>
                <a:cubicBezTo>
                  <a:pt x="4568" y="20172"/>
                  <a:pt x="4626" y="20187"/>
                  <a:pt x="4559" y="20235"/>
                </a:cubicBezTo>
                <a:cubicBezTo>
                  <a:pt x="4547" y="20232"/>
                  <a:pt x="4512" y="20226"/>
                  <a:pt x="4534" y="20202"/>
                </a:cubicBezTo>
                <a:close/>
                <a:moveTo>
                  <a:pt x="4496" y="20208"/>
                </a:moveTo>
                <a:cubicBezTo>
                  <a:pt x="4491" y="20211"/>
                  <a:pt x="4480" y="20223"/>
                  <a:pt x="4473" y="20214"/>
                </a:cubicBezTo>
                <a:cubicBezTo>
                  <a:pt x="4402" y="20154"/>
                  <a:pt x="4514" y="20121"/>
                  <a:pt x="4496" y="20208"/>
                </a:cubicBezTo>
                <a:close/>
                <a:moveTo>
                  <a:pt x="2789" y="17791"/>
                </a:moveTo>
                <a:cubicBezTo>
                  <a:pt x="2852" y="17772"/>
                  <a:pt x="2928" y="17836"/>
                  <a:pt x="2812" y="17857"/>
                </a:cubicBezTo>
                <a:cubicBezTo>
                  <a:pt x="2796" y="17848"/>
                  <a:pt x="2744" y="17809"/>
                  <a:pt x="2789" y="17791"/>
                </a:cubicBezTo>
                <a:close/>
                <a:moveTo>
                  <a:pt x="2729" y="17772"/>
                </a:moveTo>
                <a:cubicBezTo>
                  <a:pt x="2722" y="17775"/>
                  <a:pt x="2702" y="17784"/>
                  <a:pt x="2695" y="17763"/>
                </a:cubicBezTo>
                <a:cubicBezTo>
                  <a:pt x="2614" y="17625"/>
                  <a:pt x="2791" y="17661"/>
                  <a:pt x="2729" y="17772"/>
                </a:cubicBezTo>
                <a:close/>
                <a:moveTo>
                  <a:pt x="218" y="16937"/>
                </a:moveTo>
                <a:cubicBezTo>
                  <a:pt x="133" y="16952"/>
                  <a:pt x="205" y="16831"/>
                  <a:pt x="232" y="16916"/>
                </a:cubicBezTo>
                <a:cubicBezTo>
                  <a:pt x="229" y="16919"/>
                  <a:pt x="227" y="16937"/>
                  <a:pt x="218" y="16937"/>
                </a:cubicBezTo>
                <a:close/>
                <a:moveTo>
                  <a:pt x="292" y="16879"/>
                </a:moveTo>
                <a:cubicBezTo>
                  <a:pt x="283" y="16889"/>
                  <a:pt x="252" y="16913"/>
                  <a:pt x="256" y="16873"/>
                </a:cubicBezTo>
                <a:cubicBezTo>
                  <a:pt x="270" y="16822"/>
                  <a:pt x="321" y="16786"/>
                  <a:pt x="292" y="16879"/>
                </a:cubicBezTo>
                <a:close/>
                <a:moveTo>
                  <a:pt x="15508" y="20815"/>
                </a:moveTo>
                <a:cubicBezTo>
                  <a:pt x="15530" y="20800"/>
                  <a:pt x="15562" y="20800"/>
                  <a:pt x="15587" y="20797"/>
                </a:cubicBezTo>
                <a:cubicBezTo>
                  <a:pt x="15611" y="20794"/>
                  <a:pt x="15632" y="20791"/>
                  <a:pt x="15654" y="20788"/>
                </a:cubicBezTo>
                <a:cubicBezTo>
                  <a:pt x="15629" y="20737"/>
                  <a:pt x="15591" y="20710"/>
                  <a:pt x="15557" y="20668"/>
                </a:cubicBezTo>
                <a:cubicBezTo>
                  <a:pt x="15533" y="20641"/>
                  <a:pt x="15504" y="20620"/>
                  <a:pt x="15481" y="20593"/>
                </a:cubicBezTo>
                <a:cubicBezTo>
                  <a:pt x="15456" y="20578"/>
                  <a:pt x="15432" y="20554"/>
                  <a:pt x="15409" y="20536"/>
                </a:cubicBezTo>
                <a:cubicBezTo>
                  <a:pt x="15376" y="20515"/>
                  <a:pt x="15344" y="20494"/>
                  <a:pt x="15310" y="20472"/>
                </a:cubicBezTo>
                <a:cubicBezTo>
                  <a:pt x="15288" y="20463"/>
                  <a:pt x="15259" y="20448"/>
                  <a:pt x="15236" y="20439"/>
                </a:cubicBezTo>
                <a:cubicBezTo>
                  <a:pt x="15214" y="20433"/>
                  <a:pt x="15191" y="20424"/>
                  <a:pt x="15167" y="20421"/>
                </a:cubicBezTo>
                <a:cubicBezTo>
                  <a:pt x="15138" y="20415"/>
                  <a:pt x="15108" y="20409"/>
                  <a:pt x="15079" y="20412"/>
                </a:cubicBezTo>
                <a:cubicBezTo>
                  <a:pt x="15052" y="20415"/>
                  <a:pt x="15117" y="20466"/>
                  <a:pt x="15126" y="20487"/>
                </a:cubicBezTo>
                <a:cubicBezTo>
                  <a:pt x="15140" y="20527"/>
                  <a:pt x="15160" y="20566"/>
                  <a:pt x="15164" y="20608"/>
                </a:cubicBezTo>
                <a:cubicBezTo>
                  <a:pt x="15167" y="20638"/>
                  <a:pt x="15167" y="20668"/>
                  <a:pt x="15164" y="20698"/>
                </a:cubicBezTo>
                <a:cubicBezTo>
                  <a:pt x="15162" y="20770"/>
                  <a:pt x="15146" y="20836"/>
                  <a:pt x="15124" y="20902"/>
                </a:cubicBezTo>
                <a:cubicBezTo>
                  <a:pt x="15111" y="20939"/>
                  <a:pt x="15095" y="20972"/>
                  <a:pt x="15079" y="21005"/>
                </a:cubicBezTo>
                <a:cubicBezTo>
                  <a:pt x="15050" y="21053"/>
                  <a:pt x="15023" y="21101"/>
                  <a:pt x="14985" y="21143"/>
                </a:cubicBezTo>
                <a:cubicBezTo>
                  <a:pt x="14960" y="21188"/>
                  <a:pt x="14924" y="21218"/>
                  <a:pt x="14911" y="21143"/>
                </a:cubicBezTo>
                <a:cubicBezTo>
                  <a:pt x="14890" y="21074"/>
                  <a:pt x="14864" y="21020"/>
                  <a:pt x="14864" y="21107"/>
                </a:cubicBezTo>
                <a:cubicBezTo>
                  <a:pt x="14866" y="21158"/>
                  <a:pt x="14796" y="21206"/>
                  <a:pt x="14767" y="21164"/>
                </a:cubicBezTo>
                <a:cubicBezTo>
                  <a:pt x="14742" y="21131"/>
                  <a:pt x="14704" y="21059"/>
                  <a:pt x="14745" y="21218"/>
                </a:cubicBezTo>
                <a:cubicBezTo>
                  <a:pt x="14758" y="21242"/>
                  <a:pt x="14760" y="21278"/>
                  <a:pt x="14715" y="21299"/>
                </a:cubicBezTo>
                <a:cubicBezTo>
                  <a:pt x="14688" y="21308"/>
                  <a:pt x="14677" y="21317"/>
                  <a:pt x="14648" y="21320"/>
                </a:cubicBezTo>
                <a:cubicBezTo>
                  <a:pt x="14623" y="21320"/>
                  <a:pt x="14599" y="21320"/>
                  <a:pt x="14576" y="21317"/>
                </a:cubicBezTo>
                <a:cubicBezTo>
                  <a:pt x="14533" y="21311"/>
                  <a:pt x="14486" y="21299"/>
                  <a:pt x="14444" y="21278"/>
                </a:cubicBezTo>
                <a:cubicBezTo>
                  <a:pt x="14405" y="21254"/>
                  <a:pt x="14361" y="21230"/>
                  <a:pt x="14331" y="21188"/>
                </a:cubicBezTo>
                <a:cubicBezTo>
                  <a:pt x="14293" y="21149"/>
                  <a:pt x="14271" y="21086"/>
                  <a:pt x="14259" y="21026"/>
                </a:cubicBezTo>
                <a:cubicBezTo>
                  <a:pt x="14255" y="20939"/>
                  <a:pt x="14215" y="21038"/>
                  <a:pt x="14194" y="21062"/>
                </a:cubicBezTo>
                <a:cubicBezTo>
                  <a:pt x="14170" y="21098"/>
                  <a:pt x="14147" y="21137"/>
                  <a:pt x="14129" y="21182"/>
                </a:cubicBezTo>
                <a:cubicBezTo>
                  <a:pt x="14114" y="21215"/>
                  <a:pt x="14098" y="21248"/>
                  <a:pt x="14087" y="21284"/>
                </a:cubicBezTo>
                <a:cubicBezTo>
                  <a:pt x="14071" y="21320"/>
                  <a:pt x="14062" y="21365"/>
                  <a:pt x="14048" y="21408"/>
                </a:cubicBezTo>
                <a:cubicBezTo>
                  <a:pt x="14042" y="21438"/>
                  <a:pt x="14035" y="21468"/>
                  <a:pt x="14028" y="21501"/>
                </a:cubicBezTo>
                <a:cubicBezTo>
                  <a:pt x="14021" y="21534"/>
                  <a:pt x="14017" y="21564"/>
                  <a:pt x="14012" y="21597"/>
                </a:cubicBezTo>
                <a:lnTo>
                  <a:pt x="15084" y="21597"/>
                </a:lnTo>
                <a:cubicBezTo>
                  <a:pt x="15090" y="21576"/>
                  <a:pt x="15099" y="21555"/>
                  <a:pt x="15108" y="21534"/>
                </a:cubicBezTo>
                <a:cubicBezTo>
                  <a:pt x="15140" y="21489"/>
                  <a:pt x="15191" y="21495"/>
                  <a:pt x="15232" y="21504"/>
                </a:cubicBezTo>
                <a:cubicBezTo>
                  <a:pt x="15209" y="21459"/>
                  <a:pt x="15169" y="21417"/>
                  <a:pt x="15169" y="21356"/>
                </a:cubicBezTo>
                <a:cubicBezTo>
                  <a:pt x="15158" y="21329"/>
                  <a:pt x="15176" y="21296"/>
                  <a:pt x="15180" y="21275"/>
                </a:cubicBezTo>
                <a:cubicBezTo>
                  <a:pt x="15196" y="21236"/>
                  <a:pt x="15221" y="21203"/>
                  <a:pt x="15252" y="21188"/>
                </a:cubicBezTo>
                <a:cubicBezTo>
                  <a:pt x="15281" y="21173"/>
                  <a:pt x="15308" y="21161"/>
                  <a:pt x="15340" y="21155"/>
                </a:cubicBezTo>
                <a:cubicBezTo>
                  <a:pt x="15367" y="21149"/>
                  <a:pt x="15389" y="21152"/>
                  <a:pt x="15418" y="21152"/>
                </a:cubicBezTo>
                <a:cubicBezTo>
                  <a:pt x="15447" y="21140"/>
                  <a:pt x="15353" y="21074"/>
                  <a:pt x="15360" y="21023"/>
                </a:cubicBezTo>
                <a:cubicBezTo>
                  <a:pt x="15351" y="20984"/>
                  <a:pt x="15376" y="20948"/>
                  <a:pt x="15387" y="20914"/>
                </a:cubicBezTo>
                <a:cubicBezTo>
                  <a:pt x="15420" y="20869"/>
                  <a:pt x="15463" y="20839"/>
                  <a:pt x="15508" y="20815"/>
                </a:cubicBezTo>
                <a:close/>
                <a:moveTo>
                  <a:pt x="14850" y="21323"/>
                </a:moveTo>
                <a:cubicBezTo>
                  <a:pt x="14805" y="21308"/>
                  <a:pt x="14837" y="21287"/>
                  <a:pt x="14861" y="21299"/>
                </a:cubicBezTo>
                <a:cubicBezTo>
                  <a:pt x="14879" y="21308"/>
                  <a:pt x="14857" y="21323"/>
                  <a:pt x="14850" y="21323"/>
                </a:cubicBezTo>
                <a:close/>
                <a:moveTo>
                  <a:pt x="14899" y="21296"/>
                </a:moveTo>
                <a:cubicBezTo>
                  <a:pt x="14897" y="21302"/>
                  <a:pt x="14888" y="21299"/>
                  <a:pt x="14886" y="21296"/>
                </a:cubicBezTo>
                <a:cubicBezTo>
                  <a:pt x="14866" y="21248"/>
                  <a:pt x="14938" y="21245"/>
                  <a:pt x="14899" y="21296"/>
                </a:cubicBezTo>
                <a:close/>
              </a:path>
            </a:pathLst>
          </a:custGeom>
          <a:solidFill>
            <a:srgbClr val="3C291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DA9F4-2CBF-4222-9744-72F7B8E5A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A1671-8526-3442-8003-9779CDDB4220}"/>
              </a:ext>
            </a:extLst>
          </p:cNvPr>
          <p:cNvGrpSpPr/>
          <p:nvPr userDrawn="1"/>
        </p:nvGrpSpPr>
        <p:grpSpPr>
          <a:xfrm>
            <a:off x="0" y="4835248"/>
            <a:ext cx="9144000" cy="2022752"/>
            <a:chOff x="52311299" y="7835899"/>
            <a:chExt cx="16294127" cy="3610780"/>
          </a:xfrm>
          <a:solidFill>
            <a:schemeClr val="accent3"/>
          </a:solidFill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896CA75-9EDC-AE42-9B7B-1155FB1CDE1E}"/>
                </a:ext>
              </a:extLst>
            </p:cNvPr>
            <p:cNvSpPr/>
            <p:nvPr/>
          </p:nvSpPr>
          <p:spPr>
            <a:xfrm>
              <a:off x="65925700" y="8750299"/>
              <a:ext cx="2500636" cy="266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5" y="9347"/>
                  </a:moveTo>
                  <a:cubicBezTo>
                    <a:pt x="19855" y="9728"/>
                    <a:pt x="19428" y="9955"/>
                    <a:pt x="18956" y="10120"/>
                  </a:cubicBezTo>
                  <a:lnTo>
                    <a:pt x="19428" y="8605"/>
                  </a:lnTo>
                  <a:lnTo>
                    <a:pt x="20327" y="8667"/>
                  </a:lnTo>
                  <a:cubicBezTo>
                    <a:pt x="19406" y="7513"/>
                    <a:pt x="18539" y="5091"/>
                    <a:pt x="18572" y="3792"/>
                  </a:cubicBezTo>
                  <a:cubicBezTo>
                    <a:pt x="18385" y="3689"/>
                    <a:pt x="18177" y="3586"/>
                    <a:pt x="17980" y="3473"/>
                  </a:cubicBezTo>
                  <a:lnTo>
                    <a:pt x="18232" y="2690"/>
                  </a:lnTo>
                  <a:lnTo>
                    <a:pt x="18583" y="2834"/>
                  </a:lnTo>
                  <a:lnTo>
                    <a:pt x="18758" y="2597"/>
                  </a:lnTo>
                  <a:lnTo>
                    <a:pt x="18331" y="2504"/>
                  </a:lnTo>
                  <a:lnTo>
                    <a:pt x="18506" y="1958"/>
                  </a:lnTo>
                  <a:lnTo>
                    <a:pt x="18364" y="1896"/>
                  </a:lnTo>
                  <a:lnTo>
                    <a:pt x="18133" y="2453"/>
                  </a:lnTo>
                  <a:lnTo>
                    <a:pt x="17716" y="2339"/>
                  </a:lnTo>
                  <a:lnTo>
                    <a:pt x="17651" y="2535"/>
                  </a:lnTo>
                  <a:lnTo>
                    <a:pt x="18056" y="2648"/>
                  </a:lnTo>
                  <a:lnTo>
                    <a:pt x="17837" y="3411"/>
                  </a:lnTo>
                  <a:cubicBezTo>
                    <a:pt x="17618" y="3298"/>
                    <a:pt x="17409" y="3205"/>
                    <a:pt x="17256" y="3164"/>
                  </a:cubicBezTo>
                  <a:cubicBezTo>
                    <a:pt x="16378" y="3947"/>
                    <a:pt x="15303" y="4462"/>
                    <a:pt x="14140" y="4864"/>
                  </a:cubicBezTo>
                  <a:lnTo>
                    <a:pt x="14272" y="3947"/>
                  </a:lnTo>
                  <a:lnTo>
                    <a:pt x="15402" y="4122"/>
                  </a:lnTo>
                  <a:cubicBezTo>
                    <a:pt x="14206" y="2937"/>
                    <a:pt x="14447" y="2989"/>
                    <a:pt x="14096" y="1484"/>
                  </a:cubicBezTo>
                  <a:lnTo>
                    <a:pt x="13844" y="1443"/>
                  </a:lnTo>
                  <a:lnTo>
                    <a:pt x="13811" y="824"/>
                  </a:lnTo>
                  <a:lnTo>
                    <a:pt x="13460" y="1381"/>
                  </a:lnTo>
                  <a:lnTo>
                    <a:pt x="13252" y="1350"/>
                  </a:lnTo>
                  <a:lnTo>
                    <a:pt x="13032" y="649"/>
                  </a:lnTo>
                  <a:lnTo>
                    <a:pt x="12780" y="1268"/>
                  </a:lnTo>
                  <a:lnTo>
                    <a:pt x="12714" y="1257"/>
                  </a:lnTo>
                  <a:lnTo>
                    <a:pt x="12517" y="453"/>
                  </a:lnTo>
                  <a:lnTo>
                    <a:pt x="12319" y="1185"/>
                  </a:lnTo>
                  <a:lnTo>
                    <a:pt x="12308" y="1185"/>
                  </a:lnTo>
                  <a:lnTo>
                    <a:pt x="12100" y="144"/>
                  </a:lnTo>
                  <a:lnTo>
                    <a:pt x="11848" y="1113"/>
                  </a:lnTo>
                  <a:lnTo>
                    <a:pt x="11804" y="1103"/>
                  </a:lnTo>
                  <a:lnTo>
                    <a:pt x="11793" y="0"/>
                  </a:lnTo>
                  <a:lnTo>
                    <a:pt x="11354" y="1031"/>
                  </a:lnTo>
                  <a:lnTo>
                    <a:pt x="11102" y="989"/>
                  </a:lnTo>
                  <a:cubicBezTo>
                    <a:pt x="10663" y="1505"/>
                    <a:pt x="9950" y="2515"/>
                    <a:pt x="8973" y="2916"/>
                  </a:cubicBezTo>
                  <a:lnTo>
                    <a:pt x="10202" y="3153"/>
                  </a:lnTo>
                  <a:lnTo>
                    <a:pt x="9544" y="6018"/>
                  </a:lnTo>
                  <a:cubicBezTo>
                    <a:pt x="9006" y="6142"/>
                    <a:pt x="8480" y="6276"/>
                    <a:pt x="7964" y="6431"/>
                  </a:cubicBezTo>
                  <a:lnTo>
                    <a:pt x="8952" y="6503"/>
                  </a:lnTo>
                  <a:lnTo>
                    <a:pt x="8293" y="9883"/>
                  </a:lnTo>
                  <a:lnTo>
                    <a:pt x="8063" y="9811"/>
                  </a:lnTo>
                  <a:lnTo>
                    <a:pt x="8129" y="9574"/>
                  </a:lnTo>
                  <a:lnTo>
                    <a:pt x="7975" y="8935"/>
                  </a:lnTo>
                  <a:lnTo>
                    <a:pt x="7569" y="9213"/>
                  </a:lnTo>
                  <a:lnTo>
                    <a:pt x="7471" y="9605"/>
                  </a:lnTo>
                  <a:lnTo>
                    <a:pt x="7152" y="9502"/>
                  </a:lnTo>
                  <a:lnTo>
                    <a:pt x="7328" y="8966"/>
                  </a:lnTo>
                  <a:lnTo>
                    <a:pt x="7131" y="8152"/>
                  </a:lnTo>
                  <a:lnTo>
                    <a:pt x="6494" y="8667"/>
                  </a:lnTo>
                  <a:lnTo>
                    <a:pt x="6374" y="9234"/>
                  </a:lnTo>
                  <a:lnTo>
                    <a:pt x="5957" y="9089"/>
                  </a:lnTo>
                  <a:lnTo>
                    <a:pt x="6034" y="8770"/>
                  </a:lnTo>
                  <a:lnTo>
                    <a:pt x="5902" y="8018"/>
                  </a:lnTo>
                  <a:lnTo>
                    <a:pt x="5485" y="8502"/>
                  </a:lnTo>
                  <a:lnTo>
                    <a:pt x="5419" y="8914"/>
                  </a:lnTo>
                  <a:lnTo>
                    <a:pt x="4706" y="8677"/>
                  </a:lnTo>
                  <a:lnTo>
                    <a:pt x="4805" y="7925"/>
                  </a:lnTo>
                  <a:lnTo>
                    <a:pt x="4728" y="7306"/>
                  </a:lnTo>
                  <a:lnTo>
                    <a:pt x="4081" y="7863"/>
                  </a:lnTo>
                  <a:lnTo>
                    <a:pt x="4070" y="8471"/>
                  </a:lnTo>
                  <a:lnTo>
                    <a:pt x="3774" y="8368"/>
                  </a:lnTo>
                  <a:lnTo>
                    <a:pt x="3642" y="8945"/>
                  </a:lnTo>
                  <a:lnTo>
                    <a:pt x="4059" y="9069"/>
                  </a:lnTo>
                  <a:lnTo>
                    <a:pt x="4037" y="10130"/>
                  </a:lnTo>
                  <a:lnTo>
                    <a:pt x="3302" y="9965"/>
                  </a:lnTo>
                  <a:cubicBezTo>
                    <a:pt x="2699" y="11130"/>
                    <a:pt x="2084" y="11995"/>
                    <a:pt x="900" y="12758"/>
                  </a:cubicBezTo>
                  <a:lnTo>
                    <a:pt x="1635" y="12902"/>
                  </a:lnTo>
                  <a:lnTo>
                    <a:pt x="0" y="18508"/>
                  </a:lnTo>
                  <a:lnTo>
                    <a:pt x="614" y="18632"/>
                  </a:lnTo>
                  <a:lnTo>
                    <a:pt x="614" y="18632"/>
                  </a:lnTo>
                  <a:lnTo>
                    <a:pt x="4278" y="19405"/>
                  </a:lnTo>
                  <a:cubicBezTo>
                    <a:pt x="4278" y="19415"/>
                    <a:pt x="4278" y="19415"/>
                    <a:pt x="4278" y="19415"/>
                  </a:cubicBezTo>
                  <a:lnTo>
                    <a:pt x="5562" y="19621"/>
                  </a:lnTo>
                  <a:lnTo>
                    <a:pt x="6319" y="19766"/>
                  </a:lnTo>
                  <a:lnTo>
                    <a:pt x="6319" y="19776"/>
                  </a:lnTo>
                  <a:lnTo>
                    <a:pt x="8853" y="20291"/>
                  </a:lnTo>
                  <a:cubicBezTo>
                    <a:pt x="9346" y="18426"/>
                    <a:pt x="9160" y="15623"/>
                    <a:pt x="10860" y="15860"/>
                  </a:cubicBezTo>
                  <a:cubicBezTo>
                    <a:pt x="12561" y="16097"/>
                    <a:pt x="11321" y="18952"/>
                    <a:pt x="10937" y="20714"/>
                  </a:cubicBezTo>
                  <a:lnTo>
                    <a:pt x="15325" y="21600"/>
                  </a:lnTo>
                  <a:lnTo>
                    <a:pt x="16839" y="16736"/>
                  </a:lnTo>
                  <a:cubicBezTo>
                    <a:pt x="17771" y="15839"/>
                    <a:pt x="19121" y="15520"/>
                    <a:pt x="19933" y="15798"/>
                  </a:cubicBezTo>
                  <a:lnTo>
                    <a:pt x="21051" y="11820"/>
                  </a:lnTo>
                  <a:lnTo>
                    <a:pt x="21600" y="11717"/>
                  </a:lnTo>
                  <a:cubicBezTo>
                    <a:pt x="21106" y="11243"/>
                    <a:pt x="20305" y="10037"/>
                    <a:pt x="20195" y="9347"/>
                  </a:cubicBezTo>
                  <a:close/>
                  <a:moveTo>
                    <a:pt x="13921" y="17189"/>
                  </a:moveTo>
                  <a:lnTo>
                    <a:pt x="13997" y="16581"/>
                  </a:lnTo>
                  <a:lnTo>
                    <a:pt x="14568" y="16674"/>
                  </a:lnTo>
                  <a:lnTo>
                    <a:pt x="14403" y="17272"/>
                  </a:lnTo>
                  <a:lnTo>
                    <a:pt x="13921" y="17189"/>
                  </a:lnTo>
                  <a:close/>
                  <a:moveTo>
                    <a:pt x="13175" y="16447"/>
                  </a:moveTo>
                  <a:lnTo>
                    <a:pt x="13745" y="16540"/>
                  </a:lnTo>
                  <a:lnTo>
                    <a:pt x="13679" y="17138"/>
                  </a:lnTo>
                  <a:lnTo>
                    <a:pt x="13087" y="17024"/>
                  </a:lnTo>
                  <a:lnTo>
                    <a:pt x="13175" y="16447"/>
                  </a:lnTo>
                  <a:close/>
                  <a:moveTo>
                    <a:pt x="11913" y="9100"/>
                  </a:moveTo>
                  <a:lnTo>
                    <a:pt x="12122" y="8275"/>
                  </a:lnTo>
                  <a:cubicBezTo>
                    <a:pt x="12165" y="8285"/>
                    <a:pt x="12209" y="8285"/>
                    <a:pt x="12253" y="8275"/>
                  </a:cubicBezTo>
                  <a:lnTo>
                    <a:pt x="12703" y="8914"/>
                  </a:lnTo>
                  <a:cubicBezTo>
                    <a:pt x="12495" y="9089"/>
                    <a:pt x="12220" y="9151"/>
                    <a:pt x="11913" y="9100"/>
                  </a:cubicBezTo>
                  <a:close/>
                  <a:moveTo>
                    <a:pt x="12308" y="6853"/>
                  </a:moveTo>
                  <a:lnTo>
                    <a:pt x="12133" y="7605"/>
                  </a:lnTo>
                  <a:cubicBezTo>
                    <a:pt x="12100" y="7605"/>
                    <a:pt x="12067" y="7616"/>
                    <a:pt x="12034" y="7636"/>
                  </a:cubicBezTo>
                  <a:lnTo>
                    <a:pt x="11606" y="7039"/>
                  </a:lnTo>
                  <a:cubicBezTo>
                    <a:pt x="11803" y="6884"/>
                    <a:pt x="12056" y="6812"/>
                    <a:pt x="12308" y="6853"/>
                  </a:cubicBezTo>
                  <a:close/>
                  <a:moveTo>
                    <a:pt x="13032" y="7884"/>
                  </a:moveTo>
                  <a:lnTo>
                    <a:pt x="12495" y="7770"/>
                  </a:lnTo>
                  <a:lnTo>
                    <a:pt x="12977" y="7543"/>
                  </a:lnTo>
                  <a:cubicBezTo>
                    <a:pt x="12999" y="7657"/>
                    <a:pt x="13021" y="7770"/>
                    <a:pt x="13032" y="7884"/>
                  </a:cubicBezTo>
                  <a:close/>
                  <a:moveTo>
                    <a:pt x="12352" y="7657"/>
                  </a:moveTo>
                  <a:cubicBezTo>
                    <a:pt x="12330" y="7636"/>
                    <a:pt x="12308" y="7626"/>
                    <a:pt x="12286" y="7616"/>
                  </a:cubicBezTo>
                  <a:lnTo>
                    <a:pt x="12473" y="6884"/>
                  </a:lnTo>
                  <a:cubicBezTo>
                    <a:pt x="12681" y="6966"/>
                    <a:pt x="12835" y="7152"/>
                    <a:pt x="12933" y="7389"/>
                  </a:cubicBezTo>
                  <a:lnTo>
                    <a:pt x="12352" y="7657"/>
                  </a:lnTo>
                  <a:close/>
                  <a:moveTo>
                    <a:pt x="11452" y="7162"/>
                  </a:moveTo>
                  <a:lnTo>
                    <a:pt x="11792" y="7636"/>
                  </a:lnTo>
                  <a:lnTo>
                    <a:pt x="11233" y="7523"/>
                  </a:lnTo>
                  <a:cubicBezTo>
                    <a:pt x="11288" y="7389"/>
                    <a:pt x="11365" y="7265"/>
                    <a:pt x="11452" y="7162"/>
                  </a:cubicBezTo>
                  <a:close/>
                  <a:moveTo>
                    <a:pt x="11167" y="7729"/>
                  </a:moveTo>
                  <a:cubicBezTo>
                    <a:pt x="11167" y="7719"/>
                    <a:pt x="11167" y="7719"/>
                    <a:pt x="11167" y="7708"/>
                  </a:cubicBezTo>
                  <a:lnTo>
                    <a:pt x="11836" y="7822"/>
                  </a:lnTo>
                  <a:cubicBezTo>
                    <a:pt x="11825" y="7832"/>
                    <a:pt x="11825" y="7853"/>
                    <a:pt x="11825" y="7863"/>
                  </a:cubicBezTo>
                  <a:cubicBezTo>
                    <a:pt x="11825" y="7873"/>
                    <a:pt x="11825" y="7873"/>
                    <a:pt x="11825" y="7884"/>
                  </a:cubicBezTo>
                  <a:lnTo>
                    <a:pt x="11694" y="7945"/>
                  </a:lnTo>
                  <a:lnTo>
                    <a:pt x="11134" y="8193"/>
                  </a:lnTo>
                  <a:cubicBezTo>
                    <a:pt x="11123" y="8079"/>
                    <a:pt x="11123" y="7956"/>
                    <a:pt x="11145" y="7832"/>
                  </a:cubicBezTo>
                  <a:cubicBezTo>
                    <a:pt x="11156" y="7801"/>
                    <a:pt x="11156" y="7770"/>
                    <a:pt x="11167" y="7729"/>
                  </a:cubicBezTo>
                  <a:close/>
                  <a:moveTo>
                    <a:pt x="11178" y="8419"/>
                  </a:moveTo>
                  <a:lnTo>
                    <a:pt x="11847" y="8090"/>
                  </a:lnTo>
                  <a:cubicBezTo>
                    <a:pt x="11880" y="8152"/>
                    <a:pt x="11924" y="8203"/>
                    <a:pt x="11979" y="8234"/>
                  </a:cubicBezTo>
                  <a:lnTo>
                    <a:pt x="11782" y="9079"/>
                  </a:lnTo>
                  <a:cubicBezTo>
                    <a:pt x="11485" y="8997"/>
                    <a:pt x="11277" y="8739"/>
                    <a:pt x="11178" y="8419"/>
                  </a:cubicBezTo>
                  <a:close/>
                  <a:moveTo>
                    <a:pt x="12999" y="8378"/>
                  </a:moveTo>
                  <a:cubicBezTo>
                    <a:pt x="12966" y="8533"/>
                    <a:pt x="12911" y="8656"/>
                    <a:pt x="12846" y="8760"/>
                  </a:cubicBezTo>
                  <a:lnTo>
                    <a:pt x="12429" y="8182"/>
                  </a:lnTo>
                  <a:cubicBezTo>
                    <a:pt x="12440" y="8162"/>
                    <a:pt x="12462" y="8141"/>
                    <a:pt x="12473" y="8110"/>
                  </a:cubicBezTo>
                  <a:cubicBezTo>
                    <a:pt x="12484" y="8100"/>
                    <a:pt x="12484" y="8079"/>
                    <a:pt x="12484" y="8069"/>
                  </a:cubicBezTo>
                  <a:cubicBezTo>
                    <a:pt x="12495" y="8028"/>
                    <a:pt x="12495" y="7987"/>
                    <a:pt x="12495" y="7945"/>
                  </a:cubicBezTo>
                  <a:lnTo>
                    <a:pt x="13043" y="8038"/>
                  </a:lnTo>
                  <a:cubicBezTo>
                    <a:pt x="13043" y="8100"/>
                    <a:pt x="13043" y="8162"/>
                    <a:pt x="13032" y="8224"/>
                  </a:cubicBezTo>
                  <a:cubicBezTo>
                    <a:pt x="13021" y="8275"/>
                    <a:pt x="13010" y="8327"/>
                    <a:pt x="12999" y="8378"/>
                  </a:cubicBezTo>
                  <a:close/>
                  <a:moveTo>
                    <a:pt x="15424" y="7039"/>
                  </a:moveTo>
                  <a:lnTo>
                    <a:pt x="15654" y="7090"/>
                  </a:lnTo>
                  <a:lnTo>
                    <a:pt x="15391" y="8193"/>
                  </a:lnTo>
                  <a:lnTo>
                    <a:pt x="15138" y="8141"/>
                  </a:lnTo>
                  <a:cubicBezTo>
                    <a:pt x="15237" y="7729"/>
                    <a:pt x="15314" y="7368"/>
                    <a:pt x="15424" y="7039"/>
                  </a:cubicBezTo>
                  <a:close/>
                  <a:moveTo>
                    <a:pt x="16466" y="6400"/>
                  </a:moveTo>
                  <a:cubicBezTo>
                    <a:pt x="16488" y="6286"/>
                    <a:pt x="16553" y="6214"/>
                    <a:pt x="16619" y="6224"/>
                  </a:cubicBezTo>
                  <a:cubicBezTo>
                    <a:pt x="16685" y="6235"/>
                    <a:pt x="16696" y="6379"/>
                    <a:pt x="16663" y="6482"/>
                  </a:cubicBezTo>
                  <a:cubicBezTo>
                    <a:pt x="16641" y="6595"/>
                    <a:pt x="16586" y="6637"/>
                    <a:pt x="16521" y="6626"/>
                  </a:cubicBezTo>
                  <a:cubicBezTo>
                    <a:pt x="16455" y="6616"/>
                    <a:pt x="16444" y="6513"/>
                    <a:pt x="16466" y="6400"/>
                  </a:cubicBezTo>
                  <a:close/>
                  <a:moveTo>
                    <a:pt x="16817" y="6327"/>
                  </a:moveTo>
                  <a:cubicBezTo>
                    <a:pt x="16839" y="6214"/>
                    <a:pt x="16893" y="6173"/>
                    <a:pt x="16959" y="6183"/>
                  </a:cubicBezTo>
                  <a:cubicBezTo>
                    <a:pt x="17025" y="6193"/>
                    <a:pt x="17047" y="6307"/>
                    <a:pt x="17014" y="6420"/>
                  </a:cubicBezTo>
                  <a:cubicBezTo>
                    <a:pt x="16992" y="6534"/>
                    <a:pt x="16926" y="6606"/>
                    <a:pt x="16861" y="6595"/>
                  </a:cubicBezTo>
                  <a:cubicBezTo>
                    <a:pt x="16795" y="6585"/>
                    <a:pt x="16795" y="6441"/>
                    <a:pt x="16817" y="6327"/>
                  </a:cubicBezTo>
                  <a:close/>
                  <a:moveTo>
                    <a:pt x="16268" y="7234"/>
                  </a:moveTo>
                  <a:cubicBezTo>
                    <a:pt x="16268" y="7265"/>
                    <a:pt x="16268" y="7296"/>
                    <a:pt x="16268" y="7327"/>
                  </a:cubicBezTo>
                  <a:cubicBezTo>
                    <a:pt x="16257" y="7502"/>
                    <a:pt x="16202" y="7657"/>
                    <a:pt x="16137" y="7781"/>
                  </a:cubicBezTo>
                  <a:lnTo>
                    <a:pt x="16246" y="7234"/>
                  </a:lnTo>
                  <a:lnTo>
                    <a:pt x="16268" y="7234"/>
                  </a:lnTo>
                  <a:close/>
                  <a:moveTo>
                    <a:pt x="16488" y="8389"/>
                  </a:moveTo>
                  <a:lnTo>
                    <a:pt x="16027" y="8316"/>
                  </a:lnTo>
                  <a:lnTo>
                    <a:pt x="16093" y="8007"/>
                  </a:lnTo>
                  <a:cubicBezTo>
                    <a:pt x="16213" y="7976"/>
                    <a:pt x="16422" y="7904"/>
                    <a:pt x="16630" y="7750"/>
                  </a:cubicBezTo>
                  <a:lnTo>
                    <a:pt x="16488" y="8389"/>
                  </a:lnTo>
                  <a:close/>
                  <a:moveTo>
                    <a:pt x="17749" y="7554"/>
                  </a:moveTo>
                  <a:lnTo>
                    <a:pt x="17585" y="8667"/>
                  </a:lnTo>
                  <a:lnTo>
                    <a:pt x="17113" y="8584"/>
                  </a:lnTo>
                  <a:lnTo>
                    <a:pt x="17332" y="7461"/>
                  </a:lnTo>
                  <a:lnTo>
                    <a:pt x="17749" y="7554"/>
                  </a:lnTo>
                  <a:close/>
                  <a:moveTo>
                    <a:pt x="17179" y="7430"/>
                  </a:moveTo>
                  <a:lnTo>
                    <a:pt x="16981" y="8522"/>
                  </a:lnTo>
                  <a:lnTo>
                    <a:pt x="16586" y="8471"/>
                  </a:lnTo>
                  <a:lnTo>
                    <a:pt x="16795" y="7585"/>
                  </a:lnTo>
                  <a:cubicBezTo>
                    <a:pt x="16850" y="7523"/>
                    <a:pt x="16904" y="7461"/>
                    <a:pt x="16959" y="7389"/>
                  </a:cubicBezTo>
                  <a:lnTo>
                    <a:pt x="17179" y="7430"/>
                  </a:lnTo>
                  <a:close/>
                  <a:moveTo>
                    <a:pt x="15851" y="8275"/>
                  </a:moveTo>
                  <a:lnTo>
                    <a:pt x="15544" y="8182"/>
                  </a:lnTo>
                  <a:lnTo>
                    <a:pt x="15775" y="7121"/>
                  </a:lnTo>
                  <a:lnTo>
                    <a:pt x="16115" y="7193"/>
                  </a:lnTo>
                  <a:lnTo>
                    <a:pt x="15851" y="8275"/>
                  </a:lnTo>
                  <a:close/>
                  <a:moveTo>
                    <a:pt x="15807" y="13789"/>
                  </a:moveTo>
                  <a:lnTo>
                    <a:pt x="15478" y="15705"/>
                  </a:lnTo>
                  <a:lnTo>
                    <a:pt x="14612" y="15448"/>
                  </a:lnTo>
                  <a:lnTo>
                    <a:pt x="13997" y="15262"/>
                  </a:lnTo>
                  <a:lnTo>
                    <a:pt x="14436" y="13469"/>
                  </a:lnTo>
                  <a:lnTo>
                    <a:pt x="14996" y="11192"/>
                  </a:lnTo>
                  <a:lnTo>
                    <a:pt x="15709" y="11367"/>
                  </a:lnTo>
                  <a:lnTo>
                    <a:pt x="16213" y="11490"/>
                  </a:lnTo>
                  <a:lnTo>
                    <a:pt x="15807" y="13789"/>
                  </a:lnTo>
                  <a:close/>
                  <a:moveTo>
                    <a:pt x="14787" y="16715"/>
                  </a:moveTo>
                  <a:lnTo>
                    <a:pt x="15413" y="16818"/>
                  </a:lnTo>
                  <a:lnTo>
                    <a:pt x="15292" y="17447"/>
                  </a:lnTo>
                  <a:lnTo>
                    <a:pt x="14634" y="17323"/>
                  </a:lnTo>
                  <a:lnTo>
                    <a:pt x="14787" y="16715"/>
                  </a:lnTo>
                  <a:close/>
                  <a:moveTo>
                    <a:pt x="17343" y="4967"/>
                  </a:moveTo>
                  <a:cubicBezTo>
                    <a:pt x="17969" y="5730"/>
                    <a:pt x="18034" y="6523"/>
                    <a:pt x="17936" y="7337"/>
                  </a:cubicBezTo>
                  <a:lnTo>
                    <a:pt x="17113" y="7162"/>
                  </a:lnTo>
                  <a:cubicBezTo>
                    <a:pt x="17343" y="6740"/>
                    <a:pt x="17530" y="6090"/>
                    <a:pt x="17124" y="5977"/>
                  </a:cubicBezTo>
                  <a:cubicBezTo>
                    <a:pt x="16828" y="5895"/>
                    <a:pt x="16499" y="6008"/>
                    <a:pt x="16334" y="6173"/>
                  </a:cubicBezTo>
                  <a:cubicBezTo>
                    <a:pt x="16158" y="6358"/>
                    <a:pt x="16213" y="6668"/>
                    <a:pt x="16246" y="6977"/>
                  </a:cubicBezTo>
                  <a:lnTo>
                    <a:pt x="15500" y="6812"/>
                  </a:lnTo>
                  <a:cubicBezTo>
                    <a:pt x="15786" y="6018"/>
                    <a:pt x="16235" y="5462"/>
                    <a:pt x="17343" y="4967"/>
                  </a:cubicBezTo>
                  <a:close/>
                  <a:moveTo>
                    <a:pt x="12505" y="5390"/>
                  </a:moveTo>
                  <a:lnTo>
                    <a:pt x="12418" y="5369"/>
                  </a:lnTo>
                  <a:lnTo>
                    <a:pt x="11990" y="5266"/>
                  </a:lnTo>
                  <a:lnTo>
                    <a:pt x="12154" y="4462"/>
                  </a:lnTo>
                  <a:lnTo>
                    <a:pt x="12615" y="4586"/>
                  </a:lnTo>
                  <a:cubicBezTo>
                    <a:pt x="12648" y="4802"/>
                    <a:pt x="12615" y="5039"/>
                    <a:pt x="12517" y="5348"/>
                  </a:cubicBezTo>
                  <a:cubicBezTo>
                    <a:pt x="12505" y="5359"/>
                    <a:pt x="12505" y="5369"/>
                    <a:pt x="12505" y="5390"/>
                  </a:cubicBezTo>
                  <a:close/>
                  <a:moveTo>
                    <a:pt x="12154" y="3720"/>
                  </a:moveTo>
                  <a:lnTo>
                    <a:pt x="12034" y="4297"/>
                  </a:lnTo>
                  <a:lnTo>
                    <a:pt x="11595" y="4174"/>
                  </a:lnTo>
                  <a:cubicBezTo>
                    <a:pt x="11716" y="4019"/>
                    <a:pt x="11880" y="3875"/>
                    <a:pt x="12154" y="3720"/>
                  </a:cubicBezTo>
                  <a:close/>
                  <a:moveTo>
                    <a:pt x="12297" y="3803"/>
                  </a:moveTo>
                  <a:cubicBezTo>
                    <a:pt x="12440" y="4050"/>
                    <a:pt x="12538" y="4246"/>
                    <a:pt x="12593" y="4452"/>
                  </a:cubicBezTo>
                  <a:lnTo>
                    <a:pt x="12187" y="4339"/>
                  </a:lnTo>
                  <a:lnTo>
                    <a:pt x="12297" y="3803"/>
                  </a:lnTo>
                  <a:close/>
                  <a:moveTo>
                    <a:pt x="11529" y="4297"/>
                  </a:moveTo>
                  <a:lnTo>
                    <a:pt x="12012" y="4421"/>
                  </a:lnTo>
                  <a:lnTo>
                    <a:pt x="11847" y="5235"/>
                  </a:lnTo>
                  <a:lnTo>
                    <a:pt x="11310" y="5111"/>
                  </a:lnTo>
                  <a:cubicBezTo>
                    <a:pt x="11376" y="4761"/>
                    <a:pt x="11419" y="4503"/>
                    <a:pt x="11529" y="4297"/>
                  </a:cubicBezTo>
                  <a:close/>
                  <a:moveTo>
                    <a:pt x="7997" y="10254"/>
                  </a:moveTo>
                  <a:lnTo>
                    <a:pt x="8271" y="10336"/>
                  </a:lnTo>
                  <a:lnTo>
                    <a:pt x="8150" y="11016"/>
                  </a:lnTo>
                  <a:lnTo>
                    <a:pt x="7810" y="10944"/>
                  </a:lnTo>
                  <a:lnTo>
                    <a:pt x="7997" y="10254"/>
                  </a:lnTo>
                  <a:close/>
                  <a:moveTo>
                    <a:pt x="7053" y="9965"/>
                  </a:moveTo>
                  <a:lnTo>
                    <a:pt x="7415" y="10079"/>
                  </a:lnTo>
                  <a:lnTo>
                    <a:pt x="7229" y="10821"/>
                  </a:lnTo>
                  <a:lnTo>
                    <a:pt x="6812" y="10728"/>
                  </a:lnTo>
                  <a:lnTo>
                    <a:pt x="7053" y="9965"/>
                  </a:lnTo>
                  <a:close/>
                  <a:moveTo>
                    <a:pt x="5880" y="9615"/>
                  </a:moveTo>
                  <a:lnTo>
                    <a:pt x="6318" y="9749"/>
                  </a:lnTo>
                  <a:lnTo>
                    <a:pt x="6143" y="10584"/>
                  </a:lnTo>
                  <a:lnTo>
                    <a:pt x="5660" y="10481"/>
                  </a:lnTo>
                  <a:lnTo>
                    <a:pt x="5880" y="9615"/>
                  </a:lnTo>
                  <a:close/>
                  <a:moveTo>
                    <a:pt x="5397" y="9460"/>
                  </a:moveTo>
                  <a:lnTo>
                    <a:pt x="5254" y="10388"/>
                  </a:lnTo>
                  <a:lnTo>
                    <a:pt x="4563" y="10233"/>
                  </a:lnTo>
                  <a:lnTo>
                    <a:pt x="4684" y="9244"/>
                  </a:lnTo>
                  <a:lnTo>
                    <a:pt x="5397" y="9460"/>
                  </a:lnTo>
                  <a:close/>
                  <a:moveTo>
                    <a:pt x="7404" y="14015"/>
                  </a:moveTo>
                  <a:lnTo>
                    <a:pt x="6483" y="19261"/>
                  </a:lnTo>
                  <a:lnTo>
                    <a:pt x="6373" y="19230"/>
                  </a:lnTo>
                  <a:lnTo>
                    <a:pt x="6472" y="18694"/>
                  </a:lnTo>
                  <a:lnTo>
                    <a:pt x="6264" y="18684"/>
                  </a:lnTo>
                  <a:lnTo>
                    <a:pt x="6198" y="19189"/>
                  </a:lnTo>
                  <a:lnTo>
                    <a:pt x="6044" y="19147"/>
                  </a:lnTo>
                  <a:lnTo>
                    <a:pt x="6209" y="18385"/>
                  </a:lnTo>
                  <a:lnTo>
                    <a:pt x="6066" y="18374"/>
                  </a:lnTo>
                  <a:cubicBezTo>
                    <a:pt x="6077" y="17993"/>
                    <a:pt x="5967" y="17643"/>
                    <a:pt x="5572" y="17498"/>
                  </a:cubicBezTo>
                  <a:lnTo>
                    <a:pt x="5605" y="17251"/>
                  </a:lnTo>
                  <a:lnTo>
                    <a:pt x="5891" y="17272"/>
                  </a:lnTo>
                  <a:lnTo>
                    <a:pt x="5934" y="17107"/>
                  </a:lnTo>
                  <a:lnTo>
                    <a:pt x="5627" y="17055"/>
                  </a:lnTo>
                  <a:lnTo>
                    <a:pt x="5693" y="16798"/>
                  </a:lnTo>
                  <a:lnTo>
                    <a:pt x="5507" y="16756"/>
                  </a:lnTo>
                  <a:lnTo>
                    <a:pt x="5452" y="17055"/>
                  </a:lnTo>
                  <a:lnTo>
                    <a:pt x="5221" y="17014"/>
                  </a:lnTo>
                  <a:lnTo>
                    <a:pt x="5189" y="17189"/>
                  </a:lnTo>
                  <a:lnTo>
                    <a:pt x="5441" y="17241"/>
                  </a:lnTo>
                  <a:lnTo>
                    <a:pt x="5419" y="17447"/>
                  </a:lnTo>
                  <a:cubicBezTo>
                    <a:pt x="5419" y="17447"/>
                    <a:pt x="5408" y="17447"/>
                    <a:pt x="5408" y="17447"/>
                  </a:cubicBezTo>
                  <a:cubicBezTo>
                    <a:pt x="4618" y="17282"/>
                    <a:pt x="4410" y="18055"/>
                    <a:pt x="4355" y="18684"/>
                  </a:cubicBezTo>
                  <a:lnTo>
                    <a:pt x="4091" y="18611"/>
                  </a:lnTo>
                  <a:lnTo>
                    <a:pt x="4113" y="18333"/>
                  </a:lnTo>
                  <a:lnTo>
                    <a:pt x="3971" y="18292"/>
                  </a:lnTo>
                  <a:lnTo>
                    <a:pt x="3938" y="18581"/>
                  </a:lnTo>
                  <a:lnTo>
                    <a:pt x="3905" y="18570"/>
                  </a:lnTo>
                  <a:cubicBezTo>
                    <a:pt x="4146" y="17653"/>
                    <a:pt x="4388" y="16128"/>
                    <a:pt x="3400" y="16025"/>
                  </a:cubicBezTo>
                  <a:cubicBezTo>
                    <a:pt x="2457" y="15932"/>
                    <a:pt x="2216" y="17210"/>
                    <a:pt x="2161" y="18096"/>
                  </a:cubicBezTo>
                  <a:lnTo>
                    <a:pt x="2018" y="18055"/>
                  </a:lnTo>
                  <a:lnTo>
                    <a:pt x="2062" y="17684"/>
                  </a:lnTo>
                  <a:lnTo>
                    <a:pt x="1810" y="17653"/>
                  </a:lnTo>
                  <a:lnTo>
                    <a:pt x="1799" y="17993"/>
                  </a:lnTo>
                  <a:lnTo>
                    <a:pt x="1634" y="17952"/>
                  </a:lnTo>
                  <a:lnTo>
                    <a:pt x="1722" y="17385"/>
                  </a:lnTo>
                  <a:lnTo>
                    <a:pt x="1514" y="17344"/>
                  </a:lnTo>
                  <a:lnTo>
                    <a:pt x="1426" y="17890"/>
                  </a:lnTo>
                  <a:lnTo>
                    <a:pt x="1130" y="17808"/>
                  </a:lnTo>
                  <a:lnTo>
                    <a:pt x="2490" y="13181"/>
                  </a:lnTo>
                  <a:lnTo>
                    <a:pt x="7404" y="14015"/>
                  </a:lnTo>
                  <a:close/>
                  <a:moveTo>
                    <a:pt x="932" y="18385"/>
                  </a:moveTo>
                  <a:lnTo>
                    <a:pt x="1042" y="17993"/>
                  </a:lnTo>
                  <a:lnTo>
                    <a:pt x="1371" y="18076"/>
                  </a:lnTo>
                  <a:lnTo>
                    <a:pt x="1305" y="18488"/>
                  </a:lnTo>
                  <a:lnTo>
                    <a:pt x="932" y="18385"/>
                  </a:lnTo>
                  <a:close/>
                  <a:moveTo>
                    <a:pt x="1503" y="18591"/>
                  </a:moveTo>
                  <a:lnTo>
                    <a:pt x="1568" y="18137"/>
                  </a:lnTo>
                  <a:lnTo>
                    <a:pt x="1755" y="18189"/>
                  </a:lnTo>
                  <a:lnTo>
                    <a:pt x="1733" y="18622"/>
                  </a:lnTo>
                  <a:lnTo>
                    <a:pt x="1503" y="18591"/>
                  </a:lnTo>
                  <a:close/>
                  <a:moveTo>
                    <a:pt x="1919" y="18714"/>
                  </a:moveTo>
                  <a:lnTo>
                    <a:pt x="1974" y="18240"/>
                  </a:lnTo>
                  <a:lnTo>
                    <a:pt x="2128" y="18282"/>
                  </a:lnTo>
                  <a:cubicBezTo>
                    <a:pt x="2117" y="18477"/>
                    <a:pt x="2117" y="18653"/>
                    <a:pt x="2128" y="18766"/>
                  </a:cubicBezTo>
                  <a:lnTo>
                    <a:pt x="1919" y="18714"/>
                  </a:lnTo>
                  <a:close/>
                  <a:moveTo>
                    <a:pt x="3708" y="19127"/>
                  </a:moveTo>
                  <a:cubicBezTo>
                    <a:pt x="3740" y="19034"/>
                    <a:pt x="3784" y="18890"/>
                    <a:pt x="3839" y="18714"/>
                  </a:cubicBezTo>
                  <a:lnTo>
                    <a:pt x="3894" y="18725"/>
                  </a:lnTo>
                  <a:lnTo>
                    <a:pt x="3839" y="19147"/>
                  </a:lnTo>
                  <a:lnTo>
                    <a:pt x="3708" y="19127"/>
                  </a:lnTo>
                  <a:close/>
                  <a:moveTo>
                    <a:pt x="4015" y="19189"/>
                  </a:moveTo>
                  <a:lnTo>
                    <a:pt x="4048" y="18776"/>
                  </a:lnTo>
                  <a:lnTo>
                    <a:pt x="4311" y="18848"/>
                  </a:lnTo>
                  <a:cubicBezTo>
                    <a:pt x="4311" y="18993"/>
                    <a:pt x="4311" y="19127"/>
                    <a:pt x="4311" y="19219"/>
                  </a:cubicBezTo>
                  <a:lnTo>
                    <a:pt x="4015" y="19189"/>
                  </a:lnTo>
                  <a:close/>
                  <a:moveTo>
                    <a:pt x="5956" y="19498"/>
                  </a:moveTo>
                  <a:lnTo>
                    <a:pt x="6000" y="19281"/>
                  </a:lnTo>
                  <a:lnTo>
                    <a:pt x="6165" y="19323"/>
                  </a:lnTo>
                  <a:lnTo>
                    <a:pt x="6132" y="19549"/>
                  </a:lnTo>
                  <a:lnTo>
                    <a:pt x="5956" y="19498"/>
                  </a:lnTo>
                  <a:close/>
                  <a:moveTo>
                    <a:pt x="6285" y="19663"/>
                  </a:moveTo>
                  <a:lnTo>
                    <a:pt x="6340" y="19364"/>
                  </a:lnTo>
                  <a:lnTo>
                    <a:pt x="6450" y="19395"/>
                  </a:lnTo>
                  <a:lnTo>
                    <a:pt x="6395" y="19673"/>
                  </a:lnTo>
                  <a:lnTo>
                    <a:pt x="6285" y="19663"/>
                  </a:lnTo>
                  <a:close/>
                  <a:moveTo>
                    <a:pt x="9467" y="14438"/>
                  </a:moveTo>
                  <a:lnTo>
                    <a:pt x="9906" y="12480"/>
                  </a:lnTo>
                  <a:lnTo>
                    <a:pt x="10366" y="10408"/>
                  </a:lnTo>
                  <a:lnTo>
                    <a:pt x="10509" y="10439"/>
                  </a:lnTo>
                  <a:lnTo>
                    <a:pt x="11167" y="10553"/>
                  </a:lnTo>
                  <a:lnTo>
                    <a:pt x="11672" y="10645"/>
                  </a:lnTo>
                  <a:lnTo>
                    <a:pt x="11332" y="12469"/>
                  </a:lnTo>
                  <a:lnTo>
                    <a:pt x="10893" y="14809"/>
                  </a:lnTo>
                  <a:lnTo>
                    <a:pt x="10158" y="14613"/>
                  </a:lnTo>
                  <a:lnTo>
                    <a:pt x="9467" y="14438"/>
                  </a:lnTo>
                  <a:close/>
                  <a:moveTo>
                    <a:pt x="12604" y="14582"/>
                  </a:moveTo>
                  <a:lnTo>
                    <a:pt x="12275" y="14510"/>
                  </a:lnTo>
                  <a:lnTo>
                    <a:pt x="11792" y="14397"/>
                  </a:lnTo>
                  <a:lnTo>
                    <a:pt x="12100" y="12820"/>
                  </a:lnTo>
                  <a:lnTo>
                    <a:pt x="12505" y="10728"/>
                  </a:lnTo>
                  <a:lnTo>
                    <a:pt x="13098" y="10800"/>
                  </a:lnTo>
                  <a:lnTo>
                    <a:pt x="13537" y="10852"/>
                  </a:lnTo>
                  <a:lnTo>
                    <a:pt x="13043" y="12820"/>
                  </a:lnTo>
                  <a:lnTo>
                    <a:pt x="12604" y="14582"/>
                  </a:lnTo>
                  <a:close/>
                  <a:moveTo>
                    <a:pt x="13054" y="17292"/>
                  </a:moveTo>
                  <a:lnTo>
                    <a:pt x="14063" y="17488"/>
                  </a:lnTo>
                  <a:lnTo>
                    <a:pt x="13570" y="18931"/>
                  </a:lnTo>
                  <a:lnTo>
                    <a:pt x="12813" y="18807"/>
                  </a:lnTo>
                  <a:lnTo>
                    <a:pt x="13054" y="17292"/>
                  </a:lnTo>
                  <a:close/>
                  <a:moveTo>
                    <a:pt x="13811" y="18972"/>
                  </a:moveTo>
                  <a:lnTo>
                    <a:pt x="14272" y="17529"/>
                  </a:lnTo>
                  <a:lnTo>
                    <a:pt x="15237" y="17715"/>
                  </a:lnTo>
                  <a:lnTo>
                    <a:pt x="14963" y="19158"/>
                  </a:lnTo>
                  <a:lnTo>
                    <a:pt x="13811" y="18972"/>
                  </a:lnTo>
                  <a:close/>
                  <a:moveTo>
                    <a:pt x="19625" y="11975"/>
                  </a:moveTo>
                  <a:cubicBezTo>
                    <a:pt x="19866" y="12335"/>
                    <a:pt x="19932" y="12686"/>
                    <a:pt x="19910" y="13047"/>
                  </a:cubicBezTo>
                  <a:lnTo>
                    <a:pt x="19373" y="13036"/>
                  </a:lnTo>
                  <a:lnTo>
                    <a:pt x="19625" y="11975"/>
                  </a:lnTo>
                  <a:close/>
                  <a:moveTo>
                    <a:pt x="19296" y="12119"/>
                  </a:moveTo>
                  <a:lnTo>
                    <a:pt x="19088" y="13016"/>
                  </a:lnTo>
                  <a:lnTo>
                    <a:pt x="18528" y="12995"/>
                  </a:lnTo>
                  <a:cubicBezTo>
                    <a:pt x="18693" y="12665"/>
                    <a:pt x="18923" y="12377"/>
                    <a:pt x="19296" y="12119"/>
                  </a:cubicBezTo>
                  <a:close/>
                  <a:moveTo>
                    <a:pt x="18451" y="13201"/>
                  </a:moveTo>
                  <a:lnTo>
                    <a:pt x="19044" y="13232"/>
                  </a:lnTo>
                  <a:lnTo>
                    <a:pt x="18824" y="14139"/>
                  </a:lnTo>
                  <a:lnTo>
                    <a:pt x="18221" y="14026"/>
                  </a:lnTo>
                  <a:cubicBezTo>
                    <a:pt x="18287" y="13716"/>
                    <a:pt x="18352" y="13448"/>
                    <a:pt x="18451" y="13201"/>
                  </a:cubicBezTo>
                  <a:close/>
                  <a:moveTo>
                    <a:pt x="19088" y="14190"/>
                  </a:moveTo>
                  <a:lnTo>
                    <a:pt x="19318" y="13253"/>
                  </a:lnTo>
                  <a:lnTo>
                    <a:pt x="19888" y="13284"/>
                  </a:lnTo>
                  <a:cubicBezTo>
                    <a:pt x="19844" y="13613"/>
                    <a:pt x="19757" y="13953"/>
                    <a:pt x="19702" y="14304"/>
                  </a:cubicBezTo>
                  <a:lnTo>
                    <a:pt x="19088" y="1419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21973E2-E037-074D-8D76-60075EF7D01C}"/>
                </a:ext>
              </a:extLst>
            </p:cNvPr>
            <p:cNvSpPr/>
            <p:nvPr/>
          </p:nvSpPr>
          <p:spPr>
            <a:xfrm>
              <a:off x="53682900" y="8166099"/>
              <a:ext cx="16340" cy="15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7" h="21600" extrusionOk="0">
                  <a:moveTo>
                    <a:pt x="18527" y="21600"/>
                  </a:moveTo>
                  <a:cubicBezTo>
                    <a:pt x="9886" y="14459"/>
                    <a:pt x="4127" y="7319"/>
                    <a:pt x="1244" y="0"/>
                  </a:cubicBezTo>
                  <a:cubicBezTo>
                    <a:pt x="-3073" y="7319"/>
                    <a:pt x="4127" y="14459"/>
                    <a:pt x="18527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BC0FBCF1-B5B8-6844-BCA5-1F5BD6E93B0E}"/>
                </a:ext>
              </a:extLst>
            </p:cNvPr>
            <p:cNvSpPr/>
            <p:nvPr/>
          </p:nvSpPr>
          <p:spPr>
            <a:xfrm>
              <a:off x="54355999" y="8851899"/>
              <a:ext cx="1273" cy="41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4400"/>
                    <a:pt x="0" y="7200"/>
                    <a:pt x="0" y="0"/>
                  </a:cubicBezTo>
                  <a:cubicBezTo>
                    <a:pt x="105" y="7854"/>
                    <a:pt x="105" y="144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279D859-F09C-DA43-97C0-BB755CE6391F}"/>
                </a:ext>
              </a:extLst>
            </p:cNvPr>
            <p:cNvSpPr/>
            <p:nvPr/>
          </p:nvSpPr>
          <p:spPr>
            <a:xfrm>
              <a:off x="54038499" y="8166100"/>
              <a:ext cx="23249" cy="12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9" h="21600" extrusionOk="0">
                  <a:moveTo>
                    <a:pt x="19769" y="21600"/>
                  </a:moveTo>
                  <a:cubicBezTo>
                    <a:pt x="13288" y="14400"/>
                    <a:pt x="6807" y="7200"/>
                    <a:pt x="331" y="0"/>
                  </a:cubicBezTo>
                  <a:cubicBezTo>
                    <a:pt x="-1831" y="7412"/>
                    <a:pt x="6812" y="14612"/>
                    <a:pt x="19769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F121C90D-B721-2345-8935-9D4EC6679DE8}"/>
                </a:ext>
              </a:extLst>
            </p:cNvPr>
            <p:cNvSpPr/>
            <p:nvPr/>
          </p:nvSpPr>
          <p:spPr>
            <a:xfrm>
              <a:off x="53543199" y="7835899"/>
              <a:ext cx="1573537" cy="2650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24" y="9553"/>
                  </a:moveTo>
                  <a:cubicBezTo>
                    <a:pt x="18044" y="9201"/>
                    <a:pt x="18828" y="8818"/>
                    <a:pt x="19560" y="8404"/>
                  </a:cubicBezTo>
                  <a:cubicBezTo>
                    <a:pt x="18532" y="8756"/>
                    <a:pt x="17503" y="9108"/>
                    <a:pt x="16457" y="9449"/>
                  </a:cubicBezTo>
                  <a:cubicBezTo>
                    <a:pt x="16422" y="9449"/>
                    <a:pt x="16405" y="9439"/>
                    <a:pt x="16370" y="9439"/>
                  </a:cubicBezTo>
                  <a:cubicBezTo>
                    <a:pt x="16352" y="9460"/>
                    <a:pt x="16335" y="9480"/>
                    <a:pt x="16318" y="9501"/>
                  </a:cubicBezTo>
                  <a:cubicBezTo>
                    <a:pt x="16178" y="9553"/>
                    <a:pt x="16039" y="9594"/>
                    <a:pt x="15899" y="9646"/>
                  </a:cubicBezTo>
                  <a:cubicBezTo>
                    <a:pt x="15934" y="9574"/>
                    <a:pt x="15952" y="9511"/>
                    <a:pt x="15969" y="9439"/>
                  </a:cubicBezTo>
                  <a:cubicBezTo>
                    <a:pt x="16178" y="8311"/>
                    <a:pt x="16387" y="7193"/>
                    <a:pt x="16579" y="6065"/>
                  </a:cubicBezTo>
                  <a:cubicBezTo>
                    <a:pt x="16248" y="7286"/>
                    <a:pt x="15899" y="8508"/>
                    <a:pt x="15568" y="9718"/>
                  </a:cubicBezTo>
                  <a:cubicBezTo>
                    <a:pt x="15551" y="9739"/>
                    <a:pt x="15533" y="9749"/>
                    <a:pt x="15516" y="9770"/>
                  </a:cubicBezTo>
                  <a:cubicBezTo>
                    <a:pt x="14941" y="9967"/>
                    <a:pt x="14365" y="10163"/>
                    <a:pt x="13790" y="10360"/>
                  </a:cubicBezTo>
                  <a:lnTo>
                    <a:pt x="13563" y="10226"/>
                  </a:lnTo>
                  <a:cubicBezTo>
                    <a:pt x="13964" y="9656"/>
                    <a:pt x="14348" y="9087"/>
                    <a:pt x="14749" y="8518"/>
                  </a:cubicBezTo>
                  <a:cubicBezTo>
                    <a:pt x="13738" y="9387"/>
                    <a:pt x="12936" y="10433"/>
                    <a:pt x="12081" y="11436"/>
                  </a:cubicBezTo>
                  <a:cubicBezTo>
                    <a:pt x="12064" y="11178"/>
                    <a:pt x="11994" y="10919"/>
                    <a:pt x="11907" y="10671"/>
                  </a:cubicBezTo>
                  <a:cubicBezTo>
                    <a:pt x="11646" y="9977"/>
                    <a:pt x="11192" y="9284"/>
                    <a:pt x="11088" y="8580"/>
                  </a:cubicBezTo>
                  <a:cubicBezTo>
                    <a:pt x="11157" y="9832"/>
                    <a:pt x="11227" y="11085"/>
                    <a:pt x="11280" y="12327"/>
                  </a:cubicBezTo>
                  <a:cubicBezTo>
                    <a:pt x="10844" y="12803"/>
                    <a:pt x="10356" y="13248"/>
                    <a:pt x="9815" y="13662"/>
                  </a:cubicBezTo>
                  <a:cubicBezTo>
                    <a:pt x="9728" y="13465"/>
                    <a:pt x="9623" y="13268"/>
                    <a:pt x="9519" y="13072"/>
                  </a:cubicBezTo>
                  <a:cubicBezTo>
                    <a:pt x="9344" y="12730"/>
                    <a:pt x="9048" y="12378"/>
                    <a:pt x="8734" y="12026"/>
                  </a:cubicBezTo>
                  <a:lnTo>
                    <a:pt x="8647" y="11902"/>
                  </a:lnTo>
                  <a:cubicBezTo>
                    <a:pt x="8804" y="11519"/>
                    <a:pt x="8874" y="11126"/>
                    <a:pt x="8839" y="10733"/>
                  </a:cubicBezTo>
                  <a:cubicBezTo>
                    <a:pt x="8787" y="10267"/>
                    <a:pt x="8595" y="9822"/>
                    <a:pt x="8560" y="9356"/>
                  </a:cubicBezTo>
                  <a:cubicBezTo>
                    <a:pt x="8490" y="8611"/>
                    <a:pt x="8804" y="7876"/>
                    <a:pt x="9100" y="7152"/>
                  </a:cubicBezTo>
                  <a:cubicBezTo>
                    <a:pt x="9153" y="7027"/>
                    <a:pt x="9205" y="6914"/>
                    <a:pt x="9257" y="6789"/>
                  </a:cubicBezTo>
                  <a:cubicBezTo>
                    <a:pt x="9728" y="6831"/>
                    <a:pt x="10216" y="6831"/>
                    <a:pt x="10600" y="6665"/>
                  </a:cubicBezTo>
                  <a:cubicBezTo>
                    <a:pt x="11001" y="6489"/>
                    <a:pt x="11192" y="6168"/>
                    <a:pt x="11611" y="6003"/>
                  </a:cubicBezTo>
                  <a:cubicBezTo>
                    <a:pt x="11907" y="5879"/>
                    <a:pt x="12291" y="5858"/>
                    <a:pt x="12657" y="5806"/>
                  </a:cubicBezTo>
                  <a:cubicBezTo>
                    <a:pt x="13720" y="5661"/>
                    <a:pt x="14679" y="5258"/>
                    <a:pt x="15272" y="4709"/>
                  </a:cubicBezTo>
                  <a:cubicBezTo>
                    <a:pt x="13372" y="5185"/>
                    <a:pt x="11471" y="5661"/>
                    <a:pt x="9571" y="6148"/>
                  </a:cubicBezTo>
                  <a:cubicBezTo>
                    <a:pt x="10233" y="5165"/>
                    <a:pt x="10896" y="4171"/>
                    <a:pt x="11558" y="3188"/>
                  </a:cubicBezTo>
                  <a:cubicBezTo>
                    <a:pt x="10495" y="3954"/>
                    <a:pt x="10059" y="4958"/>
                    <a:pt x="9641" y="5920"/>
                  </a:cubicBezTo>
                  <a:cubicBezTo>
                    <a:pt x="9606" y="6003"/>
                    <a:pt x="9571" y="6075"/>
                    <a:pt x="9536" y="6158"/>
                  </a:cubicBezTo>
                  <a:cubicBezTo>
                    <a:pt x="9414" y="6189"/>
                    <a:pt x="9292" y="6220"/>
                    <a:pt x="9170" y="6251"/>
                  </a:cubicBezTo>
                  <a:lnTo>
                    <a:pt x="8996" y="6665"/>
                  </a:lnTo>
                  <a:cubicBezTo>
                    <a:pt x="8926" y="6696"/>
                    <a:pt x="8856" y="6727"/>
                    <a:pt x="8786" y="6758"/>
                  </a:cubicBezTo>
                  <a:cubicBezTo>
                    <a:pt x="8891" y="6769"/>
                    <a:pt x="9013" y="6789"/>
                    <a:pt x="9135" y="6800"/>
                  </a:cubicBezTo>
                  <a:cubicBezTo>
                    <a:pt x="9100" y="6852"/>
                    <a:pt x="9065" y="6893"/>
                    <a:pt x="9030" y="6945"/>
                  </a:cubicBezTo>
                  <a:cubicBezTo>
                    <a:pt x="8943" y="7079"/>
                    <a:pt x="8839" y="7214"/>
                    <a:pt x="8717" y="7359"/>
                  </a:cubicBezTo>
                  <a:cubicBezTo>
                    <a:pt x="8699" y="6510"/>
                    <a:pt x="8455" y="5661"/>
                    <a:pt x="7950" y="4875"/>
                  </a:cubicBezTo>
                  <a:cubicBezTo>
                    <a:pt x="8246" y="4471"/>
                    <a:pt x="8124" y="3923"/>
                    <a:pt x="8246" y="3457"/>
                  </a:cubicBezTo>
                  <a:cubicBezTo>
                    <a:pt x="8612" y="2173"/>
                    <a:pt x="11262" y="1294"/>
                    <a:pt x="11018" y="0"/>
                  </a:cubicBezTo>
                  <a:cubicBezTo>
                    <a:pt x="9728" y="1377"/>
                    <a:pt x="8542" y="2794"/>
                    <a:pt x="7514" y="4243"/>
                  </a:cubicBezTo>
                  <a:cubicBezTo>
                    <a:pt x="7479" y="4192"/>
                    <a:pt x="7444" y="4150"/>
                    <a:pt x="7409" y="4099"/>
                  </a:cubicBezTo>
                  <a:cubicBezTo>
                    <a:pt x="7409" y="4067"/>
                    <a:pt x="7409" y="4026"/>
                    <a:pt x="7427" y="3995"/>
                  </a:cubicBezTo>
                  <a:lnTo>
                    <a:pt x="7409" y="4088"/>
                  </a:lnTo>
                  <a:cubicBezTo>
                    <a:pt x="7322" y="3964"/>
                    <a:pt x="7235" y="3840"/>
                    <a:pt x="7165" y="3716"/>
                  </a:cubicBezTo>
                  <a:cubicBezTo>
                    <a:pt x="7217" y="3923"/>
                    <a:pt x="7287" y="4119"/>
                    <a:pt x="7339" y="4326"/>
                  </a:cubicBezTo>
                  <a:lnTo>
                    <a:pt x="7252" y="4626"/>
                  </a:lnTo>
                  <a:cubicBezTo>
                    <a:pt x="7287" y="4564"/>
                    <a:pt x="7339" y="4513"/>
                    <a:pt x="7374" y="4461"/>
                  </a:cubicBezTo>
                  <a:cubicBezTo>
                    <a:pt x="7392" y="4502"/>
                    <a:pt x="7409" y="4554"/>
                    <a:pt x="7409" y="4595"/>
                  </a:cubicBezTo>
                  <a:cubicBezTo>
                    <a:pt x="7427" y="4802"/>
                    <a:pt x="7479" y="5009"/>
                    <a:pt x="7566" y="5206"/>
                  </a:cubicBezTo>
                  <a:cubicBezTo>
                    <a:pt x="7566" y="5206"/>
                    <a:pt x="7584" y="5196"/>
                    <a:pt x="7584" y="5196"/>
                  </a:cubicBezTo>
                  <a:lnTo>
                    <a:pt x="8351" y="7835"/>
                  </a:lnTo>
                  <a:cubicBezTo>
                    <a:pt x="7897" y="8404"/>
                    <a:pt x="7427" y="9015"/>
                    <a:pt x="7305" y="9584"/>
                  </a:cubicBezTo>
                  <a:lnTo>
                    <a:pt x="6834" y="9149"/>
                  </a:lnTo>
                  <a:lnTo>
                    <a:pt x="6607" y="9553"/>
                  </a:lnTo>
                  <a:cubicBezTo>
                    <a:pt x="5404" y="8083"/>
                    <a:pt x="3766" y="6624"/>
                    <a:pt x="2911" y="5392"/>
                  </a:cubicBezTo>
                  <a:cubicBezTo>
                    <a:pt x="2580" y="4916"/>
                    <a:pt x="2232" y="4430"/>
                    <a:pt x="2022" y="3923"/>
                  </a:cubicBezTo>
                  <a:cubicBezTo>
                    <a:pt x="2388" y="5434"/>
                    <a:pt x="3173" y="6914"/>
                    <a:pt x="4341" y="8269"/>
                  </a:cubicBezTo>
                  <a:cubicBezTo>
                    <a:pt x="4724" y="8715"/>
                    <a:pt x="5335" y="9253"/>
                    <a:pt x="5770" y="9770"/>
                  </a:cubicBezTo>
                  <a:cubicBezTo>
                    <a:pt x="5561" y="9553"/>
                    <a:pt x="5300" y="9356"/>
                    <a:pt x="5003" y="9160"/>
                  </a:cubicBezTo>
                  <a:cubicBezTo>
                    <a:pt x="4393" y="8777"/>
                    <a:pt x="3713" y="8445"/>
                    <a:pt x="3016" y="8125"/>
                  </a:cubicBezTo>
                  <a:cubicBezTo>
                    <a:pt x="2598" y="7928"/>
                    <a:pt x="2179" y="7731"/>
                    <a:pt x="1674" y="7607"/>
                  </a:cubicBezTo>
                  <a:cubicBezTo>
                    <a:pt x="1203" y="7493"/>
                    <a:pt x="680" y="7462"/>
                    <a:pt x="209" y="7359"/>
                  </a:cubicBezTo>
                  <a:cubicBezTo>
                    <a:pt x="140" y="7348"/>
                    <a:pt x="70" y="7328"/>
                    <a:pt x="0" y="7307"/>
                  </a:cubicBezTo>
                  <a:lnTo>
                    <a:pt x="0" y="7669"/>
                  </a:lnTo>
                  <a:cubicBezTo>
                    <a:pt x="261" y="7814"/>
                    <a:pt x="558" y="7928"/>
                    <a:pt x="872" y="8031"/>
                  </a:cubicBezTo>
                  <a:cubicBezTo>
                    <a:pt x="907" y="8042"/>
                    <a:pt x="924" y="8052"/>
                    <a:pt x="959" y="8062"/>
                  </a:cubicBezTo>
                  <a:cubicBezTo>
                    <a:pt x="959" y="8062"/>
                    <a:pt x="959" y="8062"/>
                    <a:pt x="959" y="8062"/>
                  </a:cubicBezTo>
                  <a:cubicBezTo>
                    <a:pt x="680" y="8104"/>
                    <a:pt x="349" y="8187"/>
                    <a:pt x="0" y="8269"/>
                  </a:cubicBezTo>
                  <a:lnTo>
                    <a:pt x="0" y="8311"/>
                  </a:lnTo>
                  <a:lnTo>
                    <a:pt x="1796" y="8301"/>
                  </a:lnTo>
                  <a:cubicBezTo>
                    <a:pt x="1796" y="8301"/>
                    <a:pt x="1796" y="8301"/>
                    <a:pt x="1796" y="8290"/>
                  </a:cubicBezTo>
                  <a:cubicBezTo>
                    <a:pt x="2354" y="8435"/>
                    <a:pt x="2911" y="8580"/>
                    <a:pt x="3417" y="8787"/>
                  </a:cubicBezTo>
                  <a:cubicBezTo>
                    <a:pt x="5840" y="9791"/>
                    <a:pt x="6014" y="11281"/>
                    <a:pt x="6938" y="12689"/>
                  </a:cubicBezTo>
                  <a:cubicBezTo>
                    <a:pt x="6224" y="12730"/>
                    <a:pt x="5492" y="12679"/>
                    <a:pt x="4759" y="12616"/>
                  </a:cubicBezTo>
                  <a:cubicBezTo>
                    <a:pt x="3835" y="11478"/>
                    <a:pt x="2057" y="10588"/>
                    <a:pt x="0" y="10267"/>
                  </a:cubicBezTo>
                  <a:lnTo>
                    <a:pt x="0" y="10464"/>
                  </a:lnTo>
                  <a:cubicBezTo>
                    <a:pt x="87" y="10484"/>
                    <a:pt x="174" y="10505"/>
                    <a:pt x="261" y="10526"/>
                  </a:cubicBezTo>
                  <a:cubicBezTo>
                    <a:pt x="680" y="10629"/>
                    <a:pt x="959" y="10857"/>
                    <a:pt x="1203" y="11074"/>
                  </a:cubicBezTo>
                  <a:cubicBezTo>
                    <a:pt x="1743" y="11530"/>
                    <a:pt x="2266" y="11985"/>
                    <a:pt x="2807" y="12430"/>
                  </a:cubicBezTo>
                  <a:cubicBezTo>
                    <a:pt x="1831" y="12358"/>
                    <a:pt x="872" y="12368"/>
                    <a:pt x="0" y="12637"/>
                  </a:cubicBezTo>
                  <a:lnTo>
                    <a:pt x="0" y="12689"/>
                  </a:lnTo>
                  <a:cubicBezTo>
                    <a:pt x="418" y="12896"/>
                    <a:pt x="1116" y="12710"/>
                    <a:pt x="1674" y="12772"/>
                  </a:cubicBezTo>
                  <a:cubicBezTo>
                    <a:pt x="2371" y="12844"/>
                    <a:pt x="2772" y="13289"/>
                    <a:pt x="3417" y="13465"/>
                  </a:cubicBezTo>
                  <a:cubicBezTo>
                    <a:pt x="3940" y="13610"/>
                    <a:pt x="4568" y="13569"/>
                    <a:pt x="5160" y="13558"/>
                  </a:cubicBezTo>
                  <a:cubicBezTo>
                    <a:pt x="6154" y="13548"/>
                    <a:pt x="7148" y="13662"/>
                    <a:pt x="8072" y="13900"/>
                  </a:cubicBezTo>
                  <a:cubicBezTo>
                    <a:pt x="8194" y="14003"/>
                    <a:pt x="8298" y="14107"/>
                    <a:pt x="8403" y="14210"/>
                  </a:cubicBezTo>
                  <a:cubicBezTo>
                    <a:pt x="9519" y="15390"/>
                    <a:pt x="9100" y="16849"/>
                    <a:pt x="9065" y="18205"/>
                  </a:cubicBezTo>
                  <a:cubicBezTo>
                    <a:pt x="9048" y="19168"/>
                    <a:pt x="9222" y="20130"/>
                    <a:pt x="9606" y="21062"/>
                  </a:cubicBezTo>
                  <a:cubicBezTo>
                    <a:pt x="9536" y="21238"/>
                    <a:pt x="9484" y="21424"/>
                    <a:pt x="9414" y="21600"/>
                  </a:cubicBezTo>
                  <a:cubicBezTo>
                    <a:pt x="9519" y="21538"/>
                    <a:pt x="9641" y="21486"/>
                    <a:pt x="9763" y="21434"/>
                  </a:cubicBezTo>
                  <a:cubicBezTo>
                    <a:pt x="9780" y="21455"/>
                    <a:pt x="9780" y="21476"/>
                    <a:pt x="9798" y="21507"/>
                  </a:cubicBezTo>
                  <a:lnTo>
                    <a:pt x="9780" y="21434"/>
                  </a:lnTo>
                  <a:cubicBezTo>
                    <a:pt x="11157" y="20855"/>
                    <a:pt x="13110" y="20772"/>
                    <a:pt x="14592" y="21248"/>
                  </a:cubicBezTo>
                  <a:cubicBezTo>
                    <a:pt x="13249" y="19634"/>
                    <a:pt x="11907" y="18009"/>
                    <a:pt x="10983" y="16291"/>
                  </a:cubicBezTo>
                  <a:cubicBezTo>
                    <a:pt x="10739" y="15825"/>
                    <a:pt x="10512" y="15349"/>
                    <a:pt x="10303" y="14873"/>
                  </a:cubicBezTo>
                  <a:cubicBezTo>
                    <a:pt x="11210" y="13548"/>
                    <a:pt x="12134" y="12223"/>
                    <a:pt x="13040" y="10909"/>
                  </a:cubicBezTo>
                  <a:cubicBezTo>
                    <a:pt x="14104" y="10660"/>
                    <a:pt x="15115" y="10350"/>
                    <a:pt x="16091" y="9998"/>
                  </a:cubicBezTo>
                  <a:cubicBezTo>
                    <a:pt x="16091" y="10019"/>
                    <a:pt x="16091" y="10050"/>
                    <a:pt x="16108" y="10070"/>
                  </a:cubicBezTo>
                  <a:cubicBezTo>
                    <a:pt x="16161" y="10029"/>
                    <a:pt x="16213" y="9977"/>
                    <a:pt x="16265" y="9936"/>
                  </a:cubicBezTo>
                  <a:cubicBezTo>
                    <a:pt x="16353" y="9905"/>
                    <a:pt x="16440" y="9874"/>
                    <a:pt x="16527" y="9832"/>
                  </a:cubicBezTo>
                  <a:lnTo>
                    <a:pt x="16597" y="9863"/>
                  </a:lnTo>
                  <a:lnTo>
                    <a:pt x="21600" y="10019"/>
                  </a:lnTo>
                  <a:cubicBezTo>
                    <a:pt x="20170" y="9884"/>
                    <a:pt x="18689" y="9739"/>
                    <a:pt x="17224" y="955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F44514AA-F509-3D4D-B9E2-3CF4D4705AF3}"/>
                </a:ext>
              </a:extLst>
            </p:cNvPr>
            <p:cNvSpPr/>
            <p:nvPr/>
          </p:nvSpPr>
          <p:spPr>
            <a:xfrm>
              <a:off x="54000400" y="9144000"/>
              <a:ext cx="0" cy="5081"/>
            </a:xfrm>
            <a:prstGeom prst="lin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70CD2427-3387-1F43-AEFE-388EDD75C822}"/>
                </a:ext>
              </a:extLst>
            </p:cNvPr>
            <p:cNvSpPr/>
            <p:nvPr/>
          </p:nvSpPr>
          <p:spPr>
            <a:xfrm>
              <a:off x="53619400" y="9766299"/>
              <a:ext cx="85801" cy="5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3" h="20433" extrusionOk="0">
                  <a:moveTo>
                    <a:pt x="17037" y="9199"/>
                  </a:moveTo>
                  <a:cubicBezTo>
                    <a:pt x="14907" y="11770"/>
                    <a:pt x="11257" y="12284"/>
                    <a:pt x="8822" y="12284"/>
                  </a:cubicBezTo>
                  <a:cubicBezTo>
                    <a:pt x="4563" y="12284"/>
                    <a:pt x="3650" y="7655"/>
                    <a:pt x="2433" y="1484"/>
                  </a:cubicBezTo>
                  <a:cubicBezTo>
                    <a:pt x="1824" y="-573"/>
                    <a:pt x="0" y="-573"/>
                    <a:pt x="0" y="1998"/>
                  </a:cubicBezTo>
                  <a:cubicBezTo>
                    <a:pt x="0" y="9713"/>
                    <a:pt x="1826" y="18456"/>
                    <a:pt x="6996" y="19998"/>
                  </a:cubicBezTo>
                  <a:cubicBezTo>
                    <a:pt x="10951" y="21027"/>
                    <a:pt x="17035" y="20513"/>
                    <a:pt x="20077" y="15370"/>
                  </a:cubicBezTo>
                  <a:cubicBezTo>
                    <a:pt x="21600" y="12284"/>
                    <a:pt x="19165" y="6627"/>
                    <a:pt x="17037" y="91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221FA241-D1D8-A442-9BD8-C5516BFD1B49}"/>
                </a:ext>
              </a:extLst>
            </p:cNvPr>
            <p:cNvSpPr/>
            <p:nvPr/>
          </p:nvSpPr>
          <p:spPr>
            <a:xfrm>
              <a:off x="53543200" y="9994900"/>
              <a:ext cx="188825" cy="15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429" extrusionOk="0">
                  <a:moveTo>
                    <a:pt x="19171" y="5720"/>
                  </a:moveTo>
                  <a:cubicBezTo>
                    <a:pt x="15384" y="10183"/>
                    <a:pt x="10896" y="4292"/>
                    <a:pt x="8792" y="543"/>
                  </a:cubicBezTo>
                  <a:cubicBezTo>
                    <a:pt x="8511" y="8"/>
                    <a:pt x="7950" y="-171"/>
                    <a:pt x="7670" y="186"/>
                  </a:cubicBezTo>
                  <a:cubicBezTo>
                    <a:pt x="6127" y="1614"/>
                    <a:pt x="4725" y="3399"/>
                    <a:pt x="3182" y="4827"/>
                  </a:cubicBezTo>
                  <a:cubicBezTo>
                    <a:pt x="2060" y="5898"/>
                    <a:pt x="1218" y="7862"/>
                    <a:pt x="236" y="8755"/>
                  </a:cubicBezTo>
                  <a:cubicBezTo>
                    <a:pt x="-325" y="9112"/>
                    <a:pt x="236" y="10004"/>
                    <a:pt x="656" y="9826"/>
                  </a:cubicBezTo>
                  <a:cubicBezTo>
                    <a:pt x="2059" y="9112"/>
                    <a:pt x="2901" y="7148"/>
                    <a:pt x="4303" y="6077"/>
                  </a:cubicBezTo>
                  <a:cubicBezTo>
                    <a:pt x="5566" y="5006"/>
                    <a:pt x="6688" y="3578"/>
                    <a:pt x="7950" y="2685"/>
                  </a:cubicBezTo>
                  <a:cubicBezTo>
                    <a:pt x="8792" y="4113"/>
                    <a:pt x="9914" y="5720"/>
                    <a:pt x="11036" y="6970"/>
                  </a:cubicBezTo>
                  <a:cubicBezTo>
                    <a:pt x="10896" y="6970"/>
                    <a:pt x="10755" y="6970"/>
                    <a:pt x="10755" y="6970"/>
                  </a:cubicBezTo>
                  <a:cubicBezTo>
                    <a:pt x="10475" y="6970"/>
                    <a:pt x="10335" y="7148"/>
                    <a:pt x="10335" y="7505"/>
                  </a:cubicBezTo>
                  <a:cubicBezTo>
                    <a:pt x="10195" y="8041"/>
                    <a:pt x="10195" y="7862"/>
                    <a:pt x="10195" y="8576"/>
                  </a:cubicBezTo>
                  <a:cubicBezTo>
                    <a:pt x="10195" y="9112"/>
                    <a:pt x="10896" y="9112"/>
                    <a:pt x="10896" y="8576"/>
                  </a:cubicBezTo>
                  <a:cubicBezTo>
                    <a:pt x="10615" y="11254"/>
                    <a:pt x="9634" y="13931"/>
                    <a:pt x="9774" y="16788"/>
                  </a:cubicBezTo>
                  <a:cubicBezTo>
                    <a:pt x="9774" y="17323"/>
                    <a:pt x="10195" y="18037"/>
                    <a:pt x="10616" y="17859"/>
                  </a:cubicBezTo>
                  <a:cubicBezTo>
                    <a:pt x="11598" y="17680"/>
                    <a:pt x="12720" y="17145"/>
                    <a:pt x="13702" y="17680"/>
                  </a:cubicBezTo>
                  <a:cubicBezTo>
                    <a:pt x="14403" y="18037"/>
                    <a:pt x="14964" y="18573"/>
                    <a:pt x="15525" y="18930"/>
                  </a:cubicBezTo>
                  <a:cubicBezTo>
                    <a:pt x="16927" y="19644"/>
                    <a:pt x="17629" y="21429"/>
                    <a:pt x="19172" y="21429"/>
                  </a:cubicBezTo>
                  <a:cubicBezTo>
                    <a:pt x="20154" y="21429"/>
                    <a:pt x="20294" y="19644"/>
                    <a:pt x="19453" y="19465"/>
                  </a:cubicBezTo>
                  <a:cubicBezTo>
                    <a:pt x="18611" y="19108"/>
                    <a:pt x="18331" y="18216"/>
                    <a:pt x="17629" y="17680"/>
                  </a:cubicBezTo>
                  <a:cubicBezTo>
                    <a:pt x="16788" y="16966"/>
                    <a:pt x="15806" y="16788"/>
                    <a:pt x="14824" y="15895"/>
                  </a:cubicBezTo>
                  <a:cubicBezTo>
                    <a:pt x="13422" y="14646"/>
                    <a:pt x="12720" y="15003"/>
                    <a:pt x="11458" y="15360"/>
                  </a:cubicBezTo>
                  <a:cubicBezTo>
                    <a:pt x="11318" y="12682"/>
                    <a:pt x="12440" y="10183"/>
                    <a:pt x="11739" y="7505"/>
                  </a:cubicBezTo>
                  <a:cubicBezTo>
                    <a:pt x="14404" y="10004"/>
                    <a:pt x="17630" y="11075"/>
                    <a:pt x="20715" y="7505"/>
                  </a:cubicBezTo>
                  <a:cubicBezTo>
                    <a:pt x="21275" y="6256"/>
                    <a:pt x="20013" y="4649"/>
                    <a:pt x="19171" y="572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E370426E-6F8E-3242-B724-53965F4C1D9C}"/>
                </a:ext>
              </a:extLst>
            </p:cNvPr>
            <p:cNvSpPr/>
            <p:nvPr/>
          </p:nvSpPr>
          <p:spPr>
            <a:xfrm>
              <a:off x="52768499" y="9639300"/>
              <a:ext cx="46756" cy="1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0414" extrusionOk="0">
                  <a:moveTo>
                    <a:pt x="3874" y="18038"/>
                  </a:moveTo>
                  <a:cubicBezTo>
                    <a:pt x="1601" y="19718"/>
                    <a:pt x="7853" y="21398"/>
                    <a:pt x="10126" y="19718"/>
                  </a:cubicBezTo>
                  <a:cubicBezTo>
                    <a:pt x="14672" y="16598"/>
                    <a:pt x="19790" y="14198"/>
                    <a:pt x="20925" y="10598"/>
                  </a:cubicBezTo>
                  <a:cubicBezTo>
                    <a:pt x="20925" y="10118"/>
                    <a:pt x="20356" y="9878"/>
                    <a:pt x="19787" y="9638"/>
                  </a:cubicBezTo>
                  <a:cubicBezTo>
                    <a:pt x="11261" y="7478"/>
                    <a:pt x="12965" y="1238"/>
                    <a:pt x="1598" y="38"/>
                  </a:cubicBezTo>
                  <a:cubicBezTo>
                    <a:pt x="-106" y="-202"/>
                    <a:pt x="-675" y="758"/>
                    <a:pt x="1029" y="998"/>
                  </a:cubicBezTo>
                  <a:cubicBezTo>
                    <a:pt x="8986" y="2198"/>
                    <a:pt x="8986" y="6998"/>
                    <a:pt x="12965" y="9638"/>
                  </a:cubicBezTo>
                  <a:cubicBezTo>
                    <a:pt x="13534" y="9878"/>
                    <a:pt x="15238" y="10838"/>
                    <a:pt x="15238" y="10838"/>
                  </a:cubicBezTo>
                  <a:cubicBezTo>
                    <a:pt x="15238" y="11078"/>
                    <a:pt x="11828" y="12758"/>
                    <a:pt x="11828" y="12998"/>
                  </a:cubicBezTo>
                  <a:cubicBezTo>
                    <a:pt x="9557" y="14678"/>
                    <a:pt x="6716" y="16358"/>
                    <a:pt x="3874" y="180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4F09FCE2-FCDA-F24C-ACBC-CEC41700688A}"/>
                </a:ext>
              </a:extLst>
            </p:cNvPr>
            <p:cNvSpPr/>
            <p:nvPr/>
          </p:nvSpPr>
          <p:spPr>
            <a:xfrm>
              <a:off x="52743100" y="10388599"/>
              <a:ext cx="57583" cy="14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0703" extrusionOk="0">
                  <a:moveTo>
                    <a:pt x="11530" y="1067"/>
                  </a:moveTo>
                  <a:cubicBezTo>
                    <a:pt x="11530" y="701"/>
                    <a:pt x="11530" y="518"/>
                    <a:pt x="10610" y="152"/>
                  </a:cubicBezTo>
                  <a:cubicBezTo>
                    <a:pt x="9690" y="-214"/>
                    <a:pt x="7852" y="152"/>
                    <a:pt x="7852" y="518"/>
                  </a:cubicBezTo>
                  <a:cubicBezTo>
                    <a:pt x="8312" y="3081"/>
                    <a:pt x="10150" y="5277"/>
                    <a:pt x="12448" y="7840"/>
                  </a:cubicBezTo>
                  <a:cubicBezTo>
                    <a:pt x="15206" y="11135"/>
                    <a:pt x="13826" y="12416"/>
                    <a:pt x="8312" y="14979"/>
                  </a:cubicBezTo>
                  <a:cubicBezTo>
                    <a:pt x="7392" y="15345"/>
                    <a:pt x="6475" y="15711"/>
                    <a:pt x="5555" y="16261"/>
                  </a:cubicBezTo>
                  <a:cubicBezTo>
                    <a:pt x="4635" y="16261"/>
                    <a:pt x="4177" y="16444"/>
                    <a:pt x="3257" y="16627"/>
                  </a:cubicBezTo>
                  <a:cubicBezTo>
                    <a:pt x="959" y="17359"/>
                    <a:pt x="499" y="17542"/>
                    <a:pt x="39" y="18823"/>
                  </a:cubicBezTo>
                  <a:cubicBezTo>
                    <a:pt x="-421" y="20105"/>
                    <a:pt x="3257" y="21386"/>
                    <a:pt x="6012" y="20288"/>
                  </a:cubicBezTo>
                  <a:cubicBezTo>
                    <a:pt x="11528" y="17725"/>
                    <a:pt x="19339" y="15345"/>
                    <a:pt x="20719" y="11867"/>
                  </a:cubicBezTo>
                  <a:cubicBezTo>
                    <a:pt x="21179" y="10403"/>
                    <a:pt x="20259" y="9305"/>
                    <a:pt x="18421" y="7840"/>
                  </a:cubicBezTo>
                  <a:cubicBezTo>
                    <a:pt x="16126" y="5460"/>
                    <a:pt x="13828" y="3447"/>
                    <a:pt x="11530" y="106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056D9BD3-96E0-794A-8357-AE52E3FEE222}"/>
                </a:ext>
              </a:extLst>
            </p:cNvPr>
            <p:cNvSpPr/>
            <p:nvPr/>
          </p:nvSpPr>
          <p:spPr>
            <a:xfrm>
              <a:off x="52412900" y="9245600"/>
              <a:ext cx="1411976" cy="156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44" extrusionOk="0">
                  <a:moveTo>
                    <a:pt x="21377" y="4912"/>
                  </a:moveTo>
                  <a:cubicBezTo>
                    <a:pt x="20661" y="4929"/>
                    <a:pt x="20022" y="4176"/>
                    <a:pt x="19286" y="4404"/>
                  </a:cubicBezTo>
                  <a:cubicBezTo>
                    <a:pt x="18880" y="4527"/>
                    <a:pt x="18590" y="4842"/>
                    <a:pt x="18299" y="5174"/>
                  </a:cubicBezTo>
                  <a:cubicBezTo>
                    <a:pt x="18280" y="5174"/>
                    <a:pt x="18241" y="5174"/>
                    <a:pt x="18222" y="5192"/>
                  </a:cubicBezTo>
                  <a:cubicBezTo>
                    <a:pt x="18164" y="5244"/>
                    <a:pt x="18106" y="5314"/>
                    <a:pt x="18048" y="5367"/>
                  </a:cubicBezTo>
                  <a:cubicBezTo>
                    <a:pt x="17990" y="5384"/>
                    <a:pt x="17951" y="5419"/>
                    <a:pt x="17912" y="5437"/>
                  </a:cubicBezTo>
                  <a:cubicBezTo>
                    <a:pt x="17873" y="5454"/>
                    <a:pt x="17873" y="5507"/>
                    <a:pt x="17912" y="5542"/>
                  </a:cubicBezTo>
                  <a:cubicBezTo>
                    <a:pt x="17873" y="5594"/>
                    <a:pt x="17835" y="5629"/>
                    <a:pt x="17815" y="5682"/>
                  </a:cubicBezTo>
                  <a:cubicBezTo>
                    <a:pt x="17796" y="5717"/>
                    <a:pt x="17796" y="5769"/>
                    <a:pt x="17815" y="5787"/>
                  </a:cubicBezTo>
                  <a:cubicBezTo>
                    <a:pt x="17796" y="5787"/>
                    <a:pt x="17757" y="5804"/>
                    <a:pt x="17738" y="5804"/>
                  </a:cubicBezTo>
                  <a:cubicBezTo>
                    <a:pt x="17409" y="5857"/>
                    <a:pt x="17196" y="6119"/>
                    <a:pt x="16828" y="6137"/>
                  </a:cubicBezTo>
                  <a:cubicBezTo>
                    <a:pt x="16538" y="6154"/>
                    <a:pt x="16267" y="6067"/>
                    <a:pt x="16015" y="6014"/>
                  </a:cubicBezTo>
                  <a:cubicBezTo>
                    <a:pt x="16073" y="5822"/>
                    <a:pt x="15841" y="5577"/>
                    <a:pt x="15570" y="5699"/>
                  </a:cubicBezTo>
                  <a:cubicBezTo>
                    <a:pt x="15415" y="5769"/>
                    <a:pt x="15260" y="5857"/>
                    <a:pt x="15144" y="5944"/>
                  </a:cubicBezTo>
                  <a:cubicBezTo>
                    <a:pt x="15144" y="5944"/>
                    <a:pt x="15144" y="5944"/>
                    <a:pt x="15144" y="5944"/>
                  </a:cubicBezTo>
                  <a:cubicBezTo>
                    <a:pt x="15144" y="5944"/>
                    <a:pt x="15144" y="5927"/>
                    <a:pt x="15164" y="5927"/>
                  </a:cubicBezTo>
                  <a:cubicBezTo>
                    <a:pt x="15338" y="5874"/>
                    <a:pt x="15493" y="5682"/>
                    <a:pt x="15590" y="5594"/>
                  </a:cubicBezTo>
                  <a:cubicBezTo>
                    <a:pt x="15706" y="5472"/>
                    <a:pt x="15822" y="5332"/>
                    <a:pt x="15938" y="5227"/>
                  </a:cubicBezTo>
                  <a:cubicBezTo>
                    <a:pt x="16538" y="5227"/>
                    <a:pt x="17138" y="5122"/>
                    <a:pt x="17719" y="5069"/>
                  </a:cubicBezTo>
                  <a:cubicBezTo>
                    <a:pt x="17835" y="5052"/>
                    <a:pt x="17835" y="4894"/>
                    <a:pt x="17719" y="4894"/>
                  </a:cubicBezTo>
                  <a:cubicBezTo>
                    <a:pt x="17370" y="4912"/>
                    <a:pt x="17002" y="4947"/>
                    <a:pt x="16654" y="4982"/>
                  </a:cubicBezTo>
                  <a:cubicBezTo>
                    <a:pt x="16828" y="4859"/>
                    <a:pt x="16886" y="4719"/>
                    <a:pt x="16983" y="4544"/>
                  </a:cubicBezTo>
                  <a:cubicBezTo>
                    <a:pt x="17138" y="4246"/>
                    <a:pt x="17525" y="4141"/>
                    <a:pt x="17854" y="4036"/>
                  </a:cubicBezTo>
                  <a:cubicBezTo>
                    <a:pt x="18222" y="3914"/>
                    <a:pt x="18628" y="4089"/>
                    <a:pt x="18628" y="3651"/>
                  </a:cubicBezTo>
                  <a:cubicBezTo>
                    <a:pt x="18628" y="3511"/>
                    <a:pt x="18396" y="3511"/>
                    <a:pt x="18396" y="3651"/>
                  </a:cubicBezTo>
                  <a:cubicBezTo>
                    <a:pt x="18396" y="3826"/>
                    <a:pt x="18183" y="3774"/>
                    <a:pt x="18009" y="3809"/>
                  </a:cubicBezTo>
                  <a:cubicBezTo>
                    <a:pt x="17757" y="3861"/>
                    <a:pt x="17525" y="4001"/>
                    <a:pt x="17274" y="4089"/>
                  </a:cubicBezTo>
                  <a:cubicBezTo>
                    <a:pt x="17138" y="4141"/>
                    <a:pt x="17022" y="4194"/>
                    <a:pt x="16944" y="4299"/>
                  </a:cubicBezTo>
                  <a:cubicBezTo>
                    <a:pt x="16790" y="4527"/>
                    <a:pt x="16809" y="4772"/>
                    <a:pt x="16615" y="4982"/>
                  </a:cubicBezTo>
                  <a:cubicBezTo>
                    <a:pt x="16615" y="4982"/>
                    <a:pt x="16615" y="4999"/>
                    <a:pt x="16615" y="4999"/>
                  </a:cubicBezTo>
                  <a:cubicBezTo>
                    <a:pt x="16461" y="5017"/>
                    <a:pt x="16325" y="5034"/>
                    <a:pt x="16170" y="5052"/>
                  </a:cubicBezTo>
                  <a:cubicBezTo>
                    <a:pt x="16209" y="5034"/>
                    <a:pt x="16248" y="5017"/>
                    <a:pt x="16286" y="4999"/>
                  </a:cubicBezTo>
                  <a:cubicBezTo>
                    <a:pt x="16344" y="5034"/>
                    <a:pt x="16441" y="4964"/>
                    <a:pt x="16441" y="4912"/>
                  </a:cubicBezTo>
                  <a:cubicBezTo>
                    <a:pt x="16441" y="4894"/>
                    <a:pt x="16441" y="4877"/>
                    <a:pt x="16441" y="4859"/>
                  </a:cubicBezTo>
                  <a:cubicBezTo>
                    <a:pt x="16461" y="4772"/>
                    <a:pt x="16344" y="4719"/>
                    <a:pt x="16267" y="4737"/>
                  </a:cubicBezTo>
                  <a:cubicBezTo>
                    <a:pt x="16035" y="4789"/>
                    <a:pt x="15861" y="4947"/>
                    <a:pt x="15725" y="5104"/>
                  </a:cubicBezTo>
                  <a:cubicBezTo>
                    <a:pt x="15725" y="5104"/>
                    <a:pt x="15725" y="5104"/>
                    <a:pt x="15725" y="5104"/>
                  </a:cubicBezTo>
                  <a:cubicBezTo>
                    <a:pt x="15841" y="4912"/>
                    <a:pt x="15938" y="4719"/>
                    <a:pt x="16035" y="4509"/>
                  </a:cubicBezTo>
                  <a:cubicBezTo>
                    <a:pt x="16093" y="4369"/>
                    <a:pt x="15899" y="4299"/>
                    <a:pt x="15822" y="4422"/>
                  </a:cubicBezTo>
                  <a:cubicBezTo>
                    <a:pt x="15725" y="4632"/>
                    <a:pt x="15628" y="4824"/>
                    <a:pt x="15512" y="5017"/>
                  </a:cubicBezTo>
                  <a:cubicBezTo>
                    <a:pt x="15493" y="4982"/>
                    <a:pt x="15454" y="4947"/>
                    <a:pt x="15435" y="4929"/>
                  </a:cubicBezTo>
                  <a:cubicBezTo>
                    <a:pt x="15377" y="4859"/>
                    <a:pt x="15338" y="4789"/>
                    <a:pt x="15319" y="4719"/>
                  </a:cubicBezTo>
                  <a:cubicBezTo>
                    <a:pt x="15319" y="4702"/>
                    <a:pt x="15319" y="4684"/>
                    <a:pt x="15319" y="4667"/>
                  </a:cubicBezTo>
                  <a:cubicBezTo>
                    <a:pt x="15338" y="4702"/>
                    <a:pt x="15377" y="4737"/>
                    <a:pt x="15396" y="4754"/>
                  </a:cubicBezTo>
                  <a:cubicBezTo>
                    <a:pt x="15454" y="4789"/>
                    <a:pt x="15532" y="4737"/>
                    <a:pt x="15493" y="4684"/>
                  </a:cubicBezTo>
                  <a:cubicBezTo>
                    <a:pt x="15435" y="4579"/>
                    <a:pt x="15377" y="4457"/>
                    <a:pt x="15357" y="4334"/>
                  </a:cubicBezTo>
                  <a:cubicBezTo>
                    <a:pt x="15377" y="4281"/>
                    <a:pt x="15396" y="4229"/>
                    <a:pt x="15454" y="4176"/>
                  </a:cubicBezTo>
                  <a:cubicBezTo>
                    <a:pt x="15454" y="4176"/>
                    <a:pt x="15454" y="4159"/>
                    <a:pt x="15435" y="4159"/>
                  </a:cubicBezTo>
                  <a:cubicBezTo>
                    <a:pt x="15396" y="4194"/>
                    <a:pt x="15357" y="4246"/>
                    <a:pt x="15338" y="4281"/>
                  </a:cubicBezTo>
                  <a:cubicBezTo>
                    <a:pt x="15319" y="4124"/>
                    <a:pt x="15299" y="3949"/>
                    <a:pt x="15319" y="3791"/>
                  </a:cubicBezTo>
                  <a:cubicBezTo>
                    <a:pt x="15338" y="3791"/>
                    <a:pt x="15338" y="3791"/>
                    <a:pt x="15357" y="3791"/>
                  </a:cubicBezTo>
                  <a:cubicBezTo>
                    <a:pt x="15435" y="3774"/>
                    <a:pt x="15435" y="3669"/>
                    <a:pt x="15357" y="3651"/>
                  </a:cubicBezTo>
                  <a:cubicBezTo>
                    <a:pt x="15357" y="3651"/>
                    <a:pt x="15338" y="3651"/>
                    <a:pt x="15338" y="3651"/>
                  </a:cubicBezTo>
                  <a:cubicBezTo>
                    <a:pt x="15357" y="3389"/>
                    <a:pt x="15415" y="3126"/>
                    <a:pt x="15435" y="2916"/>
                  </a:cubicBezTo>
                  <a:cubicBezTo>
                    <a:pt x="15454" y="2811"/>
                    <a:pt x="15260" y="2794"/>
                    <a:pt x="15241" y="2899"/>
                  </a:cubicBezTo>
                  <a:cubicBezTo>
                    <a:pt x="15183" y="3144"/>
                    <a:pt x="15164" y="3371"/>
                    <a:pt x="15144" y="3599"/>
                  </a:cubicBezTo>
                  <a:cubicBezTo>
                    <a:pt x="15048" y="3564"/>
                    <a:pt x="14970" y="3511"/>
                    <a:pt x="14873" y="3494"/>
                  </a:cubicBezTo>
                  <a:cubicBezTo>
                    <a:pt x="14835" y="3476"/>
                    <a:pt x="14699" y="3476"/>
                    <a:pt x="14680" y="3441"/>
                  </a:cubicBezTo>
                  <a:cubicBezTo>
                    <a:pt x="14622" y="3389"/>
                    <a:pt x="14719" y="3231"/>
                    <a:pt x="14738" y="3161"/>
                  </a:cubicBezTo>
                  <a:cubicBezTo>
                    <a:pt x="14757" y="3039"/>
                    <a:pt x="14757" y="2916"/>
                    <a:pt x="14718" y="2794"/>
                  </a:cubicBezTo>
                  <a:cubicBezTo>
                    <a:pt x="14680" y="2654"/>
                    <a:pt x="14467" y="2479"/>
                    <a:pt x="14564" y="2356"/>
                  </a:cubicBezTo>
                  <a:cubicBezTo>
                    <a:pt x="14641" y="2251"/>
                    <a:pt x="14486" y="2129"/>
                    <a:pt x="14389" y="2199"/>
                  </a:cubicBezTo>
                  <a:cubicBezTo>
                    <a:pt x="14215" y="2304"/>
                    <a:pt x="14138" y="2444"/>
                    <a:pt x="14254" y="2619"/>
                  </a:cubicBezTo>
                  <a:cubicBezTo>
                    <a:pt x="14331" y="2741"/>
                    <a:pt x="14428" y="2811"/>
                    <a:pt x="14448" y="2969"/>
                  </a:cubicBezTo>
                  <a:cubicBezTo>
                    <a:pt x="14467" y="3109"/>
                    <a:pt x="14389" y="3231"/>
                    <a:pt x="14389" y="3371"/>
                  </a:cubicBezTo>
                  <a:cubicBezTo>
                    <a:pt x="14389" y="3529"/>
                    <a:pt x="14467" y="3616"/>
                    <a:pt x="14622" y="3669"/>
                  </a:cubicBezTo>
                  <a:cubicBezTo>
                    <a:pt x="14777" y="3704"/>
                    <a:pt x="14970" y="3791"/>
                    <a:pt x="15164" y="3809"/>
                  </a:cubicBezTo>
                  <a:cubicBezTo>
                    <a:pt x="15164" y="3879"/>
                    <a:pt x="15164" y="3966"/>
                    <a:pt x="15183" y="4054"/>
                  </a:cubicBezTo>
                  <a:cubicBezTo>
                    <a:pt x="15183" y="4054"/>
                    <a:pt x="15183" y="4054"/>
                    <a:pt x="15183" y="4054"/>
                  </a:cubicBezTo>
                  <a:cubicBezTo>
                    <a:pt x="15125" y="4597"/>
                    <a:pt x="15067" y="5139"/>
                    <a:pt x="14970" y="5699"/>
                  </a:cubicBezTo>
                  <a:cubicBezTo>
                    <a:pt x="14951" y="5857"/>
                    <a:pt x="14912" y="6049"/>
                    <a:pt x="14873" y="6224"/>
                  </a:cubicBezTo>
                  <a:cubicBezTo>
                    <a:pt x="14583" y="6470"/>
                    <a:pt x="14351" y="6767"/>
                    <a:pt x="14119" y="7100"/>
                  </a:cubicBezTo>
                  <a:cubicBezTo>
                    <a:pt x="14080" y="6732"/>
                    <a:pt x="14002" y="6347"/>
                    <a:pt x="13867" y="5997"/>
                  </a:cubicBezTo>
                  <a:cubicBezTo>
                    <a:pt x="13828" y="5909"/>
                    <a:pt x="13770" y="5857"/>
                    <a:pt x="13693" y="5839"/>
                  </a:cubicBezTo>
                  <a:cubicBezTo>
                    <a:pt x="13673" y="5699"/>
                    <a:pt x="13654" y="5559"/>
                    <a:pt x="13635" y="5419"/>
                  </a:cubicBezTo>
                  <a:cubicBezTo>
                    <a:pt x="13596" y="5209"/>
                    <a:pt x="13461" y="5034"/>
                    <a:pt x="13402" y="4824"/>
                  </a:cubicBezTo>
                  <a:cubicBezTo>
                    <a:pt x="13402" y="4807"/>
                    <a:pt x="13402" y="4789"/>
                    <a:pt x="13402" y="4772"/>
                  </a:cubicBezTo>
                  <a:cubicBezTo>
                    <a:pt x="13364" y="4509"/>
                    <a:pt x="13325" y="4211"/>
                    <a:pt x="13112" y="4001"/>
                  </a:cubicBezTo>
                  <a:cubicBezTo>
                    <a:pt x="12841" y="3756"/>
                    <a:pt x="12435" y="4141"/>
                    <a:pt x="12686" y="4387"/>
                  </a:cubicBezTo>
                  <a:cubicBezTo>
                    <a:pt x="12725" y="4439"/>
                    <a:pt x="12764" y="4492"/>
                    <a:pt x="12783" y="4562"/>
                  </a:cubicBezTo>
                  <a:cubicBezTo>
                    <a:pt x="12744" y="4719"/>
                    <a:pt x="12764" y="4877"/>
                    <a:pt x="12802" y="5034"/>
                  </a:cubicBezTo>
                  <a:cubicBezTo>
                    <a:pt x="12725" y="4982"/>
                    <a:pt x="12667" y="4947"/>
                    <a:pt x="12609" y="4894"/>
                  </a:cubicBezTo>
                  <a:cubicBezTo>
                    <a:pt x="12648" y="4859"/>
                    <a:pt x="12667" y="4807"/>
                    <a:pt x="12628" y="4754"/>
                  </a:cubicBezTo>
                  <a:cubicBezTo>
                    <a:pt x="12377" y="4439"/>
                    <a:pt x="12086" y="4141"/>
                    <a:pt x="11796" y="3861"/>
                  </a:cubicBezTo>
                  <a:cubicBezTo>
                    <a:pt x="11796" y="3861"/>
                    <a:pt x="11796" y="3861"/>
                    <a:pt x="11796" y="3861"/>
                  </a:cubicBezTo>
                  <a:cubicBezTo>
                    <a:pt x="11757" y="3826"/>
                    <a:pt x="11719" y="3791"/>
                    <a:pt x="11680" y="3756"/>
                  </a:cubicBezTo>
                  <a:cubicBezTo>
                    <a:pt x="11680" y="3739"/>
                    <a:pt x="11660" y="3721"/>
                    <a:pt x="11641" y="3704"/>
                  </a:cubicBezTo>
                  <a:cubicBezTo>
                    <a:pt x="11641" y="3704"/>
                    <a:pt x="11641" y="3704"/>
                    <a:pt x="11641" y="3704"/>
                  </a:cubicBezTo>
                  <a:cubicBezTo>
                    <a:pt x="11544" y="3599"/>
                    <a:pt x="11428" y="3494"/>
                    <a:pt x="11331" y="3406"/>
                  </a:cubicBezTo>
                  <a:cubicBezTo>
                    <a:pt x="11254" y="3284"/>
                    <a:pt x="11215" y="3144"/>
                    <a:pt x="11157" y="2986"/>
                  </a:cubicBezTo>
                  <a:cubicBezTo>
                    <a:pt x="11273" y="3109"/>
                    <a:pt x="11390" y="3231"/>
                    <a:pt x="11409" y="3406"/>
                  </a:cubicBezTo>
                  <a:cubicBezTo>
                    <a:pt x="11409" y="3441"/>
                    <a:pt x="11448" y="3441"/>
                    <a:pt x="11467" y="3406"/>
                  </a:cubicBezTo>
                  <a:cubicBezTo>
                    <a:pt x="11486" y="3301"/>
                    <a:pt x="11467" y="3249"/>
                    <a:pt x="11409" y="3161"/>
                  </a:cubicBezTo>
                  <a:cubicBezTo>
                    <a:pt x="11293" y="2934"/>
                    <a:pt x="11176" y="2794"/>
                    <a:pt x="11118" y="2531"/>
                  </a:cubicBezTo>
                  <a:cubicBezTo>
                    <a:pt x="11099" y="2444"/>
                    <a:pt x="11080" y="2374"/>
                    <a:pt x="11080" y="2286"/>
                  </a:cubicBezTo>
                  <a:cubicBezTo>
                    <a:pt x="11099" y="2286"/>
                    <a:pt x="11118" y="2269"/>
                    <a:pt x="11138" y="2269"/>
                  </a:cubicBezTo>
                  <a:cubicBezTo>
                    <a:pt x="11176" y="2269"/>
                    <a:pt x="11196" y="2216"/>
                    <a:pt x="11157" y="2199"/>
                  </a:cubicBezTo>
                  <a:cubicBezTo>
                    <a:pt x="11157" y="2199"/>
                    <a:pt x="11138" y="2199"/>
                    <a:pt x="11138" y="2199"/>
                  </a:cubicBezTo>
                  <a:cubicBezTo>
                    <a:pt x="11389" y="2041"/>
                    <a:pt x="11680" y="2006"/>
                    <a:pt x="11912" y="1866"/>
                  </a:cubicBezTo>
                  <a:cubicBezTo>
                    <a:pt x="12009" y="1796"/>
                    <a:pt x="12047" y="1726"/>
                    <a:pt x="12047" y="1621"/>
                  </a:cubicBezTo>
                  <a:cubicBezTo>
                    <a:pt x="12067" y="1358"/>
                    <a:pt x="11873" y="1148"/>
                    <a:pt x="11951" y="868"/>
                  </a:cubicBezTo>
                  <a:cubicBezTo>
                    <a:pt x="12067" y="466"/>
                    <a:pt x="12609" y="343"/>
                    <a:pt x="12976" y="186"/>
                  </a:cubicBezTo>
                  <a:cubicBezTo>
                    <a:pt x="13112" y="116"/>
                    <a:pt x="12996" y="-42"/>
                    <a:pt x="12860" y="11"/>
                  </a:cubicBezTo>
                  <a:cubicBezTo>
                    <a:pt x="12280" y="238"/>
                    <a:pt x="11660" y="448"/>
                    <a:pt x="11718" y="1113"/>
                  </a:cubicBezTo>
                  <a:cubicBezTo>
                    <a:pt x="11738" y="1236"/>
                    <a:pt x="11776" y="1358"/>
                    <a:pt x="11796" y="1481"/>
                  </a:cubicBezTo>
                  <a:cubicBezTo>
                    <a:pt x="11835" y="1708"/>
                    <a:pt x="11835" y="1656"/>
                    <a:pt x="11680" y="1778"/>
                  </a:cubicBezTo>
                  <a:cubicBezTo>
                    <a:pt x="11486" y="1936"/>
                    <a:pt x="11254" y="2006"/>
                    <a:pt x="11080" y="2181"/>
                  </a:cubicBezTo>
                  <a:cubicBezTo>
                    <a:pt x="11041" y="1796"/>
                    <a:pt x="11041" y="1393"/>
                    <a:pt x="11041" y="991"/>
                  </a:cubicBezTo>
                  <a:cubicBezTo>
                    <a:pt x="11041" y="886"/>
                    <a:pt x="10867" y="886"/>
                    <a:pt x="10867" y="991"/>
                  </a:cubicBezTo>
                  <a:cubicBezTo>
                    <a:pt x="10847" y="1393"/>
                    <a:pt x="10867" y="1813"/>
                    <a:pt x="10944" y="2234"/>
                  </a:cubicBezTo>
                  <a:cubicBezTo>
                    <a:pt x="10847" y="2339"/>
                    <a:pt x="10905" y="2601"/>
                    <a:pt x="10925" y="2724"/>
                  </a:cubicBezTo>
                  <a:cubicBezTo>
                    <a:pt x="10944" y="2846"/>
                    <a:pt x="10983" y="2969"/>
                    <a:pt x="11021" y="3074"/>
                  </a:cubicBezTo>
                  <a:cubicBezTo>
                    <a:pt x="11002" y="3056"/>
                    <a:pt x="10983" y="3021"/>
                    <a:pt x="10963" y="3004"/>
                  </a:cubicBezTo>
                  <a:cubicBezTo>
                    <a:pt x="10867" y="2916"/>
                    <a:pt x="10731" y="3004"/>
                    <a:pt x="10751" y="3109"/>
                  </a:cubicBezTo>
                  <a:cubicBezTo>
                    <a:pt x="10789" y="3301"/>
                    <a:pt x="10963" y="3441"/>
                    <a:pt x="11118" y="3581"/>
                  </a:cubicBezTo>
                  <a:cubicBezTo>
                    <a:pt x="11157" y="3616"/>
                    <a:pt x="11196" y="3669"/>
                    <a:pt x="11234" y="3704"/>
                  </a:cubicBezTo>
                  <a:cubicBezTo>
                    <a:pt x="10983" y="3721"/>
                    <a:pt x="10712" y="3774"/>
                    <a:pt x="10480" y="3791"/>
                  </a:cubicBezTo>
                  <a:cubicBezTo>
                    <a:pt x="10480" y="3791"/>
                    <a:pt x="10480" y="3774"/>
                    <a:pt x="10499" y="3774"/>
                  </a:cubicBezTo>
                  <a:cubicBezTo>
                    <a:pt x="10518" y="3756"/>
                    <a:pt x="10499" y="3721"/>
                    <a:pt x="10460" y="3721"/>
                  </a:cubicBezTo>
                  <a:cubicBezTo>
                    <a:pt x="10421" y="3739"/>
                    <a:pt x="10383" y="3756"/>
                    <a:pt x="10344" y="3791"/>
                  </a:cubicBezTo>
                  <a:cubicBezTo>
                    <a:pt x="10131" y="3774"/>
                    <a:pt x="9938" y="3739"/>
                    <a:pt x="9783" y="3599"/>
                  </a:cubicBezTo>
                  <a:cubicBezTo>
                    <a:pt x="9686" y="3511"/>
                    <a:pt x="9550" y="3634"/>
                    <a:pt x="9628" y="3739"/>
                  </a:cubicBezTo>
                  <a:cubicBezTo>
                    <a:pt x="9763" y="3896"/>
                    <a:pt x="9976" y="3949"/>
                    <a:pt x="10189" y="3966"/>
                  </a:cubicBezTo>
                  <a:cubicBezTo>
                    <a:pt x="10092" y="4036"/>
                    <a:pt x="10015" y="4106"/>
                    <a:pt x="9899" y="4159"/>
                  </a:cubicBezTo>
                  <a:cubicBezTo>
                    <a:pt x="9763" y="4246"/>
                    <a:pt x="9570" y="4264"/>
                    <a:pt x="9512" y="4422"/>
                  </a:cubicBezTo>
                  <a:cubicBezTo>
                    <a:pt x="9454" y="4544"/>
                    <a:pt x="9667" y="4614"/>
                    <a:pt x="9705" y="4492"/>
                  </a:cubicBezTo>
                  <a:cubicBezTo>
                    <a:pt x="9725" y="4404"/>
                    <a:pt x="9841" y="4369"/>
                    <a:pt x="9918" y="4317"/>
                  </a:cubicBezTo>
                  <a:cubicBezTo>
                    <a:pt x="9996" y="4264"/>
                    <a:pt x="10054" y="4229"/>
                    <a:pt x="10131" y="4176"/>
                  </a:cubicBezTo>
                  <a:cubicBezTo>
                    <a:pt x="10209" y="4124"/>
                    <a:pt x="10286" y="4054"/>
                    <a:pt x="10344" y="3984"/>
                  </a:cubicBezTo>
                  <a:cubicBezTo>
                    <a:pt x="10673" y="3984"/>
                    <a:pt x="11060" y="3896"/>
                    <a:pt x="11370" y="3861"/>
                  </a:cubicBezTo>
                  <a:cubicBezTo>
                    <a:pt x="11486" y="3984"/>
                    <a:pt x="11583" y="4124"/>
                    <a:pt x="11699" y="4246"/>
                  </a:cubicBezTo>
                  <a:cubicBezTo>
                    <a:pt x="12009" y="4597"/>
                    <a:pt x="12454" y="5052"/>
                    <a:pt x="12938" y="5262"/>
                  </a:cubicBezTo>
                  <a:cubicBezTo>
                    <a:pt x="13035" y="5717"/>
                    <a:pt x="13170" y="6137"/>
                    <a:pt x="13170" y="6610"/>
                  </a:cubicBezTo>
                  <a:cubicBezTo>
                    <a:pt x="13170" y="7117"/>
                    <a:pt x="13073" y="7625"/>
                    <a:pt x="12957" y="8115"/>
                  </a:cubicBezTo>
                  <a:cubicBezTo>
                    <a:pt x="12899" y="8360"/>
                    <a:pt x="12841" y="8658"/>
                    <a:pt x="12706" y="8868"/>
                  </a:cubicBezTo>
                  <a:cubicBezTo>
                    <a:pt x="12589" y="9043"/>
                    <a:pt x="12415" y="9183"/>
                    <a:pt x="12260" y="9323"/>
                  </a:cubicBezTo>
                  <a:cubicBezTo>
                    <a:pt x="12222" y="9358"/>
                    <a:pt x="12183" y="9393"/>
                    <a:pt x="12144" y="9428"/>
                  </a:cubicBezTo>
                  <a:cubicBezTo>
                    <a:pt x="12028" y="9428"/>
                    <a:pt x="11931" y="9498"/>
                    <a:pt x="11893" y="9620"/>
                  </a:cubicBezTo>
                  <a:cubicBezTo>
                    <a:pt x="11873" y="9655"/>
                    <a:pt x="11873" y="9690"/>
                    <a:pt x="11854" y="9725"/>
                  </a:cubicBezTo>
                  <a:cubicBezTo>
                    <a:pt x="11370" y="10250"/>
                    <a:pt x="11002" y="10810"/>
                    <a:pt x="10693" y="11476"/>
                  </a:cubicBezTo>
                  <a:cubicBezTo>
                    <a:pt x="10596" y="11703"/>
                    <a:pt x="10499" y="11948"/>
                    <a:pt x="10383" y="12176"/>
                  </a:cubicBezTo>
                  <a:cubicBezTo>
                    <a:pt x="10364" y="12193"/>
                    <a:pt x="10364" y="12193"/>
                    <a:pt x="10344" y="12211"/>
                  </a:cubicBezTo>
                  <a:cubicBezTo>
                    <a:pt x="10325" y="11721"/>
                    <a:pt x="10305" y="11231"/>
                    <a:pt x="10267" y="10740"/>
                  </a:cubicBezTo>
                  <a:cubicBezTo>
                    <a:pt x="10267" y="10635"/>
                    <a:pt x="10189" y="10548"/>
                    <a:pt x="10093" y="10495"/>
                  </a:cubicBezTo>
                  <a:cubicBezTo>
                    <a:pt x="10073" y="10425"/>
                    <a:pt x="10073" y="10373"/>
                    <a:pt x="10054" y="10303"/>
                  </a:cubicBezTo>
                  <a:cubicBezTo>
                    <a:pt x="10093" y="10145"/>
                    <a:pt x="10112" y="9970"/>
                    <a:pt x="10131" y="9813"/>
                  </a:cubicBezTo>
                  <a:cubicBezTo>
                    <a:pt x="10131" y="9760"/>
                    <a:pt x="10112" y="9708"/>
                    <a:pt x="10092" y="9673"/>
                  </a:cubicBezTo>
                  <a:cubicBezTo>
                    <a:pt x="10247" y="9585"/>
                    <a:pt x="10383" y="9515"/>
                    <a:pt x="10557" y="9463"/>
                  </a:cubicBezTo>
                  <a:cubicBezTo>
                    <a:pt x="10576" y="9463"/>
                    <a:pt x="10596" y="9445"/>
                    <a:pt x="10634" y="9445"/>
                  </a:cubicBezTo>
                  <a:cubicBezTo>
                    <a:pt x="10654" y="9498"/>
                    <a:pt x="10673" y="9568"/>
                    <a:pt x="10692" y="9620"/>
                  </a:cubicBezTo>
                  <a:cubicBezTo>
                    <a:pt x="10731" y="9743"/>
                    <a:pt x="10789" y="9883"/>
                    <a:pt x="10867" y="9988"/>
                  </a:cubicBezTo>
                  <a:cubicBezTo>
                    <a:pt x="10905" y="10023"/>
                    <a:pt x="10963" y="10040"/>
                    <a:pt x="11002" y="10023"/>
                  </a:cubicBezTo>
                  <a:cubicBezTo>
                    <a:pt x="11138" y="9953"/>
                    <a:pt x="11234" y="9865"/>
                    <a:pt x="11350" y="9778"/>
                  </a:cubicBezTo>
                  <a:cubicBezTo>
                    <a:pt x="11447" y="9708"/>
                    <a:pt x="11312" y="9550"/>
                    <a:pt x="11215" y="9620"/>
                  </a:cubicBezTo>
                  <a:cubicBezTo>
                    <a:pt x="11118" y="9673"/>
                    <a:pt x="11021" y="9743"/>
                    <a:pt x="10944" y="9813"/>
                  </a:cubicBezTo>
                  <a:cubicBezTo>
                    <a:pt x="10886" y="9743"/>
                    <a:pt x="10847" y="9638"/>
                    <a:pt x="10828" y="9568"/>
                  </a:cubicBezTo>
                  <a:cubicBezTo>
                    <a:pt x="10808" y="9515"/>
                    <a:pt x="10789" y="9463"/>
                    <a:pt x="10770" y="9410"/>
                  </a:cubicBezTo>
                  <a:cubicBezTo>
                    <a:pt x="10847" y="9393"/>
                    <a:pt x="10925" y="9393"/>
                    <a:pt x="11002" y="9375"/>
                  </a:cubicBezTo>
                  <a:cubicBezTo>
                    <a:pt x="11292" y="9323"/>
                    <a:pt x="11176" y="9025"/>
                    <a:pt x="11292" y="8850"/>
                  </a:cubicBezTo>
                  <a:cubicBezTo>
                    <a:pt x="11350" y="8833"/>
                    <a:pt x="11409" y="8798"/>
                    <a:pt x="11428" y="8727"/>
                  </a:cubicBezTo>
                  <a:cubicBezTo>
                    <a:pt x="11428" y="8710"/>
                    <a:pt x="11428" y="8692"/>
                    <a:pt x="11428" y="8675"/>
                  </a:cubicBezTo>
                  <a:cubicBezTo>
                    <a:pt x="11447" y="8570"/>
                    <a:pt x="11273" y="8482"/>
                    <a:pt x="11196" y="8552"/>
                  </a:cubicBezTo>
                  <a:cubicBezTo>
                    <a:pt x="11060" y="8657"/>
                    <a:pt x="10983" y="8745"/>
                    <a:pt x="10944" y="8903"/>
                  </a:cubicBezTo>
                  <a:cubicBezTo>
                    <a:pt x="10944" y="8938"/>
                    <a:pt x="10886" y="9078"/>
                    <a:pt x="10886" y="9130"/>
                  </a:cubicBezTo>
                  <a:cubicBezTo>
                    <a:pt x="10867" y="9130"/>
                    <a:pt x="10847" y="9130"/>
                    <a:pt x="10847" y="9130"/>
                  </a:cubicBezTo>
                  <a:cubicBezTo>
                    <a:pt x="10538" y="9183"/>
                    <a:pt x="10150" y="9358"/>
                    <a:pt x="9899" y="9568"/>
                  </a:cubicBezTo>
                  <a:cubicBezTo>
                    <a:pt x="9899" y="9568"/>
                    <a:pt x="9880" y="9568"/>
                    <a:pt x="9880" y="9568"/>
                  </a:cubicBezTo>
                  <a:cubicBezTo>
                    <a:pt x="9880" y="9533"/>
                    <a:pt x="9880" y="9498"/>
                    <a:pt x="9880" y="9463"/>
                  </a:cubicBezTo>
                  <a:cubicBezTo>
                    <a:pt x="9880" y="9445"/>
                    <a:pt x="9880" y="9410"/>
                    <a:pt x="9860" y="9393"/>
                  </a:cubicBezTo>
                  <a:cubicBezTo>
                    <a:pt x="9860" y="9305"/>
                    <a:pt x="9880" y="9218"/>
                    <a:pt x="9899" y="9130"/>
                  </a:cubicBezTo>
                  <a:cubicBezTo>
                    <a:pt x="9938" y="9095"/>
                    <a:pt x="9957" y="9060"/>
                    <a:pt x="9957" y="9025"/>
                  </a:cubicBezTo>
                  <a:cubicBezTo>
                    <a:pt x="10054" y="8675"/>
                    <a:pt x="10073" y="8325"/>
                    <a:pt x="10073" y="7975"/>
                  </a:cubicBezTo>
                  <a:cubicBezTo>
                    <a:pt x="10073" y="7957"/>
                    <a:pt x="10073" y="7922"/>
                    <a:pt x="10054" y="7905"/>
                  </a:cubicBezTo>
                  <a:cubicBezTo>
                    <a:pt x="10073" y="7712"/>
                    <a:pt x="10092" y="7537"/>
                    <a:pt x="10112" y="7345"/>
                  </a:cubicBezTo>
                  <a:cubicBezTo>
                    <a:pt x="10131" y="7205"/>
                    <a:pt x="10150" y="7047"/>
                    <a:pt x="10150" y="6907"/>
                  </a:cubicBezTo>
                  <a:cubicBezTo>
                    <a:pt x="10150" y="6715"/>
                    <a:pt x="9976" y="6627"/>
                    <a:pt x="9802" y="6644"/>
                  </a:cubicBezTo>
                  <a:cubicBezTo>
                    <a:pt x="9899" y="6469"/>
                    <a:pt x="10054" y="6329"/>
                    <a:pt x="10131" y="6137"/>
                  </a:cubicBezTo>
                  <a:cubicBezTo>
                    <a:pt x="10131" y="6119"/>
                    <a:pt x="10151" y="6084"/>
                    <a:pt x="10151" y="6067"/>
                  </a:cubicBezTo>
                  <a:cubicBezTo>
                    <a:pt x="10441" y="6119"/>
                    <a:pt x="10634" y="6294"/>
                    <a:pt x="10828" y="6487"/>
                  </a:cubicBezTo>
                  <a:cubicBezTo>
                    <a:pt x="10925" y="6592"/>
                    <a:pt x="10983" y="6662"/>
                    <a:pt x="11118" y="6662"/>
                  </a:cubicBezTo>
                  <a:cubicBezTo>
                    <a:pt x="11196" y="6662"/>
                    <a:pt x="11235" y="6644"/>
                    <a:pt x="11293" y="6609"/>
                  </a:cubicBezTo>
                  <a:cubicBezTo>
                    <a:pt x="11235" y="6942"/>
                    <a:pt x="11060" y="7537"/>
                    <a:pt x="11370" y="7765"/>
                  </a:cubicBezTo>
                  <a:cubicBezTo>
                    <a:pt x="11467" y="7835"/>
                    <a:pt x="11583" y="7835"/>
                    <a:pt x="11699" y="7800"/>
                  </a:cubicBezTo>
                  <a:cubicBezTo>
                    <a:pt x="11776" y="7782"/>
                    <a:pt x="11854" y="7747"/>
                    <a:pt x="11931" y="7730"/>
                  </a:cubicBezTo>
                  <a:cubicBezTo>
                    <a:pt x="12028" y="7712"/>
                    <a:pt x="12067" y="7747"/>
                    <a:pt x="12164" y="7800"/>
                  </a:cubicBezTo>
                  <a:cubicBezTo>
                    <a:pt x="12241" y="7852"/>
                    <a:pt x="12357" y="7765"/>
                    <a:pt x="12338" y="7677"/>
                  </a:cubicBezTo>
                  <a:cubicBezTo>
                    <a:pt x="12241" y="7415"/>
                    <a:pt x="11931" y="7485"/>
                    <a:pt x="11718" y="7555"/>
                  </a:cubicBezTo>
                  <a:cubicBezTo>
                    <a:pt x="11467" y="7625"/>
                    <a:pt x="11428" y="7432"/>
                    <a:pt x="11389" y="7222"/>
                  </a:cubicBezTo>
                  <a:cubicBezTo>
                    <a:pt x="11370" y="6995"/>
                    <a:pt x="11389" y="6767"/>
                    <a:pt x="11370" y="6539"/>
                  </a:cubicBezTo>
                  <a:cubicBezTo>
                    <a:pt x="11370" y="6539"/>
                    <a:pt x="11370" y="6539"/>
                    <a:pt x="11370" y="6539"/>
                  </a:cubicBezTo>
                  <a:cubicBezTo>
                    <a:pt x="11583" y="6382"/>
                    <a:pt x="11757" y="6259"/>
                    <a:pt x="11989" y="6119"/>
                  </a:cubicBezTo>
                  <a:cubicBezTo>
                    <a:pt x="12125" y="6277"/>
                    <a:pt x="12260" y="6382"/>
                    <a:pt x="12473" y="6469"/>
                  </a:cubicBezTo>
                  <a:cubicBezTo>
                    <a:pt x="12551" y="6504"/>
                    <a:pt x="12628" y="6434"/>
                    <a:pt x="12628" y="6364"/>
                  </a:cubicBezTo>
                  <a:cubicBezTo>
                    <a:pt x="12628" y="6329"/>
                    <a:pt x="12628" y="6312"/>
                    <a:pt x="12628" y="6277"/>
                  </a:cubicBezTo>
                  <a:cubicBezTo>
                    <a:pt x="12628" y="6189"/>
                    <a:pt x="12512" y="6154"/>
                    <a:pt x="12454" y="6207"/>
                  </a:cubicBezTo>
                  <a:cubicBezTo>
                    <a:pt x="12318" y="6119"/>
                    <a:pt x="12241" y="6014"/>
                    <a:pt x="12125" y="5892"/>
                  </a:cubicBezTo>
                  <a:cubicBezTo>
                    <a:pt x="12086" y="5839"/>
                    <a:pt x="11989" y="5804"/>
                    <a:pt x="11931" y="5839"/>
                  </a:cubicBezTo>
                  <a:cubicBezTo>
                    <a:pt x="11757" y="5944"/>
                    <a:pt x="11563" y="6032"/>
                    <a:pt x="11389" y="6154"/>
                  </a:cubicBezTo>
                  <a:cubicBezTo>
                    <a:pt x="11157" y="6329"/>
                    <a:pt x="11157" y="6522"/>
                    <a:pt x="10828" y="6294"/>
                  </a:cubicBezTo>
                  <a:cubicBezTo>
                    <a:pt x="10615" y="6154"/>
                    <a:pt x="10422" y="6014"/>
                    <a:pt x="10170" y="5997"/>
                  </a:cubicBezTo>
                  <a:cubicBezTo>
                    <a:pt x="10170" y="5979"/>
                    <a:pt x="10189" y="5944"/>
                    <a:pt x="10189" y="5909"/>
                  </a:cubicBezTo>
                  <a:cubicBezTo>
                    <a:pt x="10247" y="5839"/>
                    <a:pt x="10325" y="5787"/>
                    <a:pt x="10383" y="5717"/>
                  </a:cubicBezTo>
                  <a:cubicBezTo>
                    <a:pt x="10402" y="5699"/>
                    <a:pt x="10422" y="5664"/>
                    <a:pt x="10460" y="5647"/>
                  </a:cubicBezTo>
                  <a:cubicBezTo>
                    <a:pt x="10538" y="5647"/>
                    <a:pt x="10654" y="5664"/>
                    <a:pt x="10673" y="5664"/>
                  </a:cubicBezTo>
                  <a:cubicBezTo>
                    <a:pt x="11080" y="5594"/>
                    <a:pt x="11293" y="5122"/>
                    <a:pt x="11273" y="4772"/>
                  </a:cubicBezTo>
                  <a:cubicBezTo>
                    <a:pt x="11273" y="4684"/>
                    <a:pt x="11138" y="4614"/>
                    <a:pt x="11060" y="4702"/>
                  </a:cubicBezTo>
                  <a:cubicBezTo>
                    <a:pt x="10828" y="4929"/>
                    <a:pt x="10596" y="5174"/>
                    <a:pt x="10364" y="5419"/>
                  </a:cubicBezTo>
                  <a:cubicBezTo>
                    <a:pt x="10344" y="5419"/>
                    <a:pt x="10325" y="5419"/>
                    <a:pt x="10305" y="5402"/>
                  </a:cubicBezTo>
                  <a:cubicBezTo>
                    <a:pt x="10247" y="5384"/>
                    <a:pt x="10209" y="5419"/>
                    <a:pt x="10170" y="5454"/>
                  </a:cubicBezTo>
                  <a:cubicBezTo>
                    <a:pt x="10093" y="5559"/>
                    <a:pt x="10054" y="5682"/>
                    <a:pt x="10015" y="5804"/>
                  </a:cubicBezTo>
                  <a:cubicBezTo>
                    <a:pt x="9996" y="5822"/>
                    <a:pt x="9976" y="5839"/>
                    <a:pt x="9957" y="5874"/>
                  </a:cubicBezTo>
                  <a:cubicBezTo>
                    <a:pt x="9686" y="6154"/>
                    <a:pt x="9415" y="6434"/>
                    <a:pt x="9357" y="6820"/>
                  </a:cubicBezTo>
                  <a:cubicBezTo>
                    <a:pt x="9338" y="6925"/>
                    <a:pt x="9531" y="6925"/>
                    <a:pt x="9551" y="6820"/>
                  </a:cubicBezTo>
                  <a:cubicBezTo>
                    <a:pt x="9589" y="6592"/>
                    <a:pt x="9725" y="6399"/>
                    <a:pt x="9880" y="6207"/>
                  </a:cubicBezTo>
                  <a:cubicBezTo>
                    <a:pt x="9880" y="6224"/>
                    <a:pt x="9880" y="6224"/>
                    <a:pt x="9860" y="6242"/>
                  </a:cubicBezTo>
                  <a:cubicBezTo>
                    <a:pt x="9764" y="6417"/>
                    <a:pt x="9647" y="6557"/>
                    <a:pt x="9589" y="6732"/>
                  </a:cubicBezTo>
                  <a:cubicBezTo>
                    <a:pt x="9551" y="6767"/>
                    <a:pt x="9531" y="6820"/>
                    <a:pt x="9531" y="6872"/>
                  </a:cubicBezTo>
                  <a:cubicBezTo>
                    <a:pt x="9512" y="7030"/>
                    <a:pt x="9512" y="7170"/>
                    <a:pt x="9493" y="7327"/>
                  </a:cubicBezTo>
                  <a:cubicBezTo>
                    <a:pt x="9493" y="7345"/>
                    <a:pt x="9493" y="7380"/>
                    <a:pt x="9473" y="7397"/>
                  </a:cubicBezTo>
                  <a:cubicBezTo>
                    <a:pt x="9318" y="7257"/>
                    <a:pt x="9183" y="7135"/>
                    <a:pt x="9222" y="6890"/>
                  </a:cubicBezTo>
                  <a:cubicBezTo>
                    <a:pt x="9280" y="6592"/>
                    <a:pt x="9435" y="6312"/>
                    <a:pt x="9473" y="5997"/>
                  </a:cubicBezTo>
                  <a:cubicBezTo>
                    <a:pt x="9493" y="5787"/>
                    <a:pt x="9493" y="5559"/>
                    <a:pt x="9357" y="5384"/>
                  </a:cubicBezTo>
                  <a:cubicBezTo>
                    <a:pt x="9202" y="5192"/>
                    <a:pt x="8931" y="5087"/>
                    <a:pt x="8776" y="4894"/>
                  </a:cubicBezTo>
                  <a:cubicBezTo>
                    <a:pt x="8796" y="4859"/>
                    <a:pt x="8796" y="4807"/>
                    <a:pt x="8738" y="4772"/>
                  </a:cubicBezTo>
                  <a:cubicBezTo>
                    <a:pt x="8718" y="4754"/>
                    <a:pt x="8680" y="4737"/>
                    <a:pt x="8660" y="4702"/>
                  </a:cubicBezTo>
                  <a:cubicBezTo>
                    <a:pt x="8563" y="4614"/>
                    <a:pt x="8370" y="4702"/>
                    <a:pt x="8409" y="4824"/>
                  </a:cubicBezTo>
                  <a:cubicBezTo>
                    <a:pt x="8447" y="4929"/>
                    <a:pt x="8505" y="5017"/>
                    <a:pt x="8563" y="5087"/>
                  </a:cubicBezTo>
                  <a:cubicBezTo>
                    <a:pt x="8467" y="5069"/>
                    <a:pt x="8370" y="5052"/>
                    <a:pt x="8293" y="5034"/>
                  </a:cubicBezTo>
                  <a:cubicBezTo>
                    <a:pt x="8235" y="5017"/>
                    <a:pt x="8157" y="5052"/>
                    <a:pt x="8138" y="5104"/>
                  </a:cubicBezTo>
                  <a:cubicBezTo>
                    <a:pt x="8138" y="5122"/>
                    <a:pt x="8118" y="5157"/>
                    <a:pt x="8118" y="5174"/>
                  </a:cubicBezTo>
                  <a:cubicBezTo>
                    <a:pt x="8080" y="5314"/>
                    <a:pt x="8293" y="5367"/>
                    <a:pt x="8351" y="5244"/>
                  </a:cubicBezTo>
                  <a:cubicBezTo>
                    <a:pt x="8505" y="5262"/>
                    <a:pt x="8641" y="5279"/>
                    <a:pt x="8796" y="5279"/>
                  </a:cubicBezTo>
                  <a:cubicBezTo>
                    <a:pt x="8796" y="5279"/>
                    <a:pt x="8815" y="5297"/>
                    <a:pt x="8815" y="5297"/>
                  </a:cubicBezTo>
                  <a:cubicBezTo>
                    <a:pt x="9338" y="5664"/>
                    <a:pt x="9202" y="6154"/>
                    <a:pt x="9047" y="6679"/>
                  </a:cubicBezTo>
                  <a:cubicBezTo>
                    <a:pt x="8970" y="6890"/>
                    <a:pt x="8893" y="7030"/>
                    <a:pt x="9009" y="7240"/>
                  </a:cubicBezTo>
                  <a:cubicBezTo>
                    <a:pt x="9106" y="7380"/>
                    <a:pt x="9260" y="7502"/>
                    <a:pt x="9435" y="7590"/>
                  </a:cubicBezTo>
                  <a:cubicBezTo>
                    <a:pt x="9357" y="7870"/>
                    <a:pt x="9280" y="8150"/>
                    <a:pt x="9241" y="8430"/>
                  </a:cubicBezTo>
                  <a:cubicBezTo>
                    <a:pt x="9222" y="8622"/>
                    <a:pt x="9183" y="8832"/>
                    <a:pt x="9164" y="9025"/>
                  </a:cubicBezTo>
                  <a:cubicBezTo>
                    <a:pt x="9125" y="9165"/>
                    <a:pt x="9086" y="9288"/>
                    <a:pt x="9067" y="9428"/>
                  </a:cubicBezTo>
                  <a:cubicBezTo>
                    <a:pt x="9067" y="9428"/>
                    <a:pt x="9067" y="9428"/>
                    <a:pt x="9067" y="9428"/>
                  </a:cubicBezTo>
                  <a:cubicBezTo>
                    <a:pt x="9009" y="9323"/>
                    <a:pt x="8970" y="9218"/>
                    <a:pt x="8912" y="9113"/>
                  </a:cubicBezTo>
                  <a:cubicBezTo>
                    <a:pt x="8815" y="8920"/>
                    <a:pt x="8796" y="8762"/>
                    <a:pt x="8757" y="8570"/>
                  </a:cubicBezTo>
                  <a:cubicBezTo>
                    <a:pt x="8699" y="8325"/>
                    <a:pt x="8525" y="8185"/>
                    <a:pt x="8351" y="7992"/>
                  </a:cubicBezTo>
                  <a:cubicBezTo>
                    <a:pt x="8351" y="7992"/>
                    <a:pt x="8331" y="7975"/>
                    <a:pt x="8331" y="7975"/>
                  </a:cubicBezTo>
                  <a:cubicBezTo>
                    <a:pt x="8177" y="7555"/>
                    <a:pt x="8041" y="7100"/>
                    <a:pt x="8041" y="6662"/>
                  </a:cubicBezTo>
                  <a:cubicBezTo>
                    <a:pt x="8041" y="6609"/>
                    <a:pt x="8022" y="6574"/>
                    <a:pt x="8002" y="6539"/>
                  </a:cubicBezTo>
                  <a:cubicBezTo>
                    <a:pt x="8041" y="6452"/>
                    <a:pt x="8080" y="6347"/>
                    <a:pt x="8060" y="6259"/>
                  </a:cubicBezTo>
                  <a:cubicBezTo>
                    <a:pt x="8041" y="6032"/>
                    <a:pt x="7809" y="5769"/>
                    <a:pt x="7615" y="5629"/>
                  </a:cubicBezTo>
                  <a:cubicBezTo>
                    <a:pt x="7576" y="5612"/>
                    <a:pt x="7538" y="5577"/>
                    <a:pt x="7499" y="5559"/>
                  </a:cubicBezTo>
                  <a:cubicBezTo>
                    <a:pt x="7499" y="5559"/>
                    <a:pt x="7499" y="5559"/>
                    <a:pt x="7499" y="5559"/>
                  </a:cubicBezTo>
                  <a:cubicBezTo>
                    <a:pt x="7499" y="5524"/>
                    <a:pt x="7441" y="5524"/>
                    <a:pt x="7422" y="5524"/>
                  </a:cubicBezTo>
                  <a:cubicBezTo>
                    <a:pt x="7209" y="5454"/>
                    <a:pt x="6957" y="5402"/>
                    <a:pt x="7015" y="5157"/>
                  </a:cubicBezTo>
                  <a:cubicBezTo>
                    <a:pt x="7054" y="5034"/>
                    <a:pt x="7209" y="4912"/>
                    <a:pt x="7286" y="4789"/>
                  </a:cubicBezTo>
                  <a:cubicBezTo>
                    <a:pt x="7364" y="4649"/>
                    <a:pt x="7441" y="4509"/>
                    <a:pt x="7499" y="4351"/>
                  </a:cubicBezTo>
                  <a:cubicBezTo>
                    <a:pt x="7557" y="4316"/>
                    <a:pt x="7635" y="4264"/>
                    <a:pt x="7693" y="4229"/>
                  </a:cubicBezTo>
                  <a:cubicBezTo>
                    <a:pt x="7906" y="4106"/>
                    <a:pt x="8099" y="3966"/>
                    <a:pt x="8080" y="3721"/>
                  </a:cubicBezTo>
                  <a:cubicBezTo>
                    <a:pt x="8041" y="3354"/>
                    <a:pt x="7615" y="3091"/>
                    <a:pt x="7518" y="2724"/>
                  </a:cubicBezTo>
                  <a:cubicBezTo>
                    <a:pt x="7789" y="2759"/>
                    <a:pt x="8215" y="2881"/>
                    <a:pt x="8428" y="2724"/>
                  </a:cubicBezTo>
                  <a:cubicBezTo>
                    <a:pt x="8544" y="2636"/>
                    <a:pt x="8544" y="2461"/>
                    <a:pt x="8622" y="2356"/>
                  </a:cubicBezTo>
                  <a:cubicBezTo>
                    <a:pt x="8757" y="2181"/>
                    <a:pt x="9009" y="2111"/>
                    <a:pt x="9144" y="1936"/>
                  </a:cubicBezTo>
                  <a:cubicBezTo>
                    <a:pt x="9222" y="1831"/>
                    <a:pt x="9048" y="1726"/>
                    <a:pt x="8951" y="1796"/>
                  </a:cubicBezTo>
                  <a:cubicBezTo>
                    <a:pt x="8699" y="1988"/>
                    <a:pt x="8448" y="2093"/>
                    <a:pt x="8312" y="2374"/>
                  </a:cubicBezTo>
                  <a:cubicBezTo>
                    <a:pt x="8215" y="2584"/>
                    <a:pt x="8177" y="2636"/>
                    <a:pt x="7906" y="2636"/>
                  </a:cubicBezTo>
                  <a:cubicBezTo>
                    <a:pt x="7770" y="2636"/>
                    <a:pt x="7615" y="2636"/>
                    <a:pt x="7480" y="2636"/>
                  </a:cubicBezTo>
                  <a:cubicBezTo>
                    <a:pt x="7460" y="2181"/>
                    <a:pt x="8312" y="1621"/>
                    <a:pt x="8622" y="1323"/>
                  </a:cubicBezTo>
                  <a:cubicBezTo>
                    <a:pt x="8738" y="1218"/>
                    <a:pt x="8564" y="1061"/>
                    <a:pt x="8448" y="1166"/>
                  </a:cubicBezTo>
                  <a:cubicBezTo>
                    <a:pt x="8099" y="1463"/>
                    <a:pt x="7712" y="1778"/>
                    <a:pt x="7402" y="2128"/>
                  </a:cubicBezTo>
                  <a:cubicBezTo>
                    <a:pt x="7170" y="2391"/>
                    <a:pt x="7170" y="2601"/>
                    <a:pt x="7306" y="2899"/>
                  </a:cubicBezTo>
                  <a:cubicBezTo>
                    <a:pt x="7402" y="3109"/>
                    <a:pt x="7577" y="3284"/>
                    <a:pt x="7673" y="3494"/>
                  </a:cubicBezTo>
                  <a:cubicBezTo>
                    <a:pt x="7770" y="3686"/>
                    <a:pt x="7693" y="3879"/>
                    <a:pt x="7577" y="4036"/>
                  </a:cubicBezTo>
                  <a:cubicBezTo>
                    <a:pt x="7577" y="4019"/>
                    <a:pt x="7557" y="4019"/>
                    <a:pt x="7557" y="4001"/>
                  </a:cubicBezTo>
                  <a:cubicBezTo>
                    <a:pt x="7325" y="3739"/>
                    <a:pt x="6957" y="3616"/>
                    <a:pt x="6686" y="3389"/>
                  </a:cubicBezTo>
                  <a:cubicBezTo>
                    <a:pt x="6531" y="3266"/>
                    <a:pt x="6338" y="3459"/>
                    <a:pt x="6454" y="3599"/>
                  </a:cubicBezTo>
                  <a:cubicBezTo>
                    <a:pt x="6667" y="3844"/>
                    <a:pt x="6996" y="3931"/>
                    <a:pt x="7228" y="4141"/>
                  </a:cubicBezTo>
                  <a:cubicBezTo>
                    <a:pt x="7189" y="4229"/>
                    <a:pt x="7151" y="4316"/>
                    <a:pt x="7112" y="4421"/>
                  </a:cubicBezTo>
                  <a:cubicBezTo>
                    <a:pt x="6996" y="4492"/>
                    <a:pt x="6880" y="4562"/>
                    <a:pt x="6764" y="4632"/>
                  </a:cubicBezTo>
                  <a:cubicBezTo>
                    <a:pt x="6589" y="4614"/>
                    <a:pt x="6396" y="4614"/>
                    <a:pt x="6222" y="4544"/>
                  </a:cubicBezTo>
                  <a:cubicBezTo>
                    <a:pt x="6164" y="4509"/>
                    <a:pt x="6106" y="4456"/>
                    <a:pt x="6028" y="4439"/>
                  </a:cubicBezTo>
                  <a:cubicBezTo>
                    <a:pt x="6009" y="4194"/>
                    <a:pt x="5718" y="4001"/>
                    <a:pt x="5544" y="3844"/>
                  </a:cubicBezTo>
                  <a:cubicBezTo>
                    <a:pt x="5447" y="3756"/>
                    <a:pt x="5370" y="3651"/>
                    <a:pt x="5235" y="3634"/>
                  </a:cubicBezTo>
                  <a:cubicBezTo>
                    <a:pt x="5022" y="3599"/>
                    <a:pt x="4944" y="3774"/>
                    <a:pt x="4789" y="3826"/>
                  </a:cubicBezTo>
                  <a:cubicBezTo>
                    <a:pt x="4731" y="3756"/>
                    <a:pt x="4576" y="3774"/>
                    <a:pt x="4576" y="3879"/>
                  </a:cubicBezTo>
                  <a:lnTo>
                    <a:pt x="4576" y="3966"/>
                  </a:lnTo>
                  <a:cubicBezTo>
                    <a:pt x="4576" y="4036"/>
                    <a:pt x="4634" y="4089"/>
                    <a:pt x="4712" y="4089"/>
                  </a:cubicBezTo>
                  <a:cubicBezTo>
                    <a:pt x="4925" y="4089"/>
                    <a:pt x="5080" y="3879"/>
                    <a:pt x="5273" y="3949"/>
                  </a:cubicBezTo>
                  <a:cubicBezTo>
                    <a:pt x="5447" y="4019"/>
                    <a:pt x="5835" y="4386"/>
                    <a:pt x="5777" y="4562"/>
                  </a:cubicBezTo>
                  <a:cubicBezTo>
                    <a:pt x="5738" y="4684"/>
                    <a:pt x="5951" y="4772"/>
                    <a:pt x="6009" y="4649"/>
                  </a:cubicBezTo>
                  <a:cubicBezTo>
                    <a:pt x="6009" y="4632"/>
                    <a:pt x="6028" y="4614"/>
                    <a:pt x="6028" y="4597"/>
                  </a:cubicBezTo>
                  <a:cubicBezTo>
                    <a:pt x="6028" y="4772"/>
                    <a:pt x="6435" y="4754"/>
                    <a:pt x="6648" y="4737"/>
                  </a:cubicBezTo>
                  <a:cubicBezTo>
                    <a:pt x="6628" y="4737"/>
                    <a:pt x="6628" y="4754"/>
                    <a:pt x="6609" y="4754"/>
                  </a:cubicBezTo>
                  <a:cubicBezTo>
                    <a:pt x="6512" y="4824"/>
                    <a:pt x="6493" y="4842"/>
                    <a:pt x="6454" y="4947"/>
                  </a:cubicBezTo>
                  <a:cubicBezTo>
                    <a:pt x="6435" y="4982"/>
                    <a:pt x="6493" y="4982"/>
                    <a:pt x="6512" y="4964"/>
                  </a:cubicBezTo>
                  <a:cubicBezTo>
                    <a:pt x="6609" y="4824"/>
                    <a:pt x="6822" y="4772"/>
                    <a:pt x="6996" y="4684"/>
                  </a:cubicBezTo>
                  <a:cubicBezTo>
                    <a:pt x="6899" y="4807"/>
                    <a:pt x="6802" y="4929"/>
                    <a:pt x="6725" y="5069"/>
                  </a:cubicBezTo>
                  <a:cubicBezTo>
                    <a:pt x="6628" y="5244"/>
                    <a:pt x="6589" y="5454"/>
                    <a:pt x="6764" y="5594"/>
                  </a:cubicBezTo>
                  <a:cubicBezTo>
                    <a:pt x="6957" y="5752"/>
                    <a:pt x="7228" y="5734"/>
                    <a:pt x="7441" y="5839"/>
                  </a:cubicBezTo>
                  <a:cubicBezTo>
                    <a:pt x="7480" y="6382"/>
                    <a:pt x="7480" y="6907"/>
                    <a:pt x="7461" y="7450"/>
                  </a:cubicBezTo>
                  <a:cubicBezTo>
                    <a:pt x="7461" y="7520"/>
                    <a:pt x="7538" y="7555"/>
                    <a:pt x="7596" y="7537"/>
                  </a:cubicBezTo>
                  <a:cubicBezTo>
                    <a:pt x="7712" y="7940"/>
                    <a:pt x="7867" y="8342"/>
                    <a:pt x="8022" y="8727"/>
                  </a:cubicBezTo>
                  <a:cubicBezTo>
                    <a:pt x="8293" y="9393"/>
                    <a:pt x="8622" y="10005"/>
                    <a:pt x="9067" y="10583"/>
                  </a:cubicBezTo>
                  <a:cubicBezTo>
                    <a:pt x="9009" y="10863"/>
                    <a:pt x="8912" y="11143"/>
                    <a:pt x="8816" y="11423"/>
                  </a:cubicBezTo>
                  <a:cubicBezTo>
                    <a:pt x="8777" y="11406"/>
                    <a:pt x="8719" y="11406"/>
                    <a:pt x="8680" y="11388"/>
                  </a:cubicBezTo>
                  <a:cubicBezTo>
                    <a:pt x="8603" y="11301"/>
                    <a:pt x="8506" y="11231"/>
                    <a:pt x="8409" y="11161"/>
                  </a:cubicBezTo>
                  <a:cubicBezTo>
                    <a:pt x="8254" y="10775"/>
                    <a:pt x="7867" y="10425"/>
                    <a:pt x="7615" y="10110"/>
                  </a:cubicBezTo>
                  <a:cubicBezTo>
                    <a:pt x="7422" y="9883"/>
                    <a:pt x="7209" y="9673"/>
                    <a:pt x="7035" y="9428"/>
                  </a:cubicBezTo>
                  <a:cubicBezTo>
                    <a:pt x="7035" y="9183"/>
                    <a:pt x="6783" y="9043"/>
                    <a:pt x="6570" y="8903"/>
                  </a:cubicBezTo>
                  <a:cubicBezTo>
                    <a:pt x="6474" y="8850"/>
                    <a:pt x="6377" y="8850"/>
                    <a:pt x="6299" y="8885"/>
                  </a:cubicBezTo>
                  <a:cubicBezTo>
                    <a:pt x="6145" y="8745"/>
                    <a:pt x="5990" y="8605"/>
                    <a:pt x="5893" y="8482"/>
                  </a:cubicBezTo>
                  <a:cubicBezTo>
                    <a:pt x="5796" y="8360"/>
                    <a:pt x="5719" y="8237"/>
                    <a:pt x="5641" y="8132"/>
                  </a:cubicBezTo>
                  <a:cubicBezTo>
                    <a:pt x="5583" y="7957"/>
                    <a:pt x="5525" y="7765"/>
                    <a:pt x="5467" y="7590"/>
                  </a:cubicBezTo>
                  <a:cubicBezTo>
                    <a:pt x="5370" y="7310"/>
                    <a:pt x="5293" y="7030"/>
                    <a:pt x="5177" y="6750"/>
                  </a:cubicBezTo>
                  <a:cubicBezTo>
                    <a:pt x="5216" y="6487"/>
                    <a:pt x="5216" y="6172"/>
                    <a:pt x="5138" y="5909"/>
                  </a:cubicBezTo>
                  <a:cubicBezTo>
                    <a:pt x="5215" y="5839"/>
                    <a:pt x="5370" y="5717"/>
                    <a:pt x="5409" y="5682"/>
                  </a:cubicBezTo>
                  <a:cubicBezTo>
                    <a:pt x="5486" y="5612"/>
                    <a:pt x="5506" y="5507"/>
                    <a:pt x="5564" y="5437"/>
                  </a:cubicBezTo>
                  <a:cubicBezTo>
                    <a:pt x="5680" y="5314"/>
                    <a:pt x="5932" y="5402"/>
                    <a:pt x="5893" y="5157"/>
                  </a:cubicBezTo>
                  <a:cubicBezTo>
                    <a:pt x="5854" y="4842"/>
                    <a:pt x="5215" y="4737"/>
                    <a:pt x="5119" y="4474"/>
                  </a:cubicBezTo>
                  <a:cubicBezTo>
                    <a:pt x="5254" y="4439"/>
                    <a:pt x="5196" y="4264"/>
                    <a:pt x="5061" y="4281"/>
                  </a:cubicBezTo>
                  <a:lnTo>
                    <a:pt x="4964" y="4299"/>
                  </a:lnTo>
                  <a:cubicBezTo>
                    <a:pt x="4906" y="4299"/>
                    <a:pt x="4886" y="4351"/>
                    <a:pt x="4886" y="4404"/>
                  </a:cubicBezTo>
                  <a:cubicBezTo>
                    <a:pt x="4867" y="4562"/>
                    <a:pt x="4983" y="4667"/>
                    <a:pt x="5099" y="4754"/>
                  </a:cubicBezTo>
                  <a:cubicBezTo>
                    <a:pt x="5177" y="4824"/>
                    <a:pt x="5661" y="5034"/>
                    <a:pt x="5641" y="5139"/>
                  </a:cubicBezTo>
                  <a:cubicBezTo>
                    <a:pt x="5641" y="5192"/>
                    <a:pt x="5409" y="5262"/>
                    <a:pt x="5351" y="5367"/>
                  </a:cubicBezTo>
                  <a:cubicBezTo>
                    <a:pt x="5274" y="5507"/>
                    <a:pt x="5254" y="5612"/>
                    <a:pt x="5138" y="5752"/>
                  </a:cubicBezTo>
                  <a:cubicBezTo>
                    <a:pt x="5119" y="5769"/>
                    <a:pt x="5099" y="5804"/>
                    <a:pt x="5080" y="5822"/>
                  </a:cubicBezTo>
                  <a:cubicBezTo>
                    <a:pt x="5061" y="5769"/>
                    <a:pt x="5022" y="5717"/>
                    <a:pt x="4983" y="5682"/>
                  </a:cubicBezTo>
                  <a:cubicBezTo>
                    <a:pt x="4964" y="5664"/>
                    <a:pt x="4964" y="5647"/>
                    <a:pt x="4944" y="5629"/>
                  </a:cubicBezTo>
                  <a:cubicBezTo>
                    <a:pt x="4964" y="5612"/>
                    <a:pt x="4964" y="5594"/>
                    <a:pt x="4983" y="5594"/>
                  </a:cubicBezTo>
                  <a:cubicBezTo>
                    <a:pt x="5022" y="5594"/>
                    <a:pt x="5003" y="5542"/>
                    <a:pt x="4983" y="5542"/>
                  </a:cubicBezTo>
                  <a:lnTo>
                    <a:pt x="4906" y="5542"/>
                  </a:lnTo>
                  <a:cubicBezTo>
                    <a:pt x="4886" y="5542"/>
                    <a:pt x="4886" y="5542"/>
                    <a:pt x="4886" y="5559"/>
                  </a:cubicBezTo>
                  <a:cubicBezTo>
                    <a:pt x="4886" y="5559"/>
                    <a:pt x="4867" y="5542"/>
                    <a:pt x="4867" y="5542"/>
                  </a:cubicBezTo>
                  <a:cubicBezTo>
                    <a:pt x="4886" y="5524"/>
                    <a:pt x="4906" y="5507"/>
                    <a:pt x="4906" y="5507"/>
                  </a:cubicBezTo>
                  <a:cubicBezTo>
                    <a:pt x="4925" y="5489"/>
                    <a:pt x="4906" y="5454"/>
                    <a:pt x="4886" y="5454"/>
                  </a:cubicBezTo>
                  <a:cubicBezTo>
                    <a:pt x="4867" y="5472"/>
                    <a:pt x="4828" y="5472"/>
                    <a:pt x="4809" y="5507"/>
                  </a:cubicBezTo>
                  <a:cubicBezTo>
                    <a:pt x="4712" y="5437"/>
                    <a:pt x="4635" y="5367"/>
                    <a:pt x="4557" y="5297"/>
                  </a:cubicBezTo>
                  <a:cubicBezTo>
                    <a:pt x="4403" y="5139"/>
                    <a:pt x="4325" y="5017"/>
                    <a:pt x="4093" y="4947"/>
                  </a:cubicBezTo>
                  <a:cubicBezTo>
                    <a:pt x="3977" y="4912"/>
                    <a:pt x="3899" y="5034"/>
                    <a:pt x="3938" y="5122"/>
                  </a:cubicBezTo>
                  <a:cubicBezTo>
                    <a:pt x="3977" y="5227"/>
                    <a:pt x="4132" y="5297"/>
                    <a:pt x="4151" y="5402"/>
                  </a:cubicBezTo>
                  <a:cubicBezTo>
                    <a:pt x="4151" y="5437"/>
                    <a:pt x="4228" y="5437"/>
                    <a:pt x="4228" y="5402"/>
                  </a:cubicBezTo>
                  <a:cubicBezTo>
                    <a:pt x="4228" y="5402"/>
                    <a:pt x="4228" y="5384"/>
                    <a:pt x="4228" y="5384"/>
                  </a:cubicBezTo>
                  <a:cubicBezTo>
                    <a:pt x="4267" y="5437"/>
                    <a:pt x="4306" y="5472"/>
                    <a:pt x="4364" y="5524"/>
                  </a:cubicBezTo>
                  <a:cubicBezTo>
                    <a:pt x="4441" y="5612"/>
                    <a:pt x="4577" y="5682"/>
                    <a:pt x="4654" y="5769"/>
                  </a:cubicBezTo>
                  <a:cubicBezTo>
                    <a:pt x="4577" y="6032"/>
                    <a:pt x="4596" y="6399"/>
                    <a:pt x="4596" y="6557"/>
                  </a:cubicBezTo>
                  <a:cubicBezTo>
                    <a:pt x="4577" y="6890"/>
                    <a:pt x="4596" y="7240"/>
                    <a:pt x="4654" y="7572"/>
                  </a:cubicBezTo>
                  <a:cubicBezTo>
                    <a:pt x="4654" y="7590"/>
                    <a:pt x="4654" y="7590"/>
                    <a:pt x="4654" y="7607"/>
                  </a:cubicBezTo>
                  <a:cubicBezTo>
                    <a:pt x="4364" y="7275"/>
                    <a:pt x="4035" y="6977"/>
                    <a:pt x="3745" y="6644"/>
                  </a:cubicBezTo>
                  <a:cubicBezTo>
                    <a:pt x="3667" y="6557"/>
                    <a:pt x="3570" y="6452"/>
                    <a:pt x="3493" y="6347"/>
                  </a:cubicBezTo>
                  <a:cubicBezTo>
                    <a:pt x="3512" y="5997"/>
                    <a:pt x="3512" y="5647"/>
                    <a:pt x="3474" y="5279"/>
                  </a:cubicBezTo>
                  <a:cubicBezTo>
                    <a:pt x="3454" y="5174"/>
                    <a:pt x="3435" y="5052"/>
                    <a:pt x="3416" y="4947"/>
                  </a:cubicBezTo>
                  <a:cubicBezTo>
                    <a:pt x="3416" y="4842"/>
                    <a:pt x="3416" y="4737"/>
                    <a:pt x="3396" y="4632"/>
                  </a:cubicBezTo>
                  <a:cubicBezTo>
                    <a:pt x="3396" y="4632"/>
                    <a:pt x="3396" y="4614"/>
                    <a:pt x="3396" y="4614"/>
                  </a:cubicBezTo>
                  <a:cubicBezTo>
                    <a:pt x="3416" y="4614"/>
                    <a:pt x="3435" y="4597"/>
                    <a:pt x="3435" y="4579"/>
                  </a:cubicBezTo>
                  <a:cubicBezTo>
                    <a:pt x="3493" y="4334"/>
                    <a:pt x="3822" y="4141"/>
                    <a:pt x="4016" y="3966"/>
                  </a:cubicBezTo>
                  <a:cubicBezTo>
                    <a:pt x="4229" y="3774"/>
                    <a:pt x="4403" y="3599"/>
                    <a:pt x="4558" y="3354"/>
                  </a:cubicBezTo>
                  <a:cubicBezTo>
                    <a:pt x="4616" y="3266"/>
                    <a:pt x="4461" y="3179"/>
                    <a:pt x="4403" y="3284"/>
                  </a:cubicBezTo>
                  <a:cubicBezTo>
                    <a:pt x="4229" y="3581"/>
                    <a:pt x="3958" y="3826"/>
                    <a:pt x="3706" y="4054"/>
                  </a:cubicBezTo>
                  <a:cubicBezTo>
                    <a:pt x="3570" y="4176"/>
                    <a:pt x="3416" y="4299"/>
                    <a:pt x="3358" y="4456"/>
                  </a:cubicBezTo>
                  <a:cubicBezTo>
                    <a:pt x="3338" y="4351"/>
                    <a:pt x="3300" y="4246"/>
                    <a:pt x="3280" y="4141"/>
                  </a:cubicBezTo>
                  <a:cubicBezTo>
                    <a:pt x="3280" y="4071"/>
                    <a:pt x="3280" y="4019"/>
                    <a:pt x="3261" y="3949"/>
                  </a:cubicBezTo>
                  <a:cubicBezTo>
                    <a:pt x="3261" y="3861"/>
                    <a:pt x="3106" y="3861"/>
                    <a:pt x="3087" y="3949"/>
                  </a:cubicBezTo>
                  <a:cubicBezTo>
                    <a:pt x="3067" y="4386"/>
                    <a:pt x="3203" y="4824"/>
                    <a:pt x="3261" y="5262"/>
                  </a:cubicBezTo>
                  <a:cubicBezTo>
                    <a:pt x="3300" y="5524"/>
                    <a:pt x="3280" y="5787"/>
                    <a:pt x="3280" y="6049"/>
                  </a:cubicBezTo>
                  <a:cubicBezTo>
                    <a:pt x="3241" y="5997"/>
                    <a:pt x="3183" y="5944"/>
                    <a:pt x="3145" y="5892"/>
                  </a:cubicBezTo>
                  <a:cubicBezTo>
                    <a:pt x="3145" y="5874"/>
                    <a:pt x="3125" y="5857"/>
                    <a:pt x="3106" y="5839"/>
                  </a:cubicBezTo>
                  <a:cubicBezTo>
                    <a:pt x="2951" y="5664"/>
                    <a:pt x="2777" y="5507"/>
                    <a:pt x="2564" y="5367"/>
                  </a:cubicBezTo>
                  <a:cubicBezTo>
                    <a:pt x="2467" y="5297"/>
                    <a:pt x="2370" y="5402"/>
                    <a:pt x="2390" y="5489"/>
                  </a:cubicBezTo>
                  <a:cubicBezTo>
                    <a:pt x="2409" y="5647"/>
                    <a:pt x="2545" y="5734"/>
                    <a:pt x="2661" y="5839"/>
                  </a:cubicBezTo>
                  <a:cubicBezTo>
                    <a:pt x="2700" y="5874"/>
                    <a:pt x="2719" y="5892"/>
                    <a:pt x="2758" y="5927"/>
                  </a:cubicBezTo>
                  <a:cubicBezTo>
                    <a:pt x="2603" y="5997"/>
                    <a:pt x="2448" y="6067"/>
                    <a:pt x="2274" y="6084"/>
                  </a:cubicBezTo>
                  <a:cubicBezTo>
                    <a:pt x="1964" y="6102"/>
                    <a:pt x="1712" y="5664"/>
                    <a:pt x="1499" y="5507"/>
                  </a:cubicBezTo>
                  <a:cubicBezTo>
                    <a:pt x="1345" y="5384"/>
                    <a:pt x="1151" y="5297"/>
                    <a:pt x="958" y="5297"/>
                  </a:cubicBezTo>
                  <a:cubicBezTo>
                    <a:pt x="822" y="5297"/>
                    <a:pt x="319" y="5472"/>
                    <a:pt x="261" y="5367"/>
                  </a:cubicBezTo>
                  <a:cubicBezTo>
                    <a:pt x="183" y="5244"/>
                    <a:pt x="-49" y="5332"/>
                    <a:pt x="9" y="5454"/>
                  </a:cubicBezTo>
                  <a:cubicBezTo>
                    <a:pt x="67" y="5612"/>
                    <a:pt x="203" y="5647"/>
                    <a:pt x="377" y="5647"/>
                  </a:cubicBezTo>
                  <a:cubicBezTo>
                    <a:pt x="512" y="5647"/>
                    <a:pt x="648" y="5594"/>
                    <a:pt x="783" y="5577"/>
                  </a:cubicBezTo>
                  <a:cubicBezTo>
                    <a:pt x="1112" y="5542"/>
                    <a:pt x="1306" y="5664"/>
                    <a:pt x="1538" y="5857"/>
                  </a:cubicBezTo>
                  <a:cubicBezTo>
                    <a:pt x="1693" y="5997"/>
                    <a:pt x="1848" y="6277"/>
                    <a:pt x="2099" y="6294"/>
                  </a:cubicBezTo>
                  <a:cubicBezTo>
                    <a:pt x="2351" y="6329"/>
                    <a:pt x="2641" y="6137"/>
                    <a:pt x="2912" y="6014"/>
                  </a:cubicBezTo>
                  <a:cubicBezTo>
                    <a:pt x="3048" y="6154"/>
                    <a:pt x="3164" y="6294"/>
                    <a:pt x="3280" y="6452"/>
                  </a:cubicBezTo>
                  <a:cubicBezTo>
                    <a:pt x="3280" y="6469"/>
                    <a:pt x="3300" y="6469"/>
                    <a:pt x="3300" y="6487"/>
                  </a:cubicBezTo>
                  <a:cubicBezTo>
                    <a:pt x="3300" y="6539"/>
                    <a:pt x="3300" y="6609"/>
                    <a:pt x="3300" y="6662"/>
                  </a:cubicBezTo>
                  <a:cubicBezTo>
                    <a:pt x="3300" y="6767"/>
                    <a:pt x="3474" y="6785"/>
                    <a:pt x="3512" y="6715"/>
                  </a:cubicBezTo>
                  <a:cubicBezTo>
                    <a:pt x="3803" y="7012"/>
                    <a:pt x="4132" y="7292"/>
                    <a:pt x="4248" y="7660"/>
                  </a:cubicBezTo>
                  <a:cubicBezTo>
                    <a:pt x="4267" y="7712"/>
                    <a:pt x="4383" y="7712"/>
                    <a:pt x="4364" y="7642"/>
                  </a:cubicBezTo>
                  <a:cubicBezTo>
                    <a:pt x="4364" y="7607"/>
                    <a:pt x="4364" y="7572"/>
                    <a:pt x="4345" y="7520"/>
                  </a:cubicBezTo>
                  <a:cubicBezTo>
                    <a:pt x="4500" y="7677"/>
                    <a:pt x="4635" y="7835"/>
                    <a:pt x="4771" y="8010"/>
                  </a:cubicBezTo>
                  <a:cubicBezTo>
                    <a:pt x="4809" y="8185"/>
                    <a:pt x="4867" y="8377"/>
                    <a:pt x="4964" y="8517"/>
                  </a:cubicBezTo>
                  <a:cubicBezTo>
                    <a:pt x="5003" y="8640"/>
                    <a:pt x="5042" y="8780"/>
                    <a:pt x="5080" y="8920"/>
                  </a:cubicBezTo>
                  <a:cubicBezTo>
                    <a:pt x="5100" y="9025"/>
                    <a:pt x="5293" y="9008"/>
                    <a:pt x="5274" y="8903"/>
                  </a:cubicBezTo>
                  <a:cubicBezTo>
                    <a:pt x="5274" y="8868"/>
                    <a:pt x="5274" y="8850"/>
                    <a:pt x="5254" y="8815"/>
                  </a:cubicBezTo>
                  <a:cubicBezTo>
                    <a:pt x="5312" y="8868"/>
                    <a:pt x="5371" y="8938"/>
                    <a:pt x="5409" y="9008"/>
                  </a:cubicBezTo>
                  <a:cubicBezTo>
                    <a:pt x="5835" y="9533"/>
                    <a:pt x="6280" y="10040"/>
                    <a:pt x="6648" y="10618"/>
                  </a:cubicBezTo>
                  <a:cubicBezTo>
                    <a:pt x="6725" y="10723"/>
                    <a:pt x="6803" y="10845"/>
                    <a:pt x="6861" y="10951"/>
                  </a:cubicBezTo>
                  <a:cubicBezTo>
                    <a:pt x="6454" y="10916"/>
                    <a:pt x="6048" y="10863"/>
                    <a:pt x="5622" y="10775"/>
                  </a:cubicBezTo>
                  <a:cubicBezTo>
                    <a:pt x="5138" y="10688"/>
                    <a:pt x="4422" y="10670"/>
                    <a:pt x="4016" y="10408"/>
                  </a:cubicBezTo>
                  <a:cubicBezTo>
                    <a:pt x="3958" y="10373"/>
                    <a:pt x="3900" y="10355"/>
                    <a:pt x="3861" y="10355"/>
                  </a:cubicBezTo>
                  <a:cubicBezTo>
                    <a:pt x="3784" y="10303"/>
                    <a:pt x="3667" y="10285"/>
                    <a:pt x="3590" y="10320"/>
                  </a:cubicBezTo>
                  <a:cubicBezTo>
                    <a:pt x="3435" y="10198"/>
                    <a:pt x="3280" y="10093"/>
                    <a:pt x="3164" y="9970"/>
                  </a:cubicBezTo>
                  <a:cubicBezTo>
                    <a:pt x="3048" y="9848"/>
                    <a:pt x="2951" y="9725"/>
                    <a:pt x="2835" y="9585"/>
                  </a:cubicBezTo>
                  <a:cubicBezTo>
                    <a:pt x="2893" y="9253"/>
                    <a:pt x="2951" y="8903"/>
                    <a:pt x="3029" y="8570"/>
                  </a:cubicBezTo>
                  <a:cubicBezTo>
                    <a:pt x="3087" y="8272"/>
                    <a:pt x="3183" y="7975"/>
                    <a:pt x="3145" y="7660"/>
                  </a:cubicBezTo>
                  <a:cubicBezTo>
                    <a:pt x="3145" y="7590"/>
                    <a:pt x="3029" y="7590"/>
                    <a:pt x="3029" y="7660"/>
                  </a:cubicBezTo>
                  <a:cubicBezTo>
                    <a:pt x="3029" y="8272"/>
                    <a:pt x="2893" y="8903"/>
                    <a:pt x="2777" y="9498"/>
                  </a:cubicBezTo>
                  <a:cubicBezTo>
                    <a:pt x="2467" y="9078"/>
                    <a:pt x="2216" y="8640"/>
                    <a:pt x="1925" y="8220"/>
                  </a:cubicBezTo>
                  <a:cubicBezTo>
                    <a:pt x="1829" y="8080"/>
                    <a:pt x="1596" y="8202"/>
                    <a:pt x="1693" y="8342"/>
                  </a:cubicBezTo>
                  <a:cubicBezTo>
                    <a:pt x="1945" y="8745"/>
                    <a:pt x="2196" y="9165"/>
                    <a:pt x="2506" y="9568"/>
                  </a:cubicBezTo>
                  <a:cubicBezTo>
                    <a:pt x="2332" y="9568"/>
                    <a:pt x="2158" y="9638"/>
                    <a:pt x="1964" y="9673"/>
                  </a:cubicBezTo>
                  <a:cubicBezTo>
                    <a:pt x="1751" y="9725"/>
                    <a:pt x="1538" y="9725"/>
                    <a:pt x="1345" y="9690"/>
                  </a:cubicBezTo>
                  <a:cubicBezTo>
                    <a:pt x="1248" y="9498"/>
                    <a:pt x="1151" y="9288"/>
                    <a:pt x="1054" y="9095"/>
                  </a:cubicBezTo>
                  <a:cubicBezTo>
                    <a:pt x="1016" y="9025"/>
                    <a:pt x="977" y="8973"/>
                    <a:pt x="938" y="8903"/>
                  </a:cubicBezTo>
                  <a:cubicBezTo>
                    <a:pt x="1093" y="8552"/>
                    <a:pt x="1190" y="8185"/>
                    <a:pt x="1306" y="7835"/>
                  </a:cubicBezTo>
                  <a:cubicBezTo>
                    <a:pt x="1325" y="7765"/>
                    <a:pt x="1190" y="7730"/>
                    <a:pt x="1170" y="7800"/>
                  </a:cubicBezTo>
                  <a:cubicBezTo>
                    <a:pt x="1074" y="8132"/>
                    <a:pt x="958" y="8465"/>
                    <a:pt x="880" y="8798"/>
                  </a:cubicBezTo>
                  <a:cubicBezTo>
                    <a:pt x="745" y="8587"/>
                    <a:pt x="590" y="8395"/>
                    <a:pt x="416" y="8202"/>
                  </a:cubicBezTo>
                  <a:cubicBezTo>
                    <a:pt x="358" y="8132"/>
                    <a:pt x="241" y="8220"/>
                    <a:pt x="280" y="8290"/>
                  </a:cubicBezTo>
                  <a:cubicBezTo>
                    <a:pt x="474" y="8517"/>
                    <a:pt x="667" y="8763"/>
                    <a:pt x="822" y="9025"/>
                  </a:cubicBezTo>
                  <a:cubicBezTo>
                    <a:pt x="822" y="9043"/>
                    <a:pt x="822" y="9043"/>
                    <a:pt x="822" y="9060"/>
                  </a:cubicBezTo>
                  <a:cubicBezTo>
                    <a:pt x="822" y="9078"/>
                    <a:pt x="841" y="9095"/>
                    <a:pt x="861" y="9078"/>
                  </a:cubicBezTo>
                  <a:cubicBezTo>
                    <a:pt x="899" y="9148"/>
                    <a:pt x="938" y="9200"/>
                    <a:pt x="996" y="9270"/>
                  </a:cubicBezTo>
                  <a:cubicBezTo>
                    <a:pt x="1074" y="9393"/>
                    <a:pt x="1132" y="9515"/>
                    <a:pt x="1209" y="9638"/>
                  </a:cubicBezTo>
                  <a:cubicBezTo>
                    <a:pt x="977" y="9585"/>
                    <a:pt x="745" y="9515"/>
                    <a:pt x="512" y="9410"/>
                  </a:cubicBezTo>
                  <a:cubicBezTo>
                    <a:pt x="396" y="9358"/>
                    <a:pt x="280" y="9515"/>
                    <a:pt x="396" y="9585"/>
                  </a:cubicBezTo>
                  <a:cubicBezTo>
                    <a:pt x="687" y="9725"/>
                    <a:pt x="1016" y="9813"/>
                    <a:pt x="1345" y="9848"/>
                  </a:cubicBezTo>
                  <a:cubicBezTo>
                    <a:pt x="1364" y="9865"/>
                    <a:pt x="1383" y="9900"/>
                    <a:pt x="1403" y="9918"/>
                  </a:cubicBezTo>
                  <a:cubicBezTo>
                    <a:pt x="1132" y="10110"/>
                    <a:pt x="1132" y="10653"/>
                    <a:pt x="764" y="10670"/>
                  </a:cubicBezTo>
                  <a:cubicBezTo>
                    <a:pt x="648" y="10670"/>
                    <a:pt x="648" y="10810"/>
                    <a:pt x="764" y="10828"/>
                  </a:cubicBezTo>
                  <a:cubicBezTo>
                    <a:pt x="1248" y="10863"/>
                    <a:pt x="1209" y="10233"/>
                    <a:pt x="1461" y="10005"/>
                  </a:cubicBezTo>
                  <a:cubicBezTo>
                    <a:pt x="1480" y="10023"/>
                    <a:pt x="1500" y="10058"/>
                    <a:pt x="1519" y="10075"/>
                  </a:cubicBezTo>
                  <a:cubicBezTo>
                    <a:pt x="1558" y="10110"/>
                    <a:pt x="1616" y="10058"/>
                    <a:pt x="1596" y="10023"/>
                  </a:cubicBezTo>
                  <a:cubicBezTo>
                    <a:pt x="1557" y="9970"/>
                    <a:pt x="1519" y="9918"/>
                    <a:pt x="1499" y="9865"/>
                  </a:cubicBezTo>
                  <a:cubicBezTo>
                    <a:pt x="1538" y="9865"/>
                    <a:pt x="1577" y="9865"/>
                    <a:pt x="1616" y="9865"/>
                  </a:cubicBezTo>
                  <a:cubicBezTo>
                    <a:pt x="1983" y="9865"/>
                    <a:pt x="2293" y="9725"/>
                    <a:pt x="2641" y="9655"/>
                  </a:cubicBezTo>
                  <a:cubicBezTo>
                    <a:pt x="2699" y="9725"/>
                    <a:pt x="2758" y="9795"/>
                    <a:pt x="2816" y="9865"/>
                  </a:cubicBezTo>
                  <a:cubicBezTo>
                    <a:pt x="2970" y="10040"/>
                    <a:pt x="3125" y="10215"/>
                    <a:pt x="3319" y="10355"/>
                  </a:cubicBezTo>
                  <a:cubicBezTo>
                    <a:pt x="3377" y="10390"/>
                    <a:pt x="3435" y="10425"/>
                    <a:pt x="3493" y="10478"/>
                  </a:cubicBezTo>
                  <a:cubicBezTo>
                    <a:pt x="3474" y="10548"/>
                    <a:pt x="3512" y="10600"/>
                    <a:pt x="3570" y="10653"/>
                  </a:cubicBezTo>
                  <a:cubicBezTo>
                    <a:pt x="3628" y="10705"/>
                    <a:pt x="3706" y="10758"/>
                    <a:pt x="3783" y="10793"/>
                  </a:cubicBezTo>
                  <a:cubicBezTo>
                    <a:pt x="3687" y="10916"/>
                    <a:pt x="3745" y="11126"/>
                    <a:pt x="3958" y="11161"/>
                  </a:cubicBezTo>
                  <a:cubicBezTo>
                    <a:pt x="3958" y="11161"/>
                    <a:pt x="3958" y="11161"/>
                    <a:pt x="3958" y="11178"/>
                  </a:cubicBezTo>
                  <a:cubicBezTo>
                    <a:pt x="4364" y="11441"/>
                    <a:pt x="4809" y="11563"/>
                    <a:pt x="5274" y="11598"/>
                  </a:cubicBezTo>
                  <a:cubicBezTo>
                    <a:pt x="5138" y="11633"/>
                    <a:pt x="5003" y="11668"/>
                    <a:pt x="4867" y="11703"/>
                  </a:cubicBezTo>
                  <a:cubicBezTo>
                    <a:pt x="4712" y="11738"/>
                    <a:pt x="4674" y="11878"/>
                    <a:pt x="4693" y="11983"/>
                  </a:cubicBezTo>
                  <a:cubicBezTo>
                    <a:pt x="4499" y="12106"/>
                    <a:pt x="4306" y="12211"/>
                    <a:pt x="4112" y="12316"/>
                  </a:cubicBezTo>
                  <a:cubicBezTo>
                    <a:pt x="3996" y="12386"/>
                    <a:pt x="3880" y="12438"/>
                    <a:pt x="3783" y="12508"/>
                  </a:cubicBezTo>
                  <a:cubicBezTo>
                    <a:pt x="3667" y="12491"/>
                    <a:pt x="3532" y="12526"/>
                    <a:pt x="3512" y="12666"/>
                  </a:cubicBezTo>
                  <a:cubicBezTo>
                    <a:pt x="3474" y="12876"/>
                    <a:pt x="3203" y="12981"/>
                    <a:pt x="3048" y="13121"/>
                  </a:cubicBezTo>
                  <a:cubicBezTo>
                    <a:pt x="3048" y="13121"/>
                    <a:pt x="3048" y="13121"/>
                    <a:pt x="3048" y="13121"/>
                  </a:cubicBezTo>
                  <a:cubicBezTo>
                    <a:pt x="2641" y="13104"/>
                    <a:pt x="2235" y="13068"/>
                    <a:pt x="1828" y="13068"/>
                  </a:cubicBezTo>
                  <a:cubicBezTo>
                    <a:pt x="1770" y="12963"/>
                    <a:pt x="1674" y="12876"/>
                    <a:pt x="1577" y="12753"/>
                  </a:cubicBezTo>
                  <a:cubicBezTo>
                    <a:pt x="1538" y="12701"/>
                    <a:pt x="1480" y="12666"/>
                    <a:pt x="1441" y="12613"/>
                  </a:cubicBezTo>
                  <a:cubicBezTo>
                    <a:pt x="1654" y="12368"/>
                    <a:pt x="1848" y="12088"/>
                    <a:pt x="2157" y="11966"/>
                  </a:cubicBezTo>
                  <a:cubicBezTo>
                    <a:pt x="2216" y="11948"/>
                    <a:pt x="2235" y="11861"/>
                    <a:pt x="2196" y="11808"/>
                  </a:cubicBezTo>
                  <a:cubicBezTo>
                    <a:pt x="2080" y="11651"/>
                    <a:pt x="1906" y="11563"/>
                    <a:pt x="1751" y="11423"/>
                  </a:cubicBezTo>
                  <a:cubicBezTo>
                    <a:pt x="1635" y="11318"/>
                    <a:pt x="1538" y="11213"/>
                    <a:pt x="1403" y="11126"/>
                  </a:cubicBezTo>
                  <a:cubicBezTo>
                    <a:pt x="1383" y="11091"/>
                    <a:pt x="1364" y="11073"/>
                    <a:pt x="1325" y="11073"/>
                  </a:cubicBezTo>
                  <a:cubicBezTo>
                    <a:pt x="1306" y="11073"/>
                    <a:pt x="1287" y="11073"/>
                    <a:pt x="1267" y="11056"/>
                  </a:cubicBezTo>
                  <a:cubicBezTo>
                    <a:pt x="1093" y="11021"/>
                    <a:pt x="1035" y="11231"/>
                    <a:pt x="1190" y="11301"/>
                  </a:cubicBezTo>
                  <a:cubicBezTo>
                    <a:pt x="1383" y="11371"/>
                    <a:pt x="1500" y="11528"/>
                    <a:pt x="1635" y="11651"/>
                  </a:cubicBezTo>
                  <a:cubicBezTo>
                    <a:pt x="1732" y="11721"/>
                    <a:pt x="1829" y="11791"/>
                    <a:pt x="1925" y="11861"/>
                  </a:cubicBezTo>
                  <a:cubicBezTo>
                    <a:pt x="1732" y="12071"/>
                    <a:pt x="1558" y="12298"/>
                    <a:pt x="1383" y="12526"/>
                  </a:cubicBezTo>
                  <a:cubicBezTo>
                    <a:pt x="1306" y="12438"/>
                    <a:pt x="1229" y="12351"/>
                    <a:pt x="1151" y="12263"/>
                  </a:cubicBezTo>
                  <a:cubicBezTo>
                    <a:pt x="1093" y="12158"/>
                    <a:pt x="1054" y="12106"/>
                    <a:pt x="919" y="12071"/>
                  </a:cubicBezTo>
                  <a:cubicBezTo>
                    <a:pt x="764" y="12036"/>
                    <a:pt x="725" y="12228"/>
                    <a:pt x="861" y="12281"/>
                  </a:cubicBezTo>
                  <a:cubicBezTo>
                    <a:pt x="938" y="12298"/>
                    <a:pt x="996" y="12456"/>
                    <a:pt x="1054" y="12508"/>
                  </a:cubicBezTo>
                  <a:cubicBezTo>
                    <a:pt x="1112" y="12578"/>
                    <a:pt x="1190" y="12631"/>
                    <a:pt x="1248" y="12683"/>
                  </a:cubicBezTo>
                  <a:lnTo>
                    <a:pt x="1248" y="12683"/>
                  </a:lnTo>
                  <a:cubicBezTo>
                    <a:pt x="1229" y="12718"/>
                    <a:pt x="1267" y="12753"/>
                    <a:pt x="1306" y="12736"/>
                  </a:cubicBezTo>
                  <a:cubicBezTo>
                    <a:pt x="1325" y="12753"/>
                    <a:pt x="1345" y="12771"/>
                    <a:pt x="1383" y="12806"/>
                  </a:cubicBezTo>
                  <a:cubicBezTo>
                    <a:pt x="1480" y="12893"/>
                    <a:pt x="1558" y="12963"/>
                    <a:pt x="1635" y="13051"/>
                  </a:cubicBezTo>
                  <a:cubicBezTo>
                    <a:pt x="1325" y="13051"/>
                    <a:pt x="996" y="13069"/>
                    <a:pt x="687" y="13086"/>
                  </a:cubicBezTo>
                  <a:cubicBezTo>
                    <a:pt x="570" y="13086"/>
                    <a:pt x="570" y="13226"/>
                    <a:pt x="687" y="13244"/>
                  </a:cubicBezTo>
                  <a:cubicBezTo>
                    <a:pt x="1054" y="13279"/>
                    <a:pt x="1422" y="13279"/>
                    <a:pt x="1790" y="13279"/>
                  </a:cubicBezTo>
                  <a:cubicBezTo>
                    <a:pt x="1809" y="13331"/>
                    <a:pt x="1829" y="13384"/>
                    <a:pt x="1848" y="13436"/>
                  </a:cubicBezTo>
                  <a:cubicBezTo>
                    <a:pt x="1848" y="13471"/>
                    <a:pt x="1906" y="13454"/>
                    <a:pt x="1906" y="13436"/>
                  </a:cubicBezTo>
                  <a:cubicBezTo>
                    <a:pt x="1906" y="13384"/>
                    <a:pt x="1906" y="13331"/>
                    <a:pt x="1906" y="13279"/>
                  </a:cubicBezTo>
                  <a:cubicBezTo>
                    <a:pt x="2254" y="13279"/>
                    <a:pt x="2603" y="13261"/>
                    <a:pt x="2932" y="13244"/>
                  </a:cubicBezTo>
                  <a:cubicBezTo>
                    <a:pt x="2932" y="13261"/>
                    <a:pt x="2912" y="13261"/>
                    <a:pt x="2912" y="13279"/>
                  </a:cubicBezTo>
                  <a:cubicBezTo>
                    <a:pt x="2796" y="13401"/>
                    <a:pt x="2680" y="13524"/>
                    <a:pt x="2622" y="13646"/>
                  </a:cubicBezTo>
                  <a:cubicBezTo>
                    <a:pt x="2603" y="13699"/>
                    <a:pt x="2583" y="13751"/>
                    <a:pt x="2603" y="13804"/>
                  </a:cubicBezTo>
                  <a:cubicBezTo>
                    <a:pt x="2370" y="13874"/>
                    <a:pt x="2138" y="13996"/>
                    <a:pt x="1906" y="14066"/>
                  </a:cubicBezTo>
                  <a:cubicBezTo>
                    <a:pt x="1441" y="14206"/>
                    <a:pt x="957" y="14259"/>
                    <a:pt x="474" y="14329"/>
                  </a:cubicBezTo>
                  <a:cubicBezTo>
                    <a:pt x="357" y="14346"/>
                    <a:pt x="396" y="14504"/>
                    <a:pt x="493" y="14504"/>
                  </a:cubicBezTo>
                  <a:cubicBezTo>
                    <a:pt x="899" y="14486"/>
                    <a:pt x="1306" y="14399"/>
                    <a:pt x="1712" y="14294"/>
                  </a:cubicBezTo>
                  <a:cubicBezTo>
                    <a:pt x="1732" y="14294"/>
                    <a:pt x="1770" y="14276"/>
                    <a:pt x="1790" y="14276"/>
                  </a:cubicBezTo>
                  <a:cubicBezTo>
                    <a:pt x="1654" y="14626"/>
                    <a:pt x="1615" y="14871"/>
                    <a:pt x="1809" y="15204"/>
                  </a:cubicBezTo>
                  <a:cubicBezTo>
                    <a:pt x="1964" y="15484"/>
                    <a:pt x="1906" y="15694"/>
                    <a:pt x="1519" y="15712"/>
                  </a:cubicBezTo>
                  <a:cubicBezTo>
                    <a:pt x="1325" y="15712"/>
                    <a:pt x="1228" y="15712"/>
                    <a:pt x="1074" y="15852"/>
                  </a:cubicBezTo>
                  <a:cubicBezTo>
                    <a:pt x="919" y="15992"/>
                    <a:pt x="1151" y="16184"/>
                    <a:pt x="1306" y="16062"/>
                  </a:cubicBezTo>
                  <a:cubicBezTo>
                    <a:pt x="1461" y="15939"/>
                    <a:pt x="1751" y="16062"/>
                    <a:pt x="1945" y="15939"/>
                  </a:cubicBezTo>
                  <a:cubicBezTo>
                    <a:pt x="2080" y="15852"/>
                    <a:pt x="2177" y="15729"/>
                    <a:pt x="2196" y="15572"/>
                  </a:cubicBezTo>
                  <a:cubicBezTo>
                    <a:pt x="2235" y="15379"/>
                    <a:pt x="2157" y="15222"/>
                    <a:pt x="2061" y="15064"/>
                  </a:cubicBezTo>
                  <a:cubicBezTo>
                    <a:pt x="1886" y="14766"/>
                    <a:pt x="1944" y="14556"/>
                    <a:pt x="1964" y="14241"/>
                  </a:cubicBezTo>
                  <a:cubicBezTo>
                    <a:pt x="1964" y="14224"/>
                    <a:pt x="1964" y="14206"/>
                    <a:pt x="1964" y="14206"/>
                  </a:cubicBezTo>
                  <a:cubicBezTo>
                    <a:pt x="2196" y="14119"/>
                    <a:pt x="2428" y="13979"/>
                    <a:pt x="2661" y="13909"/>
                  </a:cubicBezTo>
                  <a:cubicBezTo>
                    <a:pt x="2738" y="14014"/>
                    <a:pt x="2912" y="14066"/>
                    <a:pt x="3048" y="13944"/>
                  </a:cubicBezTo>
                  <a:cubicBezTo>
                    <a:pt x="3164" y="13821"/>
                    <a:pt x="3261" y="13699"/>
                    <a:pt x="3357" y="13576"/>
                  </a:cubicBezTo>
                  <a:cubicBezTo>
                    <a:pt x="3435" y="13506"/>
                    <a:pt x="3532" y="13419"/>
                    <a:pt x="3648" y="13349"/>
                  </a:cubicBezTo>
                  <a:cubicBezTo>
                    <a:pt x="3648" y="13419"/>
                    <a:pt x="3648" y="13506"/>
                    <a:pt x="3648" y="13576"/>
                  </a:cubicBezTo>
                  <a:cubicBezTo>
                    <a:pt x="3648" y="13611"/>
                    <a:pt x="3628" y="13629"/>
                    <a:pt x="3628" y="13664"/>
                  </a:cubicBezTo>
                  <a:cubicBezTo>
                    <a:pt x="3628" y="13681"/>
                    <a:pt x="3628" y="13699"/>
                    <a:pt x="3648" y="13716"/>
                  </a:cubicBezTo>
                  <a:cubicBezTo>
                    <a:pt x="3648" y="13856"/>
                    <a:pt x="3648" y="13996"/>
                    <a:pt x="3648" y="14119"/>
                  </a:cubicBezTo>
                  <a:cubicBezTo>
                    <a:pt x="3648" y="14119"/>
                    <a:pt x="3648" y="14119"/>
                    <a:pt x="3648" y="14119"/>
                  </a:cubicBezTo>
                  <a:lnTo>
                    <a:pt x="3570" y="14171"/>
                  </a:lnTo>
                  <a:cubicBezTo>
                    <a:pt x="3532" y="14189"/>
                    <a:pt x="3532" y="14241"/>
                    <a:pt x="3570" y="14259"/>
                  </a:cubicBezTo>
                  <a:cubicBezTo>
                    <a:pt x="3590" y="14276"/>
                    <a:pt x="3628" y="14276"/>
                    <a:pt x="3648" y="14294"/>
                  </a:cubicBezTo>
                  <a:cubicBezTo>
                    <a:pt x="3609" y="14591"/>
                    <a:pt x="3532" y="14871"/>
                    <a:pt x="3299" y="15064"/>
                  </a:cubicBezTo>
                  <a:cubicBezTo>
                    <a:pt x="3203" y="15134"/>
                    <a:pt x="3357" y="15274"/>
                    <a:pt x="3435" y="15187"/>
                  </a:cubicBezTo>
                  <a:cubicBezTo>
                    <a:pt x="3667" y="14941"/>
                    <a:pt x="3745" y="14644"/>
                    <a:pt x="3764" y="14329"/>
                  </a:cubicBezTo>
                  <a:cubicBezTo>
                    <a:pt x="3822" y="14346"/>
                    <a:pt x="3880" y="14364"/>
                    <a:pt x="3938" y="14381"/>
                  </a:cubicBezTo>
                  <a:cubicBezTo>
                    <a:pt x="4209" y="14469"/>
                    <a:pt x="4287" y="14591"/>
                    <a:pt x="4325" y="14836"/>
                  </a:cubicBezTo>
                  <a:cubicBezTo>
                    <a:pt x="4345" y="14941"/>
                    <a:pt x="4345" y="15029"/>
                    <a:pt x="4383" y="15116"/>
                  </a:cubicBezTo>
                  <a:cubicBezTo>
                    <a:pt x="4461" y="15344"/>
                    <a:pt x="4500" y="15502"/>
                    <a:pt x="4500" y="15729"/>
                  </a:cubicBezTo>
                  <a:cubicBezTo>
                    <a:pt x="4500" y="15887"/>
                    <a:pt x="4770" y="15887"/>
                    <a:pt x="4790" y="15729"/>
                  </a:cubicBezTo>
                  <a:cubicBezTo>
                    <a:pt x="4790" y="15519"/>
                    <a:pt x="4790" y="15344"/>
                    <a:pt x="4712" y="15134"/>
                  </a:cubicBezTo>
                  <a:cubicBezTo>
                    <a:pt x="4654" y="14994"/>
                    <a:pt x="4616" y="14889"/>
                    <a:pt x="4596" y="14731"/>
                  </a:cubicBezTo>
                  <a:cubicBezTo>
                    <a:pt x="4577" y="14644"/>
                    <a:pt x="4577" y="14574"/>
                    <a:pt x="4538" y="14504"/>
                  </a:cubicBezTo>
                  <a:cubicBezTo>
                    <a:pt x="4422" y="14259"/>
                    <a:pt x="4054" y="14171"/>
                    <a:pt x="3764" y="14136"/>
                  </a:cubicBezTo>
                  <a:cubicBezTo>
                    <a:pt x="3764" y="13979"/>
                    <a:pt x="3745" y="13804"/>
                    <a:pt x="3725" y="13646"/>
                  </a:cubicBezTo>
                  <a:cubicBezTo>
                    <a:pt x="3880" y="13541"/>
                    <a:pt x="3996" y="13401"/>
                    <a:pt x="4093" y="13244"/>
                  </a:cubicBezTo>
                  <a:cubicBezTo>
                    <a:pt x="4151" y="13139"/>
                    <a:pt x="4229" y="13051"/>
                    <a:pt x="4306" y="12946"/>
                  </a:cubicBezTo>
                  <a:cubicBezTo>
                    <a:pt x="4558" y="12771"/>
                    <a:pt x="4887" y="12701"/>
                    <a:pt x="5158" y="12543"/>
                  </a:cubicBezTo>
                  <a:cubicBezTo>
                    <a:pt x="5274" y="12473"/>
                    <a:pt x="5371" y="12403"/>
                    <a:pt x="5487" y="12316"/>
                  </a:cubicBezTo>
                  <a:cubicBezTo>
                    <a:pt x="5603" y="12281"/>
                    <a:pt x="5700" y="12246"/>
                    <a:pt x="5816" y="12211"/>
                  </a:cubicBezTo>
                  <a:cubicBezTo>
                    <a:pt x="5971" y="12158"/>
                    <a:pt x="6029" y="12036"/>
                    <a:pt x="5990" y="11913"/>
                  </a:cubicBezTo>
                  <a:cubicBezTo>
                    <a:pt x="6067" y="11896"/>
                    <a:pt x="6164" y="11896"/>
                    <a:pt x="6242" y="11878"/>
                  </a:cubicBezTo>
                  <a:cubicBezTo>
                    <a:pt x="6358" y="12158"/>
                    <a:pt x="6822" y="12298"/>
                    <a:pt x="7325" y="12368"/>
                  </a:cubicBezTo>
                  <a:cubicBezTo>
                    <a:pt x="7383" y="12438"/>
                    <a:pt x="7442" y="12526"/>
                    <a:pt x="7519" y="12596"/>
                  </a:cubicBezTo>
                  <a:cubicBezTo>
                    <a:pt x="7635" y="12718"/>
                    <a:pt x="7771" y="12823"/>
                    <a:pt x="7887" y="12946"/>
                  </a:cubicBezTo>
                  <a:cubicBezTo>
                    <a:pt x="8022" y="13069"/>
                    <a:pt x="8100" y="13209"/>
                    <a:pt x="8177" y="13349"/>
                  </a:cubicBezTo>
                  <a:cubicBezTo>
                    <a:pt x="8293" y="13664"/>
                    <a:pt x="8409" y="13961"/>
                    <a:pt x="8525" y="14276"/>
                  </a:cubicBezTo>
                  <a:cubicBezTo>
                    <a:pt x="8564" y="14364"/>
                    <a:pt x="8583" y="14434"/>
                    <a:pt x="8622" y="14521"/>
                  </a:cubicBezTo>
                  <a:cubicBezTo>
                    <a:pt x="8603" y="14714"/>
                    <a:pt x="8583" y="14889"/>
                    <a:pt x="8583" y="15081"/>
                  </a:cubicBezTo>
                  <a:cubicBezTo>
                    <a:pt x="8371" y="15011"/>
                    <a:pt x="8158" y="14959"/>
                    <a:pt x="7964" y="14836"/>
                  </a:cubicBezTo>
                  <a:cubicBezTo>
                    <a:pt x="7732" y="14696"/>
                    <a:pt x="7616" y="14486"/>
                    <a:pt x="7461" y="14294"/>
                  </a:cubicBezTo>
                  <a:cubicBezTo>
                    <a:pt x="7267" y="14066"/>
                    <a:pt x="7016" y="13944"/>
                    <a:pt x="6783" y="13769"/>
                  </a:cubicBezTo>
                  <a:cubicBezTo>
                    <a:pt x="6629" y="13646"/>
                    <a:pt x="6377" y="13856"/>
                    <a:pt x="6551" y="13979"/>
                  </a:cubicBezTo>
                  <a:cubicBezTo>
                    <a:pt x="6861" y="14224"/>
                    <a:pt x="6958" y="14609"/>
                    <a:pt x="7170" y="14941"/>
                  </a:cubicBezTo>
                  <a:cubicBezTo>
                    <a:pt x="6629" y="15081"/>
                    <a:pt x="6067" y="14556"/>
                    <a:pt x="5719" y="14189"/>
                  </a:cubicBezTo>
                  <a:cubicBezTo>
                    <a:pt x="5777" y="13944"/>
                    <a:pt x="5816" y="13681"/>
                    <a:pt x="5854" y="13436"/>
                  </a:cubicBezTo>
                  <a:cubicBezTo>
                    <a:pt x="5874" y="13314"/>
                    <a:pt x="5912" y="13156"/>
                    <a:pt x="5835" y="13051"/>
                  </a:cubicBezTo>
                  <a:cubicBezTo>
                    <a:pt x="5796" y="12999"/>
                    <a:pt x="5583" y="12928"/>
                    <a:pt x="5564" y="12893"/>
                  </a:cubicBezTo>
                  <a:cubicBezTo>
                    <a:pt x="5583" y="12946"/>
                    <a:pt x="6048" y="12666"/>
                    <a:pt x="6261" y="12526"/>
                  </a:cubicBezTo>
                  <a:cubicBezTo>
                    <a:pt x="6358" y="12561"/>
                    <a:pt x="6474" y="12491"/>
                    <a:pt x="6474" y="12403"/>
                  </a:cubicBezTo>
                  <a:cubicBezTo>
                    <a:pt x="6474" y="12368"/>
                    <a:pt x="6474" y="12351"/>
                    <a:pt x="6474" y="12316"/>
                  </a:cubicBezTo>
                  <a:cubicBezTo>
                    <a:pt x="6474" y="12211"/>
                    <a:pt x="6338" y="12106"/>
                    <a:pt x="6222" y="12193"/>
                  </a:cubicBezTo>
                  <a:cubicBezTo>
                    <a:pt x="5912" y="12403"/>
                    <a:pt x="5603" y="12543"/>
                    <a:pt x="5274" y="12736"/>
                  </a:cubicBezTo>
                  <a:cubicBezTo>
                    <a:pt x="5235" y="12753"/>
                    <a:pt x="5196" y="12806"/>
                    <a:pt x="5196" y="12858"/>
                  </a:cubicBezTo>
                  <a:cubicBezTo>
                    <a:pt x="5196" y="13086"/>
                    <a:pt x="5312" y="13069"/>
                    <a:pt x="5487" y="13174"/>
                  </a:cubicBezTo>
                  <a:cubicBezTo>
                    <a:pt x="5719" y="13331"/>
                    <a:pt x="5641" y="13751"/>
                    <a:pt x="5603" y="14084"/>
                  </a:cubicBezTo>
                  <a:cubicBezTo>
                    <a:pt x="5487" y="13961"/>
                    <a:pt x="5371" y="13769"/>
                    <a:pt x="5216" y="13699"/>
                  </a:cubicBezTo>
                  <a:cubicBezTo>
                    <a:pt x="5042" y="13629"/>
                    <a:pt x="4790" y="13681"/>
                    <a:pt x="4596" y="13699"/>
                  </a:cubicBezTo>
                  <a:cubicBezTo>
                    <a:pt x="4558" y="13629"/>
                    <a:pt x="4403" y="13594"/>
                    <a:pt x="4345" y="13681"/>
                  </a:cubicBezTo>
                  <a:cubicBezTo>
                    <a:pt x="4325" y="13699"/>
                    <a:pt x="4306" y="13734"/>
                    <a:pt x="4306" y="13751"/>
                  </a:cubicBezTo>
                  <a:cubicBezTo>
                    <a:pt x="4267" y="13821"/>
                    <a:pt x="4306" y="13926"/>
                    <a:pt x="4403" y="13944"/>
                  </a:cubicBezTo>
                  <a:cubicBezTo>
                    <a:pt x="4558" y="13979"/>
                    <a:pt x="4674" y="13979"/>
                    <a:pt x="4829" y="13961"/>
                  </a:cubicBezTo>
                  <a:cubicBezTo>
                    <a:pt x="5100" y="13926"/>
                    <a:pt x="5100" y="13944"/>
                    <a:pt x="5274" y="14101"/>
                  </a:cubicBezTo>
                  <a:cubicBezTo>
                    <a:pt x="5448" y="14276"/>
                    <a:pt x="5622" y="14469"/>
                    <a:pt x="5816" y="14644"/>
                  </a:cubicBezTo>
                  <a:cubicBezTo>
                    <a:pt x="5816" y="14661"/>
                    <a:pt x="5816" y="14661"/>
                    <a:pt x="5816" y="14679"/>
                  </a:cubicBezTo>
                  <a:cubicBezTo>
                    <a:pt x="5854" y="14819"/>
                    <a:pt x="5835" y="14959"/>
                    <a:pt x="5816" y="15081"/>
                  </a:cubicBezTo>
                  <a:cubicBezTo>
                    <a:pt x="5680" y="15151"/>
                    <a:pt x="5564" y="15186"/>
                    <a:pt x="5409" y="15257"/>
                  </a:cubicBezTo>
                  <a:cubicBezTo>
                    <a:pt x="5235" y="15344"/>
                    <a:pt x="5177" y="15397"/>
                    <a:pt x="5080" y="15554"/>
                  </a:cubicBezTo>
                  <a:cubicBezTo>
                    <a:pt x="5003" y="15677"/>
                    <a:pt x="4983" y="15817"/>
                    <a:pt x="4906" y="15922"/>
                  </a:cubicBezTo>
                  <a:cubicBezTo>
                    <a:pt x="4809" y="16044"/>
                    <a:pt x="4674" y="16114"/>
                    <a:pt x="4577" y="16219"/>
                  </a:cubicBezTo>
                  <a:cubicBezTo>
                    <a:pt x="4461" y="16342"/>
                    <a:pt x="4403" y="16447"/>
                    <a:pt x="4422" y="16604"/>
                  </a:cubicBezTo>
                  <a:cubicBezTo>
                    <a:pt x="4441" y="16919"/>
                    <a:pt x="5061" y="17392"/>
                    <a:pt x="4558" y="17532"/>
                  </a:cubicBezTo>
                  <a:cubicBezTo>
                    <a:pt x="4093" y="17655"/>
                    <a:pt x="3532" y="17410"/>
                    <a:pt x="3048" y="17427"/>
                  </a:cubicBezTo>
                  <a:cubicBezTo>
                    <a:pt x="2835" y="17427"/>
                    <a:pt x="2835" y="17707"/>
                    <a:pt x="3048" y="17725"/>
                  </a:cubicBezTo>
                  <a:cubicBezTo>
                    <a:pt x="3067" y="17725"/>
                    <a:pt x="3067" y="17725"/>
                    <a:pt x="3087" y="17725"/>
                  </a:cubicBezTo>
                  <a:cubicBezTo>
                    <a:pt x="3087" y="17725"/>
                    <a:pt x="3106" y="17725"/>
                    <a:pt x="3106" y="17725"/>
                  </a:cubicBezTo>
                  <a:cubicBezTo>
                    <a:pt x="3667" y="17742"/>
                    <a:pt x="5351" y="18180"/>
                    <a:pt x="5061" y="17287"/>
                  </a:cubicBezTo>
                  <a:cubicBezTo>
                    <a:pt x="5003" y="17112"/>
                    <a:pt x="4887" y="16954"/>
                    <a:pt x="4809" y="16797"/>
                  </a:cubicBezTo>
                  <a:cubicBezTo>
                    <a:pt x="4616" y="16447"/>
                    <a:pt x="4984" y="16307"/>
                    <a:pt x="5158" y="16044"/>
                  </a:cubicBezTo>
                  <a:cubicBezTo>
                    <a:pt x="5216" y="15957"/>
                    <a:pt x="5235" y="15852"/>
                    <a:pt x="5293" y="15764"/>
                  </a:cubicBezTo>
                  <a:cubicBezTo>
                    <a:pt x="5467" y="15467"/>
                    <a:pt x="5545" y="15484"/>
                    <a:pt x="5738" y="15362"/>
                  </a:cubicBezTo>
                  <a:cubicBezTo>
                    <a:pt x="5719" y="15467"/>
                    <a:pt x="5700" y="15589"/>
                    <a:pt x="5738" y="15694"/>
                  </a:cubicBezTo>
                  <a:cubicBezTo>
                    <a:pt x="5738" y="15712"/>
                    <a:pt x="5777" y="15712"/>
                    <a:pt x="5796" y="15694"/>
                  </a:cubicBezTo>
                  <a:cubicBezTo>
                    <a:pt x="5835" y="15537"/>
                    <a:pt x="5893" y="15379"/>
                    <a:pt x="5951" y="15222"/>
                  </a:cubicBezTo>
                  <a:cubicBezTo>
                    <a:pt x="6048" y="15134"/>
                    <a:pt x="6145" y="15029"/>
                    <a:pt x="6242" y="14941"/>
                  </a:cubicBezTo>
                  <a:cubicBezTo>
                    <a:pt x="6532" y="15099"/>
                    <a:pt x="6996" y="15187"/>
                    <a:pt x="7306" y="15064"/>
                  </a:cubicBezTo>
                  <a:cubicBezTo>
                    <a:pt x="7364" y="15134"/>
                    <a:pt x="7442" y="15204"/>
                    <a:pt x="7519" y="15257"/>
                  </a:cubicBezTo>
                  <a:cubicBezTo>
                    <a:pt x="7558" y="15274"/>
                    <a:pt x="7577" y="15292"/>
                    <a:pt x="7616" y="15327"/>
                  </a:cubicBezTo>
                  <a:cubicBezTo>
                    <a:pt x="7655" y="15379"/>
                    <a:pt x="7693" y="15449"/>
                    <a:pt x="7732" y="15502"/>
                  </a:cubicBezTo>
                  <a:cubicBezTo>
                    <a:pt x="7790" y="15607"/>
                    <a:pt x="7925" y="15572"/>
                    <a:pt x="7983" y="15502"/>
                  </a:cubicBezTo>
                  <a:cubicBezTo>
                    <a:pt x="8119" y="15554"/>
                    <a:pt x="8254" y="15607"/>
                    <a:pt x="8390" y="15677"/>
                  </a:cubicBezTo>
                  <a:cubicBezTo>
                    <a:pt x="8448" y="15712"/>
                    <a:pt x="8506" y="15747"/>
                    <a:pt x="8564" y="15764"/>
                  </a:cubicBezTo>
                  <a:cubicBezTo>
                    <a:pt x="8467" y="16027"/>
                    <a:pt x="8506" y="16342"/>
                    <a:pt x="8564" y="16622"/>
                  </a:cubicBezTo>
                  <a:cubicBezTo>
                    <a:pt x="8564" y="16744"/>
                    <a:pt x="8564" y="16867"/>
                    <a:pt x="8564" y="16989"/>
                  </a:cubicBezTo>
                  <a:cubicBezTo>
                    <a:pt x="8487" y="17269"/>
                    <a:pt x="8371" y="17550"/>
                    <a:pt x="8371" y="17847"/>
                  </a:cubicBezTo>
                  <a:cubicBezTo>
                    <a:pt x="8371" y="17847"/>
                    <a:pt x="8371" y="17847"/>
                    <a:pt x="8371" y="17847"/>
                  </a:cubicBezTo>
                  <a:cubicBezTo>
                    <a:pt x="8332" y="17987"/>
                    <a:pt x="8274" y="18145"/>
                    <a:pt x="8235" y="18285"/>
                  </a:cubicBezTo>
                  <a:cubicBezTo>
                    <a:pt x="8022" y="18915"/>
                    <a:pt x="7790" y="19580"/>
                    <a:pt x="7983" y="20245"/>
                  </a:cubicBezTo>
                  <a:cubicBezTo>
                    <a:pt x="8003" y="20315"/>
                    <a:pt x="8061" y="20385"/>
                    <a:pt x="8138" y="20420"/>
                  </a:cubicBezTo>
                  <a:cubicBezTo>
                    <a:pt x="8119" y="20578"/>
                    <a:pt x="8100" y="20753"/>
                    <a:pt x="8119" y="20928"/>
                  </a:cubicBezTo>
                  <a:cubicBezTo>
                    <a:pt x="8100" y="21085"/>
                    <a:pt x="8080" y="21260"/>
                    <a:pt x="8061" y="21418"/>
                  </a:cubicBezTo>
                  <a:cubicBezTo>
                    <a:pt x="8061" y="21505"/>
                    <a:pt x="8158" y="21558"/>
                    <a:pt x="8235" y="21541"/>
                  </a:cubicBezTo>
                  <a:cubicBezTo>
                    <a:pt x="8758" y="21400"/>
                    <a:pt x="9242" y="21243"/>
                    <a:pt x="9764" y="21225"/>
                  </a:cubicBezTo>
                  <a:cubicBezTo>
                    <a:pt x="9861" y="21348"/>
                    <a:pt x="10074" y="21348"/>
                    <a:pt x="10209" y="21243"/>
                  </a:cubicBezTo>
                  <a:cubicBezTo>
                    <a:pt x="10229" y="21260"/>
                    <a:pt x="10267" y="21278"/>
                    <a:pt x="10287" y="21278"/>
                  </a:cubicBezTo>
                  <a:cubicBezTo>
                    <a:pt x="10325" y="21295"/>
                    <a:pt x="10364" y="21260"/>
                    <a:pt x="10364" y="21225"/>
                  </a:cubicBezTo>
                  <a:cubicBezTo>
                    <a:pt x="10345" y="21173"/>
                    <a:pt x="10325" y="21138"/>
                    <a:pt x="10306" y="21085"/>
                  </a:cubicBezTo>
                  <a:cubicBezTo>
                    <a:pt x="10538" y="20875"/>
                    <a:pt x="10616" y="20473"/>
                    <a:pt x="10577" y="20158"/>
                  </a:cubicBezTo>
                  <a:cubicBezTo>
                    <a:pt x="10596" y="20123"/>
                    <a:pt x="10596" y="20070"/>
                    <a:pt x="10596" y="20018"/>
                  </a:cubicBezTo>
                  <a:cubicBezTo>
                    <a:pt x="10596" y="20000"/>
                    <a:pt x="10596" y="19965"/>
                    <a:pt x="10596" y="19948"/>
                  </a:cubicBezTo>
                  <a:cubicBezTo>
                    <a:pt x="10751" y="20018"/>
                    <a:pt x="10945" y="19948"/>
                    <a:pt x="11003" y="19773"/>
                  </a:cubicBezTo>
                  <a:cubicBezTo>
                    <a:pt x="11119" y="19458"/>
                    <a:pt x="11196" y="19125"/>
                    <a:pt x="11235" y="18792"/>
                  </a:cubicBezTo>
                  <a:cubicBezTo>
                    <a:pt x="11332" y="18635"/>
                    <a:pt x="11332" y="18477"/>
                    <a:pt x="11293" y="18320"/>
                  </a:cubicBezTo>
                  <a:cubicBezTo>
                    <a:pt x="11332" y="17917"/>
                    <a:pt x="11332" y="17497"/>
                    <a:pt x="11332" y="17112"/>
                  </a:cubicBezTo>
                  <a:cubicBezTo>
                    <a:pt x="11371" y="17007"/>
                    <a:pt x="11409" y="16902"/>
                    <a:pt x="11467" y="16797"/>
                  </a:cubicBezTo>
                  <a:cubicBezTo>
                    <a:pt x="11506" y="16744"/>
                    <a:pt x="11545" y="16709"/>
                    <a:pt x="11564" y="16657"/>
                  </a:cubicBezTo>
                  <a:cubicBezTo>
                    <a:pt x="11545" y="16692"/>
                    <a:pt x="11545" y="16744"/>
                    <a:pt x="11526" y="16779"/>
                  </a:cubicBezTo>
                  <a:cubicBezTo>
                    <a:pt x="11506" y="16867"/>
                    <a:pt x="11603" y="16954"/>
                    <a:pt x="11700" y="16902"/>
                  </a:cubicBezTo>
                  <a:cubicBezTo>
                    <a:pt x="11835" y="16832"/>
                    <a:pt x="11874" y="16727"/>
                    <a:pt x="11854" y="16587"/>
                  </a:cubicBezTo>
                  <a:cubicBezTo>
                    <a:pt x="11854" y="16569"/>
                    <a:pt x="11854" y="16552"/>
                    <a:pt x="11835" y="16552"/>
                  </a:cubicBezTo>
                  <a:cubicBezTo>
                    <a:pt x="11893" y="16412"/>
                    <a:pt x="11951" y="16272"/>
                    <a:pt x="11971" y="16149"/>
                  </a:cubicBezTo>
                  <a:cubicBezTo>
                    <a:pt x="12029" y="16079"/>
                    <a:pt x="12106" y="15992"/>
                    <a:pt x="12164" y="15922"/>
                  </a:cubicBezTo>
                  <a:cubicBezTo>
                    <a:pt x="12242" y="15904"/>
                    <a:pt x="12319" y="15887"/>
                    <a:pt x="12416" y="15887"/>
                  </a:cubicBezTo>
                  <a:cubicBezTo>
                    <a:pt x="12880" y="15957"/>
                    <a:pt x="13345" y="15992"/>
                    <a:pt x="13829" y="16009"/>
                  </a:cubicBezTo>
                  <a:cubicBezTo>
                    <a:pt x="13983" y="16079"/>
                    <a:pt x="14177" y="16097"/>
                    <a:pt x="14371" y="16114"/>
                  </a:cubicBezTo>
                  <a:cubicBezTo>
                    <a:pt x="14390" y="16132"/>
                    <a:pt x="14409" y="16132"/>
                    <a:pt x="14409" y="16149"/>
                  </a:cubicBezTo>
                  <a:cubicBezTo>
                    <a:pt x="14661" y="16342"/>
                    <a:pt x="14990" y="16604"/>
                    <a:pt x="15338" y="16499"/>
                  </a:cubicBezTo>
                  <a:cubicBezTo>
                    <a:pt x="15396" y="16482"/>
                    <a:pt x="15435" y="16429"/>
                    <a:pt x="15416" y="16394"/>
                  </a:cubicBezTo>
                  <a:cubicBezTo>
                    <a:pt x="15474" y="16412"/>
                    <a:pt x="15532" y="16429"/>
                    <a:pt x="15590" y="16447"/>
                  </a:cubicBezTo>
                  <a:cubicBezTo>
                    <a:pt x="15648" y="16464"/>
                    <a:pt x="15706" y="16447"/>
                    <a:pt x="15725" y="16412"/>
                  </a:cubicBezTo>
                  <a:cubicBezTo>
                    <a:pt x="15745" y="16412"/>
                    <a:pt x="15784" y="16429"/>
                    <a:pt x="15803" y="16429"/>
                  </a:cubicBezTo>
                  <a:cubicBezTo>
                    <a:pt x="15919" y="16464"/>
                    <a:pt x="16132" y="16517"/>
                    <a:pt x="16306" y="16517"/>
                  </a:cubicBezTo>
                  <a:cubicBezTo>
                    <a:pt x="16422" y="16534"/>
                    <a:pt x="16538" y="16517"/>
                    <a:pt x="16635" y="16429"/>
                  </a:cubicBezTo>
                  <a:cubicBezTo>
                    <a:pt x="16655" y="16412"/>
                    <a:pt x="16655" y="16394"/>
                    <a:pt x="16635" y="16377"/>
                  </a:cubicBezTo>
                  <a:cubicBezTo>
                    <a:pt x="16655" y="16324"/>
                    <a:pt x="16616" y="16254"/>
                    <a:pt x="16558" y="16254"/>
                  </a:cubicBezTo>
                  <a:cubicBezTo>
                    <a:pt x="16558" y="16254"/>
                    <a:pt x="16538" y="16254"/>
                    <a:pt x="16538" y="16254"/>
                  </a:cubicBezTo>
                  <a:cubicBezTo>
                    <a:pt x="16577" y="16237"/>
                    <a:pt x="16596" y="16202"/>
                    <a:pt x="16596" y="16167"/>
                  </a:cubicBezTo>
                  <a:cubicBezTo>
                    <a:pt x="17022" y="16149"/>
                    <a:pt x="17448" y="16114"/>
                    <a:pt x="17835" y="15992"/>
                  </a:cubicBezTo>
                  <a:cubicBezTo>
                    <a:pt x="17971" y="15957"/>
                    <a:pt x="17913" y="15764"/>
                    <a:pt x="17777" y="15799"/>
                  </a:cubicBezTo>
                  <a:cubicBezTo>
                    <a:pt x="17371" y="15922"/>
                    <a:pt x="16945" y="15974"/>
                    <a:pt x="16519" y="15992"/>
                  </a:cubicBezTo>
                  <a:cubicBezTo>
                    <a:pt x="16403" y="15992"/>
                    <a:pt x="16306" y="16009"/>
                    <a:pt x="16190" y="16009"/>
                  </a:cubicBezTo>
                  <a:cubicBezTo>
                    <a:pt x="16945" y="15904"/>
                    <a:pt x="17680" y="15659"/>
                    <a:pt x="18435" y="15467"/>
                  </a:cubicBezTo>
                  <a:cubicBezTo>
                    <a:pt x="18571" y="15432"/>
                    <a:pt x="18513" y="15222"/>
                    <a:pt x="18377" y="15257"/>
                  </a:cubicBezTo>
                  <a:cubicBezTo>
                    <a:pt x="17526" y="15484"/>
                    <a:pt x="16655" y="15817"/>
                    <a:pt x="15764" y="15887"/>
                  </a:cubicBezTo>
                  <a:cubicBezTo>
                    <a:pt x="15745" y="15852"/>
                    <a:pt x="15725" y="15799"/>
                    <a:pt x="15667" y="15799"/>
                  </a:cubicBezTo>
                  <a:cubicBezTo>
                    <a:pt x="15629" y="15782"/>
                    <a:pt x="15590" y="15782"/>
                    <a:pt x="15551" y="15764"/>
                  </a:cubicBezTo>
                  <a:cubicBezTo>
                    <a:pt x="15571" y="15712"/>
                    <a:pt x="15551" y="15624"/>
                    <a:pt x="15455" y="15607"/>
                  </a:cubicBezTo>
                  <a:cubicBezTo>
                    <a:pt x="15125" y="15502"/>
                    <a:pt x="14777" y="15432"/>
                    <a:pt x="14429" y="15379"/>
                  </a:cubicBezTo>
                  <a:cubicBezTo>
                    <a:pt x="14622" y="15239"/>
                    <a:pt x="14816" y="15099"/>
                    <a:pt x="14990" y="14941"/>
                  </a:cubicBezTo>
                  <a:cubicBezTo>
                    <a:pt x="15009" y="14924"/>
                    <a:pt x="15009" y="14924"/>
                    <a:pt x="15009" y="14906"/>
                  </a:cubicBezTo>
                  <a:cubicBezTo>
                    <a:pt x="15242" y="14696"/>
                    <a:pt x="15474" y="14486"/>
                    <a:pt x="15706" y="14276"/>
                  </a:cubicBezTo>
                  <a:cubicBezTo>
                    <a:pt x="15784" y="14276"/>
                    <a:pt x="15861" y="14276"/>
                    <a:pt x="15938" y="14276"/>
                  </a:cubicBezTo>
                  <a:cubicBezTo>
                    <a:pt x="16132" y="14294"/>
                    <a:pt x="16326" y="14294"/>
                    <a:pt x="16519" y="14311"/>
                  </a:cubicBezTo>
                  <a:cubicBezTo>
                    <a:pt x="16829" y="14329"/>
                    <a:pt x="17197" y="14381"/>
                    <a:pt x="17487" y="14224"/>
                  </a:cubicBezTo>
                  <a:cubicBezTo>
                    <a:pt x="17526" y="14206"/>
                    <a:pt x="17545" y="14171"/>
                    <a:pt x="17545" y="14136"/>
                  </a:cubicBezTo>
                  <a:cubicBezTo>
                    <a:pt x="17816" y="14101"/>
                    <a:pt x="18106" y="14084"/>
                    <a:pt x="18377" y="14031"/>
                  </a:cubicBezTo>
                  <a:cubicBezTo>
                    <a:pt x="18493" y="14014"/>
                    <a:pt x="18474" y="13839"/>
                    <a:pt x="18358" y="13839"/>
                  </a:cubicBezTo>
                  <a:cubicBezTo>
                    <a:pt x="17874" y="13856"/>
                    <a:pt x="17390" y="13926"/>
                    <a:pt x="16926" y="13979"/>
                  </a:cubicBezTo>
                  <a:cubicBezTo>
                    <a:pt x="16616" y="13961"/>
                    <a:pt x="16306" y="13979"/>
                    <a:pt x="15997" y="13996"/>
                  </a:cubicBezTo>
                  <a:cubicBezTo>
                    <a:pt x="15997" y="13996"/>
                    <a:pt x="15997" y="13979"/>
                    <a:pt x="15997" y="13979"/>
                  </a:cubicBezTo>
                  <a:cubicBezTo>
                    <a:pt x="16074" y="13926"/>
                    <a:pt x="16132" y="13856"/>
                    <a:pt x="16209" y="13786"/>
                  </a:cubicBezTo>
                  <a:cubicBezTo>
                    <a:pt x="16229" y="13769"/>
                    <a:pt x="16229" y="13734"/>
                    <a:pt x="16209" y="13716"/>
                  </a:cubicBezTo>
                  <a:cubicBezTo>
                    <a:pt x="16306" y="13629"/>
                    <a:pt x="16403" y="13559"/>
                    <a:pt x="16500" y="13471"/>
                  </a:cubicBezTo>
                  <a:cubicBezTo>
                    <a:pt x="16539" y="13436"/>
                    <a:pt x="16480" y="13384"/>
                    <a:pt x="16442" y="13401"/>
                  </a:cubicBezTo>
                  <a:cubicBezTo>
                    <a:pt x="16132" y="13559"/>
                    <a:pt x="15880" y="13769"/>
                    <a:pt x="15648" y="13996"/>
                  </a:cubicBezTo>
                  <a:cubicBezTo>
                    <a:pt x="15590" y="13996"/>
                    <a:pt x="15532" y="13996"/>
                    <a:pt x="15474" y="13996"/>
                  </a:cubicBezTo>
                  <a:cubicBezTo>
                    <a:pt x="15474" y="13979"/>
                    <a:pt x="15455" y="13961"/>
                    <a:pt x="15435" y="13961"/>
                  </a:cubicBezTo>
                  <a:cubicBezTo>
                    <a:pt x="15319" y="13961"/>
                    <a:pt x="15338" y="13961"/>
                    <a:pt x="15222" y="14014"/>
                  </a:cubicBezTo>
                  <a:cubicBezTo>
                    <a:pt x="15164" y="14049"/>
                    <a:pt x="15184" y="14119"/>
                    <a:pt x="15242" y="14136"/>
                  </a:cubicBezTo>
                  <a:cubicBezTo>
                    <a:pt x="15242" y="14136"/>
                    <a:pt x="15242" y="14136"/>
                    <a:pt x="15242" y="14136"/>
                  </a:cubicBezTo>
                  <a:cubicBezTo>
                    <a:pt x="15261" y="14154"/>
                    <a:pt x="15280" y="14171"/>
                    <a:pt x="15300" y="14189"/>
                  </a:cubicBezTo>
                  <a:cubicBezTo>
                    <a:pt x="15338" y="14206"/>
                    <a:pt x="15358" y="14206"/>
                    <a:pt x="15396" y="14206"/>
                  </a:cubicBezTo>
                  <a:cubicBezTo>
                    <a:pt x="15280" y="14311"/>
                    <a:pt x="15164" y="14416"/>
                    <a:pt x="15048" y="14504"/>
                  </a:cubicBezTo>
                  <a:cubicBezTo>
                    <a:pt x="14971" y="14574"/>
                    <a:pt x="14893" y="14626"/>
                    <a:pt x="14816" y="14696"/>
                  </a:cubicBezTo>
                  <a:cubicBezTo>
                    <a:pt x="14642" y="14801"/>
                    <a:pt x="14313" y="14959"/>
                    <a:pt x="14196" y="15152"/>
                  </a:cubicBezTo>
                  <a:cubicBezTo>
                    <a:pt x="14158" y="15187"/>
                    <a:pt x="14119" y="15222"/>
                    <a:pt x="14080" y="15257"/>
                  </a:cubicBezTo>
                  <a:cubicBezTo>
                    <a:pt x="14042" y="15239"/>
                    <a:pt x="14003" y="15222"/>
                    <a:pt x="13964" y="15204"/>
                  </a:cubicBezTo>
                  <a:cubicBezTo>
                    <a:pt x="13713" y="15081"/>
                    <a:pt x="13422" y="15011"/>
                    <a:pt x="13151" y="14959"/>
                  </a:cubicBezTo>
                  <a:cubicBezTo>
                    <a:pt x="13519" y="14661"/>
                    <a:pt x="13867" y="14329"/>
                    <a:pt x="14196" y="14014"/>
                  </a:cubicBezTo>
                  <a:cubicBezTo>
                    <a:pt x="14254" y="13961"/>
                    <a:pt x="14274" y="13909"/>
                    <a:pt x="14274" y="13856"/>
                  </a:cubicBezTo>
                  <a:cubicBezTo>
                    <a:pt x="14312" y="13839"/>
                    <a:pt x="14371" y="13821"/>
                    <a:pt x="14429" y="13804"/>
                  </a:cubicBezTo>
                  <a:cubicBezTo>
                    <a:pt x="14506" y="13786"/>
                    <a:pt x="14467" y="13664"/>
                    <a:pt x="14390" y="13699"/>
                  </a:cubicBezTo>
                  <a:cubicBezTo>
                    <a:pt x="14351" y="13716"/>
                    <a:pt x="14293" y="13734"/>
                    <a:pt x="14254" y="13751"/>
                  </a:cubicBezTo>
                  <a:cubicBezTo>
                    <a:pt x="14254" y="13751"/>
                    <a:pt x="14254" y="13734"/>
                    <a:pt x="14254" y="13734"/>
                  </a:cubicBezTo>
                  <a:cubicBezTo>
                    <a:pt x="14274" y="13734"/>
                    <a:pt x="14274" y="13716"/>
                    <a:pt x="14293" y="13716"/>
                  </a:cubicBezTo>
                  <a:cubicBezTo>
                    <a:pt x="14351" y="13681"/>
                    <a:pt x="14390" y="13629"/>
                    <a:pt x="14429" y="13594"/>
                  </a:cubicBezTo>
                  <a:cubicBezTo>
                    <a:pt x="14487" y="13559"/>
                    <a:pt x="14545" y="13524"/>
                    <a:pt x="14583" y="13489"/>
                  </a:cubicBezTo>
                  <a:cubicBezTo>
                    <a:pt x="14719" y="13541"/>
                    <a:pt x="14835" y="13629"/>
                    <a:pt x="15009" y="13594"/>
                  </a:cubicBezTo>
                  <a:cubicBezTo>
                    <a:pt x="15009" y="13594"/>
                    <a:pt x="15029" y="13594"/>
                    <a:pt x="15029" y="13594"/>
                  </a:cubicBezTo>
                  <a:cubicBezTo>
                    <a:pt x="15125" y="13664"/>
                    <a:pt x="15300" y="13541"/>
                    <a:pt x="15222" y="13436"/>
                  </a:cubicBezTo>
                  <a:cubicBezTo>
                    <a:pt x="15145" y="13349"/>
                    <a:pt x="15087" y="13244"/>
                    <a:pt x="15009" y="13139"/>
                  </a:cubicBezTo>
                  <a:cubicBezTo>
                    <a:pt x="15009" y="13104"/>
                    <a:pt x="14990" y="13069"/>
                    <a:pt x="14951" y="13051"/>
                  </a:cubicBezTo>
                  <a:cubicBezTo>
                    <a:pt x="14854" y="12893"/>
                    <a:pt x="14758" y="12736"/>
                    <a:pt x="14680" y="12596"/>
                  </a:cubicBezTo>
                  <a:cubicBezTo>
                    <a:pt x="14835" y="12508"/>
                    <a:pt x="14990" y="12403"/>
                    <a:pt x="15164" y="12333"/>
                  </a:cubicBezTo>
                  <a:cubicBezTo>
                    <a:pt x="15358" y="12246"/>
                    <a:pt x="15532" y="12176"/>
                    <a:pt x="15648" y="12018"/>
                  </a:cubicBezTo>
                  <a:cubicBezTo>
                    <a:pt x="15687" y="11966"/>
                    <a:pt x="15609" y="11913"/>
                    <a:pt x="15551" y="11948"/>
                  </a:cubicBezTo>
                  <a:cubicBezTo>
                    <a:pt x="15377" y="12088"/>
                    <a:pt x="15183" y="12141"/>
                    <a:pt x="14971" y="12228"/>
                  </a:cubicBezTo>
                  <a:cubicBezTo>
                    <a:pt x="14796" y="12298"/>
                    <a:pt x="14661" y="12403"/>
                    <a:pt x="14487" y="12438"/>
                  </a:cubicBezTo>
                  <a:cubicBezTo>
                    <a:pt x="14429" y="12456"/>
                    <a:pt x="14371" y="12526"/>
                    <a:pt x="14390" y="12578"/>
                  </a:cubicBezTo>
                  <a:cubicBezTo>
                    <a:pt x="14467" y="12753"/>
                    <a:pt x="14603" y="12928"/>
                    <a:pt x="14700" y="13104"/>
                  </a:cubicBezTo>
                  <a:cubicBezTo>
                    <a:pt x="14700" y="13121"/>
                    <a:pt x="14719" y="13139"/>
                    <a:pt x="14719" y="13156"/>
                  </a:cubicBezTo>
                  <a:cubicBezTo>
                    <a:pt x="14680" y="13191"/>
                    <a:pt x="14622" y="13209"/>
                    <a:pt x="14583" y="13244"/>
                  </a:cubicBezTo>
                  <a:cubicBezTo>
                    <a:pt x="14564" y="13244"/>
                    <a:pt x="14545" y="13226"/>
                    <a:pt x="14525" y="13226"/>
                  </a:cubicBezTo>
                  <a:cubicBezTo>
                    <a:pt x="14390" y="13209"/>
                    <a:pt x="14312" y="13279"/>
                    <a:pt x="14216" y="13349"/>
                  </a:cubicBezTo>
                  <a:cubicBezTo>
                    <a:pt x="13964" y="13506"/>
                    <a:pt x="13732" y="13681"/>
                    <a:pt x="13500" y="13874"/>
                  </a:cubicBezTo>
                  <a:cubicBezTo>
                    <a:pt x="13383" y="13576"/>
                    <a:pt x="13248" y="13261"/>
                    <a:pt x="13364" y="13016"/>
                  </a:cubicBezTo>
                  <a:cubicBezTo>
                    <a:pt x="13480" y="12753"/>
                    <a:pt x="13751" y="12613"/>
                    <a:pt x="13828" y="12333"/>
                  </a:cubicBezTo>
                  <a:cubicBezTo>
                    <a:pt x="13848" y="12263"/>
                    <a:pt x="13809" y="12193"/>
                    <a:pt x="13751" y="12158"/>
                  </a:cubicBezTo>
                  <a:cubicBezTo>
                    <a:pt x="13500" y="12018"/>
                    <a:pt x="13190" y="11808"/>
                    <a:pt x="13364" y="11528"/>
                  </a:cubicBezTo>
                  <a:cubicBezTo>
                    <a:pt x="13461" y="11388"/>
                    <a:pt x="13693" y="11196"/>
                    <a:pt x="13867" y="11161"/>
                  </a:cubicBezTo>
                  <a:cubicBezTo>
                    <a:pt x="14100" y="11126"/>
                    <a:pt x="13983" y="10828"/>
                    <a:pt x="13770" y="10863"/>
                  </a:cubicBezTo>
                  <a:cubicBezTo>
                    <a:pt x="13770" y="10863"/>
                    <a:pt x="13770" y="10863"/>
                    <a:pt x="13770" y="10863"/>
                  </a:cubicBezTo>
                  <a:cubicBezTo>
                    <a:pt x="13770" y="10828"/>
                    <a:pt x="13732" y="10793"/>
                    <a:pt x="13693" y="10828"/>
                  </a:cubicBezTo>
                  <a:cubicBezTo>
                    <a:pt x="13616" y="10863"/>
                    <a:pt x="13538" y="10933"/>
                    <a:pt x="13461" y="11003"/>
                  </a:cubicBezTo>
                  <a:cubicBezTo>
                    <a:pt x="13383" y="11056"/>
                    <a:pt x="13306" y="11108"/>
                    <a:pt x="13248" y="11161"/>
                  </a:cubicBezTo>
                  <a:cubicBezTo>
                    <a:pt x="13151" y="11231"/>
                    <a:pt x="13054" y="11283"/>
                    <a:pt x="12938" y="11283"/>
                  </a:cubicBezTo>
                  <a:cubicBezTo>
                    <a:pt x="12977" y="11248"/>
                    <a:pt x="13016" y="11196"/>
                    <a:pt x="13035" y="11143"/>
                  </a:cubicBezTo>
                  <a:cubicBezTo>
                    <a:pt x="13035" y="11143"/>
                    <a:pt x="13035" y="11143"/>
                    <a:pt x="13054" y="11143"/>
                  </a:cubicBezTo>
                  <a:cubicBezTo>
                    <a:pt x="13306" y="10986"/>
                    <a:pt x="13538" y="10810"/>
                    <a:pt x="13770" y="10618"/>
                  </a:cubicBezTo>
                  <a:cubicBezTo>
                    <a:pt x="13828" y="10670"/>
                    <a:pt x="13906" y="10705"/>
                    <a:pt x="13964" y="10758"/>
                  </a:cubicBezTo>
                  <a:cubicBezTo>
                    <a:pt x="14119" y="10881"/>
                    <a:pt x="14235" y="11021"/>
                    <a:pt x="14390" y="11108"/>
                  </a:cubicBezTo>
                  <a:cubicBezTo>
                    <a:pt x="14448" y="11143"/>
                    <a:pt x="14506" y="11196"/>
                    <a:pt x="14564" y="11231"/>
                  </a:cubicBezTo>
                  <a:cubicBezTo>
                    <a:pt x="14661" y="11371"/>
                    <a:pt x="14758" y="11511"/>
                    <a:pt x="14893" y="11633"/>
                  </a:cubicBezTo>
                  <a:cubicBezTo>
                    <a:pt x="14951" y="11686"/>
                    <a:pt x="15009" y="11668"/>
                    <a:pt x="15048" y="11651"/>
                  </a:cubicBezTo>
                  <a:cubicBezTo>
                    <a:pt x="15048" y="11686"/>
                    <a:pt x="15067" y="11703"/>
                    <a:pt x="15106" y="11721"/>
                  </a:cubicBezTo>
                  <a:cubicBezTo>
                    <a:pt x="15203" y="11773"/>
                    <a:pt x="15300" y="11791"/>
                    <a:pt x="15396" y="11826"/>
                  </a:cubicBezTo>
                  <a:cubicBezTo>
                    <a:pt x="15435" y="11826"/>
                    <a:pt x="15454" y="11843"/>
                    <a:pt x="15493" y="11861"/>
                  </a:cubicBezTo>
                  <a:cubicBezTo>
                    <a:pt x="15512" y="11878"/>
                    <a:pt x="15551" y="11896"/>
                    <a:pt x="15570" y="11931"/>
                  </a:cubicBezTo>
                  <a:cubicBezTo>
                    <a:pt x="15590" y="11948"/>
                    <a:pt x="15609" y="11948"/>
                    <a:pt x="15629" y="11966"/>
                  </a:cubicBezTo>
                  <a:cubicBezTo>
                    <a:pt x="15648" y="11983"/>
                    <a:pt x="15667" y="12001"/>
                    <a:pt x="15687" y="12001"/>
                  </a:cubicBezTo>
                  <a:cubicBezTo>
                    <a:pt x="15764" y="12036"/>
                    <a:pt x="15841" y="12001"/>
                    <a:pt x="15861" y="11948"/>
                  </a:cubicBezTo>
                  <a:cubicBezTo>
                    <a:pt x="15899" y="11948"/>
                    <a:pt x="15919" y="11948"/>
                    <a:pt x="15938" y="11931"/>
                  </a:cubicBezTo>
                  <a:cubicBezTo>
                    <a:pt x="15957" y="11913"/>
                    <a:pt x="15957" y="11896"/>
                    <a:pt x="15957" y="11878"/>
                  </a:cubicBezTo>
                  <a:cubicBezTo>
                    <a:pt x="15938" y="11808"/>
                    <a:pt x="15919" y="11756"/>
                    <a:pt x="15880" y="11703"/>
                  </a:cubicBezTo>
                  <a:cubicBezTo>
                    <a:pt x="15977" y="11651"/>
                    <a:pt x="16074" y="11616"/>
                    <a:pt x="16170" y="11563"/>
                  </a:cubicBezTo>
                  <a:cubicBezTo>
                    <a:pt x="16345" y="11476"/>
                    <a:pt x="16616" y="11406"/>
                    <a:pt x="16809" y="11458"/>
                  </a:cubicBezTo>
                  <a:cubicBezTo>
                    <a:pt x="16906" y="11476"/>
                    <a:pt x="17041" y="11598"/>
                    <a:pt x="17138" y="11633"/>
                  </a:cubicBezTo>
                  <a:cubicBezTo>
                    <a:pt x="17274" y="11703"/>
                    <a:pt x="17429" y="11808"/>
                    <a:pt x="17564" y="11896"/>
                  </a:cubicBezTo>
                  <a:cubicBezTo>
                    <a:pt x="17545" y="11896"/>
                    <a:pt x="17545" y="11913"/>
                    <a:pt x="17525" y="11913"/>
                  </a:cubicBezTo>
                  <a:cubicBezTo>
                    <a:pt x="17429" y="12053"/>
                    <a:pt x="17370" y="12193"/>
                    <a:pt x="17332" y="12351"/>
                  </a:cubicBezTo>
                  <a:cubicBezTo>
                    <a:pt x="17312" y="12351"/>
                    <a:pt x="17293" y="12368"/>
                    <a:pt x="17293" y="12386"/>
                  </a:cubicBezTo>
                  <a:cubicBezTo>
                    <a:pt x="17274" y="12526"/>
                    <a:pt x="17235" y="12648"/>
                    <a:pt x="17196" y="12788"/>
                  </a:cubicBezTo>
                  <a:cubicBezTo>
                    <a:pt x="17157" y="12736"/>
                    <a:pt x="17041" y="12718"/>
                    <a:pt x="17022" y="12806"/>
                  </a:cubicBezTo>
                  <a:cubicBezTo>
                    <a:pt x="16983" y="12964"/>
                    <a:pt x="16925" y="13104"/>
                    <a:pt x="16925" y="13261"/>
                  </a:cubicBezTo>
                  <a:cubicBezTo>
                    <a:pt x="16925" y="13331"/>
                    <a:pt x="17003" y="13384"/>
                    <a:pt x="17080" y="13349"/>
                  </a:cubicBezTo>
                  <a:cubicBezTo>
                    <a:pt x="17041" y="13524"/>
                    <a:pt x="17003" y="13699"/>
                    <a:pt x="16925" y="13874"/>
                  </a:cubicBezTo>
                  <a:cubicBezTo>
                    <a:pt x="16925" y="13874"/>
                    <a:pt x="16925" y="13874"/>
                    <a:pt x="16925" y="13874"/>
                  </a:cubicBezTo>
                  <a:cubicBezTo>
                    <a:pt x="16906" y="13891"/>
                    <a:pt x="16906" y="13891"/>
                    <a:pt x="16887" y="13909"/>
                  </a:cubicBezTo>
                  <a:cubicBezTo>
                    <a:pt x="16887" y="13926"/>
                    <a:pt x="16867" y="13926"/>
                    <a:pt x="16867" y="13944"/>
                  </a:cubicBezTo>
                  <a:cubicBezTo>
                    <a:pt x="16848" y="13944"/>
                    <a:pt x="16828" y="13961"/>
                    <a:pt x="16809" y="13961"/>
                  </a:cubicBezTo>
                  <a:cubicBezTo>
                    <a:pt x="16770" y="13961"/>
                    <a:pt x="16770" y="14031"/>
                    <a:pt x="16809" y="14031"/>
                  </a:cubicBezTo>
                  <a:cubicBezTo>
                    <a:pt x="16867" y="14031"/>
                    <a:pt x="16925" y="14014"/>
                    <a:pt x="16983" y="13996"/>
                  </a:cubicBezTo>
                  <a:cubicBezTo>
                    <a:pt x="17022" y="13996"/>
                    <a:pt x="17080" y="13996"/>
                    <a:pt x="17099" y="13944"/>
                  </a:cubicBezTo>
                  <a:cubicBezTo>
                    <a:pt x="17254" y="13874"/>
                    <a:pt x="17370" y="13769"/>
                    <a:pt x="17487" y="13681"/>
                  </a:cubicBezTo>
                  <a:cubicBezTo>
                    <a:pt x="17661" y="13559"/>
                    <a:pt x="17854" y="13436"/>
                    <a:pt x="18009" y="13279"/>
                  </a:cubicBezTo>
                  <a:cubicBezTo>
                    <a:pt x="18183" y="13174"/>
                    <a:pt x="18358" y="13086"/>
                    <a:pt x="18532" y="12981"/>
                  </a:cubicBezTo>
                  <a:cubicBezTo>
                    <a:pt x="18609" y="12929"/>
                    <a:pt x="18532" y="12806"/>
                    <a:pt x="18454" y="12858"/>
                  </a:cubicBezTo>
                  <a:cubicBezTo>
                    <a:pt x="18377" y="12911"/>
                    <a:pt x="18280" y="12946"/>
                    <a:pt x="18203" y="12999"/>
                  </a:cubicBezTo>
                  <a:cubicBezTo>
                    <a:pt x="18183" y="12981"/>
                    <a:pt x="18145" y="12964"/>
                    <a:pt x="18125" y="12981"/>
                  </a:cubicBezTo>
                  <a:cubicBezTo>
                    <a:pt x="17932" y="13069"/>
                    <a:pt x="17796" y="13174"/>
                    <a:pt x="17642" y="13314"/>
                  </a:cubicBezTo>
                  <a:cubicBezTo>
                    <a:pt x="17487" y="13401"/>
                    <a:pt x="17332" y="13506"/>
                    <a:pt x="17196" y="13611"/>
                  </a:cubicBezTo>
                  <a:cubicBezTo>
                    <a:pt x="17235" y="13454"/>
                    <a:pt x="17254" y="13296"/>
                    <a:pt x="17254" y="13121"/>
                  </a:cubicBezTo>
                  <a:cubicBezTo>
                    <a:pt x="17254" y="13121"/>
                    <a:pt x="17254" y="13121"/>
                    <a:pt x="17254" y="13121"/>
                  </a:cubicBezTo>
                  <a:cubicBezTo>
                    <a:pt x="17467" y="12771"/>
                    <a:pt x="17525" y="12333"/>
                    <a:pt x="17603" y="11948"/>
                  </a:cubicBezTo>
                  <a:cubicBezTo>
                    <a:pt x="17603" y="11931"/>
                    <a:pt x="17603" y="11931"/>
                    <a:pt x="17603" y="11913"/>
                  </a:cubicBezTo>
                  <a:cubicBezTo>
                    <a:pt x="17642" y="11931"/>
                    <a:pt x="17680" y="11948"/>
                    <a:pt x="17738" y="11948"/>
                  </a:cubicBezTo>
                  <a:cubicBezTo>
                    <a:pt x="17835" y="11966"/>
                    <a:pt x="17913" y="11913"/>
                    <a:pt x="17913" y="11826"/>
                  </a:cubicBezTo>
                  <a:cubicBezTo>
                    <a:pt x="17913" y="11791"/>
                    <a:pt x="17913" y="11773"/>
                    <a:pt x="17913" y="11738"/>
                  </a:cubicBezTo>
                  <a:cubicBezTo>
                    <a:pt x="17913" y="11616"/>
                    <a:pt x="17777" y="11598"/>
                    <a:pt x="17700" y="11668"/>
                  </a:cubicBezTo>
                  <a:cubicBezTo>
                    <a:pt x="17564" y="11616"/>
                    <a:pt x="17409" y="11493"/>
                    <a:pt x="17293" y="11441"/>
                  </a:cubicBezTo>
                  <a:cubicBezTo>
                    <a:pt x="17119" y="11353"/>
                    <a:pt x="16945" y="11231"/>
                    <a:pt x="16751" y="11178"/>
                  </a:cubicBezTo>
                  <a:cubicBezTo>
                    <a:pt x="16403" y="11091"/>
                    <a:pt x="16074" y="11388"/>
                    <a:pt x="15783" y="11581"/>
                  </a:cubicBezTo>
                  <a:cubicBezTo>
                    <a:pt x="15629" y="11406"/>
                    <a:pt x="15396" y="11283"/>
                    <a:pt x="15164" y="11196"/>
                  </a:cubicBezTo>
                  <a:cubicBezTo>
                    <a:pt x="15319" y="11161"/>
                    <a:pt x="15454" y="11108"/>
                    <a:pt x="15609" y="11056"/>
                  </a:cubicBezTo>
                  <a:cubicBezTo>
                    <a:pt x="15822" y="11073"/>
                    <a:pt x="16035" y="11108"/>
                    <a:pt x="16190" y="11038"/>
                  </a:cubicBezTo>
                  <a:cubicBezTo>
                    <a:pt x="16229" y="11021"/>
                    <a:pt x="16229" y="10986"/>
                    <a:pt x="16190" y="10968"/>
                  </a:cubicBezTo>
                  <a:cubicBezTo>
                    <a:pt x="16151" y="10951"/>
                    <a:pt x="16112" y="10933"/>
                    <a:pt x="16054" y="10916"/>
                  </a:cubicBezTo>
                  <a:cubicBezTo>
                    <a:pt x="16228" y="10863"/>
                    <a:pt x="16403" y="10793"/>
                    <a:pt x="16558" y="10723"/>
                  </a:cubicBezTo>
                  <a:cubicBezTo>
                    <a:pt x="16558" y="10723"/>
                    <a:pt x="16577" y="10723"/>
                    <a:pt x="16577" y="10723"/>
                  </a:cubicBezTo>
                  <a:cubicBezTo>
                    <a:pt x="16751" y="10688"/>
                    <a:pt x="16906" y="10670"/>
                    <a:pt x="17061" y="10565"/>
                  </a:cubicBezTo>
                  <a:cubicBezTo>
                    <a:pt x="17100" y="10530"/>
                    <a:pt x="17080" y="10478"/>
                    <a:pt x="17022" y="10478"/>
                  </a:cubicBezTo>
                  <a:cubicBezTo>
                    <a:pt x="16983" y="10478"/>
                    <a:pt x="16964" y="10495"/>
                    <a:pt x="16925" y="10495"/>
                  </a:cubicBezTo>
                  <a:cubicBezTo>
                    <a:pt x="16945" y="10460"/>
                    <a:pt x="16925" y="10425"/>
                    <a:pt x="16887" y="10443"/>
                  </a:cubicBezTo>
                  <a:cubicBezTo>
                    <a:pt x="16751" y="10460"/>
                    <a:pt x="16596" y="10478"/>
                    <a:pt x="16461" y="10495"/>
                  </a:cubicBezTo>
                  <a:cubicBezTo>
                    <a:pt x="16441" y="10478"/>
                    <a:pt x="16422" y="10478"/>
                    <a:pt x="16403" y="10478"/>
                  </a:cubicBezTo>
                  <a:cubicBezTo>
                    <a:pt x="16228" y="10478"/>
                    <a:pt x="16074" y="10513"/>
                    <a:pt x="15919" y="10565"/>
                  </a:cubicBezTo>
                  <a:cubicBezTo>
                    <a:pt x="15977" y="10408"/>
                    <a:pt x="16054" y="10250"/>
                    <a:pt x="16093" y="10093"/>
                  </a:cubicBezTo>
                  <a:cubicBezTo>
                    <a:pt x="16286" y="10163"/>
                    <a:pt x="16538" y="10093"/>
                    <a:pt x="16732" y="10075"/>
                  </a:cubicBezTo>
                  <a:cubicBezTo>
                    <a:pt x="16886" y="10058"/>
                    <a:pt x="16828" y="9830"/>
                    <a:pt x="16674" y="9848"/>
                  </a:cubicBezTo>
                  <a:cubicBezTo>
                    <a:pt x="16499" y="9883"/>
                    <a:pt x="16209" y="9970"/>
                    <a:pt x="16093" y="9830"/>
                  </a:cubicBezTo>
                  <a:cubicBezTo>
                    <a:pt x="16035" y="9760"/>
                    <a:pt x="15880" y="9813"/>
                    <a:pt x="15899" y="9900"/>
                  </a:cubicBezTo>
                  <a:cubicBezTo>
                    <a:pt x="15938" y="10145"/>
                    <a:pt x="15783" y="10373"/>
                    <a:pt x="15745" y="10618"/>
                  </a:cubicBezTo>
                  <a:cubicBezTo>
                    <a:pt x="15725" y="10618"/>
                    <a:pt x="15725" y="10618"/>
                    <a:pt x="15706" y="10635"/>
                  </a:cubicBezTo>
                  <a:cubicBezTo>
                    <a:pt x="15454" y="10705"/>
                    <a:pt x="15203" y="10758"/>
                    <a:pt x="14932" y="10811"/>
                  </a:cubicBezTo>
                  <a:cubicBezTo>
                    <a:pt x="14874" y="10828"/>
                    <a:pt x="14893" y="10881"/>
                    <a:pt x="14932" y="10898"/>
                  </a:cubicBezTo>
                  <a:cubicBezTo>
                    <a:pt x="14874" y="10916"/>
                    <a:pt x="14815" y="10933"/>
                    <a:pt x="14757" y="10951"/>
                  </a:cubicBezTo>
                  <a:cubicBezTo>
                    <a:pt x="14757" y="10951"/>
                    <a:pt x="14757" y="10951"/>
                    <a:pt x="14738" y="10951"/>
                  </a:cubicBezTo>
                  <a:cubicBezTo>
                    <a:pt x="14719" y="10933"/>
                    <a:pt x="14719" y="10933"/>
                    <a:pt x="14699" y="10916"/>
                  </a:cubicBezTo>
                  <a:cubicBezTo>
                    <a:pt x="14661" y="10776"/>
                    <a:pt x="14544" y="10653"/>
                    <a:pt x="14448" y="10530"/>
                  </a:cubicBezTo>
                  <a:cubicBezTo>
                    <a:pt x="14370" y="10443"/>
                    <a:pt x="14312" y="10338"/>
                    <a:pt x="14235" y="10233"/>
                  </a:cubicBezTo>
                  <a:cubicBezTo>
                    <a:pt x="14370" y="10145"/>
                    <a:pt x="14525" y="10075"/>
                    <a:pt x="14680" y="10005"/>
                  </a:cubicBezTo>
                  <a:cubicBezTo>
                    <a:pt x="14873" y="9953"/>
                    <a:pt x="15048" y="9918"/>
                    <a:pt x="15241" y="9865"/>
                  </a:cubicBezTo>
                  <a:cubicBezTo>
                    <a:pt x="15319" y="9848"/>
                    <a:pt x="15338" y="9760"/>
                    <a:pt x="15299" y="9708"/>
                  </a:cubicBezTo>
                  <a:cubicBezTo>
                    <a:pt x="15454" y="9620"/>
                    <a:pt x="15628" y="9533"/>
                    <a:pt x="15764" y="9428"/>
                  </a:cubicBezTo>
                  <a:cubicBezTo>
                    <a:pt x="15861" y="9393"/>
                    <a:pt x="15938" y="9358"/>
                    <a:pt x="16035" y="9340"/>
                  </a:cubicBezTo>
                  <a:cubicBezTo>
                    <a:pt x="16093" y="9323"/>
                    <a:pt x="16170" y="9305"/>
                    <a:pt x="16228" y="9288"/>
                  </a:cubicBezTo>
                  <a:cubicBezTo>
                    <a:pt x="16712" y="9463"/>
                    <a:pt x="17235" y="9480"/>
                    <a:pt x="17757" y="9533"/>
                  </a:cubicBezTo>
                  <a:cubicBezTo>
                    <a:pt x="18106" y="9568"/>
                    <a:pt x="18435" y="9620"/>
                    <a:pt x="18783" y="9673"/>
                  </a:cubicBezTo>
                  <a:cubicBezTo>
                    <a:pt x="19073" y="9743"/>
                    <a:pt x="19344" y="9795"/>
                    <a:pt x="19654" y="9778"/>
                  </a:cubicBezTo>
                  <a:cubicBezTo>
                    <a:pt x="19790" y="9778"/>
                    <a:pt x="19828" y="9568"/>
                    <a:pt x="19693" y="9550"/>
                  </a:cubicBezTo>
                  <a:cubicBezTo>
                    <a:pt x="19422" y="9515"/>
                    <a:pt x="19170" y="9480"/>
                    <a:pt x="18899" y="9445"/>
                  </a:cubicBezTo>
                  <a:cubicBezTo>
                    <a:pt x="18938" y="9375"/>
                    <a:pt x="18938" y="9288"/>
                    <a:pt x="18822" y="9270"/>
                  </a:cubicBezTo>
                  <a:cubicBezTo>
                    <a:pt x="18764" y="9270"/>
                    <a:pt x="18725" y="9253"/>
                    <a:pt x="18667" y="9253"/>
                  </a:cubicBezTo>
                  <a:cubicBezTo>
                    <a:pt x="18822" y="9060"/>
                    <a:pt x="19074" y="9008"/>
                    <a:pt x="19325" y="8920"/>
                  </a:cubicBezTo>
                  <a:cubicBezTo>
                    <a:pt x="19383" y="8903"/>
                    <a:pt x="19499" y="8833"/>
                    <a:pt x="19557" y="8833"/>
                  </a:cubicBezTo>
                  <a:cubicBezTo>
                    <a:pt x="19712" y="8815"/>
                    <a:pt x="19538" y="8798"/>
                    <a:pt x="19732" y="8903"/>
                  </a:cubicBezTo>
                  <a:cubicBezTo>
                    <a:pt x="20003" y="9060"/>
                    <a:pt x="20428" y="9288"/>
                    <a:pt x="20757" y="9305"/>
                  </a:cubicBezTo>
                  <a:cubicBezTo>
                    <a:pt x="20835" y="9305"/>
                    <a:pt x="20874" y="9253"/>
                    <a:pt x="20874" y="9200"/>
                  </a:cubicBezTo>
                  <a:cubicBezTo>
                    <a:pt x="20874" y="9165"/>
                    <a:pt x="20874" y="9148"/>
                    <a:pt x="20874" y="9113"/>
                  </a:cubicBezTo>
                  <a:cubicBezTo>
                    <a:pt x="20893" y="9008"/>
                    <a:pt x="20699" y="8973"/>
                    <a:pt x="20661" y="9060"/>
                  </a:cubicBezTo>
                  <a:cubicBezTo>
                    <a:pt x="20370" y="8990"/>
                    <a:pt x="19886" y="8745"/>
                    <a:pt x="19732" y="8588"/>
                  </a:cubicBezTo>
                  <a:cubicBezTo>
                    <a:pt x="19693" y="8552"/>
                    <a:pt x="19615" y="8552"/>
                    <a:pt x="19577" y="8588"/>
                  </a:cubicBezTo>
                  <a:cubicBezTo>
                    <a:pt x="19267" y="8833"/>
                    <a:pt x="18725" y="8850"/>
                    <a:pt x="18570" y="9218"/>
                  </a:cubicBezTo>
                  <a:cubicBezTo>
                    <a:pt x="18261" y="9183"/>
                    <a:pt x="17932" y="9165"/>
                    <a:pt x="17622" y="9148"/>
                  </a:cubicBezTo>
                  <a:cubicBezTo>
                    <a:pt x="17390" y="9078"/>
                    <a:pt x="17138" y="9008"/>
                    <a:pt x="16906" y="8955"/>
                  </a:cubicBezTo>
                  <a:cubicBezTo>
                    <a:pt x="16925" y="8903"/>
                    <a:pt x="16906" y="8833"/>
                    <a:pt x="16828" y="8815"/>
                  </a:cubicBezTo>
                  <a:cubicBezTo>
                    <a:pt x="16809" y="8815"/>
                    <a:pt x="16770" y="8798"/>
                    <a:pt x="16751" y="8798"/>
                  </a:cubicBezTo>
                  <a:cubicBezTo>
                    <a:pt x="16732" y="8798"/>
                    <a:pt x="16712" y="8798"/>
                    <a:pt x="16693" y="8798"/>
                  </a:cubicBezTo>
                  <a:cubicBezTo>
                    <a:pt x="16906" y="8693"/>
                    <a:pt x="17119" y="8588"/>
                    <a:pt x="17351" y="8465"/>
                  </a:cubicBezTo>
                  <a:cubicBezTo>
                    <a:pt x="17719" y="8272"/>
                    <a:pt x="18357" y="8045"/>
                    <a:pt x="18512" y="7660"/>
                  </a:cubicBezTo>
                  <a:cubicBezTo>
                    <a:pt x="18551" y="7555"/>
                    <a:pt x="18357" y="7485"/>
                    <a:pt x="18319" y="7590"/>
                  </a:cubicBezTo>
                  <a:cubicBezTo>
                    <a:pt x="18280" y="7660"/>
                    <a:pt x="18241" y="7712"/>
                    <a:pt x="18183" y="7765"/>
                  </a:cubicBezTo>
                  <a:cubicBezTo>
                    <a:pt x="18164" y="7747"/>
                    <a:pt x="18106" y="7730"/>
                    <a:pt x="18067" y="7730"/>
                  </a:cubicBezTo>
                  <a:cubicBezTo>
                    <a:pt x="17912" y="7765"/>
                    <a:pt x="17757" y="7817"/>
                    <a:pt x="17622" y="7887"/>
                  </a:cubicBezTo>
                  <a:cubicBezTo>
                    <a:pt x="17603" y="7835"/>
                    <a:pt x="17544" y="7782"/>
                    <a:pt x="17467" y="7817"/>
                  </a:cubicBezTo>
                  <a:cubicBezTo>
                    <a:pt x="17061" y="8045"/>
                    <a:pt x="16557" y="8272"/>
                    <a:pt x="16151" y="8570"/>
                  </a:cubicBezTo>
                  <a:cubicBezTo>
                    <a:pt x="15880" y="8658"/>
                    <a:pt x="15609" y="8763"/>
                    <a:pt x="15357" y="8885"/>
                  </a:cubicBezTo>
                  <a:cubicBezTo>
                    <a:pt x="15357" y="8885"/>
                    <a:pt x="15357" y="8885"/>
                    <a:pt x="15357" y="8885"/>
                  </a:cubicBezTo>
                  <a:cubicBezTo>
                    <a:pt x="15493" y="8605"/>
                    <a:pt x="15783" y="8430"/>
                    <a:pt x="15880" y="8132"/>
                  </a:cubicBezTo>
                  <a:cubicBezTo>
                    <a:pt x="15919" y="8010"/>
                    <a:pt x="15880" y="7922"/>
                    <a:pt x="15861" y="7800"/>
                  </a:cubicBezTo>
                  <a:cubicBezTo>
                    <a:pt x="15841" y="7677"/>
                    <a:pt x="15764" y="7677"/>
                    <a:pt x="15899" y="7572"/>
                  </a:cubicBezTo>
                  <a:cubicBezTo>
                    <a:pt x="16035" y="7485"/>
                    <a:pt x="16228" y="7467"/>
                    <a:pt x="16383" y="7415"/>
                  </a:cubicBezTo>
                  <a:cubicBezTo>
                    <a:pt x="16577" y="7362"/>
                    <a:pt x="16499" y="7100"/>
                    <a:pt x="16306" y="7135"/>
                  </a:cubicBezTo>
                  <a:cubicBezTo>
                    <a:pt x="15957" y="7187"/>
                    <a:pt x="15319" y="7397"/>
                    <a:pt x="15493" y="7800"/>
                  </a:cubicBezTo>
                  <a:cubicBezTo>
                    <a:pt x="15551" y="7940"/>
                    <a:pt x="15628" y="8010"/>
                    <a:pt x="15570" y="8167"/>
                  </a:cubicBezTo>
                  <a:cubicBezTo>
                    <a:pt x="15532" y="8290"/>
                    <a:pt x="15435" y="8395"/>
                    <a:pt x="15357" y="8500"/>
                  </a:cubicBezTo>
                  <a:cubicBezTo>
                    <a:pt x="15261" y="8640"/>
                    <a:pt x="15183" y="8780"/>
                    <a:pt x="15203" y="8955"/>
                  </a:cubicBezTo>
                  <a:cubicBezTo>
                    <a:pt x="15009" y="9043"/>
                    <a:pt x="14835" y="9130"/>
                    <a:pt x="14622" y="9218"/>
                  </a:cubicBezTo>
                  <a:cubicBezTo>
                    <a:pt x="14544" y="9253"/>
                    <a:pt x="14486" y="9270"/>
                    <a:pt x="14409" y="9288"/>
                  </a:cubicBezTo>
                  <a:cubicBezTo>
                    <a:pt x="14467" y="9253"/>
                    <a:pt x="14525" y="9235"/>
                    <a:pt x="14583" y="9200"/>
                  </a:cubicBezTo>
                  <a:cubicBezTo>
                    <a:pt x="14661" y="9165"/>
                    <a:pt x="14603" y="9043"/>
                    <a:pt x="14506" y="9078"/>
                  </a:cubicBezTo>
                  <a:cubicBezTo>
                    <a:pt x="14080" y="9253"/>
                    <a:pt x="13712" y="9480"/>
                    <a:pt x="13364" y="9760"/>
                  </a:cubicBezTo>
                  <a:cubicBezTo>
                    <a:pt x="13286" y="9778"/>
                    <a:pt x="13190" y="9795"/>
                    <a:pt x="13112" y="9830"/>
                  </a:cubicBezTo>
                  <a:cubicBezTo>
                    <a:pt x="13190" y="9673"/>
                    <a:pt x="13228" y="9515"/>
                    <a:pt x="13286" y="9340"/>
                  </a:cubicBezTo>
                  <a:cubicBezTo>
                    <a:pt x="13325" y="9270"/>
                    <a:pt x="13383" y="9200"/>
                    <a:pt x="13422" y="9113"/>
                  </a:cubicBezTo>
                  <a:cubicBezTo>
                    <a:pt x="13422" y="9095"/>
                    <a:pt x="13441" y="9095"/>
                    <a:pt x="13441" y="9078"/>
                  </a:cubicBezTo>
                  <a:cubicBezTo>
                    <a:pt x="13519" y="8955"/>
                    <a:pt x="13615" y="8833"/>
                    <a:pt x="13693" y="8710"/>
                  </a:cubicBezTo>
                  <a:cubicBezTo>
                    <a:pt x="13751" y="8675"/>
                    <a:pt x="13809" y="8623"/>
                    <a:pt x="13828" y="8535"/>
                  </a:cubicBezTo>
                  <a:cubicBezTo>
                    <a:pt x="13867" y="8482"/>
                    <a:pt x="13906" y="8447"/>
                    <a:pt x="13945" y="8395"/>
                  </a:cubicBezTo>
                  <a:cubicBezTo>
                    <a:pt x="14099" y="8395"/>
                    <a:pt x="14235" y="8307"/>
                    <a:pt x="14235" y="8132"/>
                  </a:cubicBezTo>
                  <a:cubicBezTo>
                    <a:pt x="14235" y="8115"/>
                    <a:pt x="14235" y="8097"/>
                    <a:pt x="14235" y="8080"/>
                  </a:cubicBezTo>
                  <a:cubicBezTo>
                    <a:pt x="14332" y="8010"/>
                    <a:pt x="14370" y="7922"/>
                    <a:pt x="14390" y="7835"/>
                  </a:cubicBezTo>
                  <a:cubicBezTo>
                    <a:pt x="14506" y="7695"/>
                    <a:pt x="14603" y="7572"/>
                    <a:pt x="14719" y="7432"/>
                  </a:cubicBezTo>
                  <a:cubicBezTo>
                    <a:pt x="14932" y="7187"/>
                    <a:pt x="15164" y="6925"/>
                    <a:pt x="15164" y="6610"/>
                  </a:cubicBezTo>
                  <a:cubicBezTo>
                    <a:pt x="15377" y="6400"/>
                    <a:pt x="15609" y="6207"/>
                    <a:pt x="15957" y="6049"/>
                  </a:cubicBezTo>
                  <a:cubicBezTo>
                    <a:pt x="16325" y="6119"/>
                    <a:pt x="16654" y="6364"/>
                    <a:pt x="17080" y="6294"/>
                  </a:cubicBezTo>
                  <a:cubicBezTo>
                    <a:pt x="17080" y="6294"/>
                    <a:pt x="17099" y="6294"/>
                    <a:pt x="17099" y="6294"/>
                  </a:cubicBezTo>
                  <a:cubicBezTo>
                    <a:pt x="17119" y="6329"/>
                    <a:pt x="17157" y="6365"/>
                    <a:pt x="17177" y="6382"/>
                  </a:cubicBezTo>
                  <a:cubicBezTo>
                    <a:pt x="17119" y="6329"/>
                    <a:pt x="17022" y="6382"/>
                    <a:pt x="17041" y="6452"/>
                  </a:cubicBezTo>
                  <a:cubicBezTo>
                    <a:pt x="17099" y="6697"/>
                    <a:pt x="17312" y="7047"/>
                    <a:pt x="17564" y="7170"/>
                  </a:cubicBezTo>
                  <a:cubicBezTo>
                    <a:pt x="17835" y="7292"/>
                    <a:pt x="18028" y="7012"/>
                    <a:pt x="18280" y="6960"/>
                  </a:cubicBezTo>
                  <a:cubicBezTo>
                    <a:pt x="18532" y="6890"/>
                    <a:pt x="19441" y="7100"/>
                    <a:pt x="19209" y="6592"/>
                  </a:cubicBezTo>
                  <a:cubicBezTo>
                    <a:pt x="19151" y="6487"/>
                    <a:pt x="18938" y="6487"/>
                    <a:pt x="18958" y="6627"/>
                  </a:cubicBezTo>
                  <a:cubicBezTo>
                    <a:pt x="18958" y="6715"/>
                    <a:pt x="18338" y="6680"/>
                    <a:pt x="18241" y="6697"/>
                  </a:cubicBezTo>
                  <a:cubicBezTo>
                    <a:pt x="18106" y="6732"/>
                    <a:pt x="18009" y="6785"/>
                    <a:pt x="17893" y="6837"/>
                  </a:cubicBezTo>
                  <a:cubicBezTo>
                    <a:pt x="17719" y="6907"/>
                    <a:pt x="17661" y="6925"/>
                    <a:pt x="17506" y="6837"/>
                  </a:cubicBezTo>
                  <a:cubicBezTo>
                    <a:pt x="17351" y="6750"/>
                    <a:pt x="17235" y="6557"/>
                    <a:pt x="17196" y="6417"/>
                  </a:cubicBezTo>
                  <a:cubicBezTo>
                    <a:pt x="17196" y="6417"/>
                    <a:pt x="17196" y="6417"/>
                    <a:pt x="17196" y="6417"/>
                  </a:cubicBezTo>
                  <a:cubicBezTo>
                    <a:pt x="17254" y="6487"/>
                    <a:pt x="17293" y="6540"/>
                    <a:pt x="17351" y="6592"/>
                  </a:cubicBezTo>
                  <a:cubicBezTo>
                    <a:pt x="17428" y="6662"/>
                    <a:pt x="17545" y="6557"/>
                    <a:pt x="17467" y="6487"/>
                  </a:cubicBezTo>
                  <a:cubicBezTo>
                    <a:pt x="17390" y="6417"/>
                    <a:pt x="17332" y="6329"/>
                    <a:pt x="17254" y="6259"/>
                  </a:cubicBezTo>
                  <a:cubicBezTo>
                    <a:pt x="17448" y="6189"/>
                    <a:pt x="17603" y="6084"/>
                    <a:pt x="17796" y="6032"/>
                  </a:cubicBezTo>
                  <a:cubicBezTo>
                    <a:pt x="18028" y="5962"/>
                    <a:pt x="18454" y="5892"/>
                    <a:pt x="18687" y="5874"/>
                  </a:cubicBezTo>
                  <a:cubicBezTo>
                    <a:pt x="18880" y="5857"/>
                    <a:pt x="18880" y="5612"/>
                    <a:pt x="18687" y="5594"/>
                  </a:cubicBezTo>
                  <a:cubicBezTo>
                    <a:pt x="18532" y="5594"/>
                    <a:pt x="18357" y="5612"/>
                    <a:pt x="18183" y="5629"/>
                  </a:cubicBezTo>
                  <a:cubicBezTo>
                    <a:pt x="18706" y="5262"/>
                    <a:pt x="19035" y="4387"/>
                    <a:pt x="19790" y="4509"/>
                  </a:cubicBezTo>
                  <a:cubicBezTo>
                    <a:pt x="20390" y="4597"/>
                    <a:pt x="20854" y="5122"/>
                    <a:pt x="21493" y="5034"/>
                  </a:cubicBezTo>
                  <a:cubicBezTo>
                    <a:pt x="21551" y="5122"/>
                    <a:pt x="21512" y="4912"/>
                    <a:pt x="21377" y="4912"/>
                  </a:cubicBezTo>
                  <a:close/>
                  <a:moveTo>
                    <a:pt x="15280" y="4929"/>
                  </a:moveTo>
                  <a:cubicBezTo>
                    <a:pt x="15319" y="4999"/>
                    <a:pt x="15377" y="5052"/>
                    <a:pt x="15415" y="5122"/>
                  </a:cubicBezTo>
                  <a:cubicBezTo>
                    <a:pt x="15357" y="5227"/>
                    <a:pt x="15280" y="5349"/>
                    <a:pt x="15222" y="5454"/>
                  </a:cubicBezTo>
                  <a:cubicBezTo>
                    <a:pt x="15241" y="5279"/>
                    <a:pt x="15280" y="5104"/>
                    <a:pt x="15280" y="4929"/>
                  </a:cubicBezTo>
                  <a:close/>
                  <a:moveTo>
                    <a:pt x="7596" y="6329"/>
                  </a:moveTo>
                  <a:cubicBezTo>
                    <a:pt x="7576" y="6172"/>
                    <a:pt x="7576" y="6014"/>
                    <a:pt x="7538" y="5857"/>
                  </a:cubicBezTo>
                  <a:cubicBezTo>
                    <a:pt x="7693" y="5997"/>
                    <a:pt x="7770" y="6137"/>
                    <a:pt x="7770" y="6312"/>
                  </a:cubicBezTo>
                  <a:cubicBezTo>
                    <a:pt x="7712" y="6312"/>
                    <a:pt x="7654" y="6312"/>
                    <a:pt x="7596" y="6329"/>
                  </a:cubicBezTo>
                  <a:close/>
                  <a:moveTo>
                    <a:pt x="8544" y="8500"/>
                  </a:moveTo>
                  <a:cubicBezTo>
                    <a:pt x="8486" y="8360"/>
                    <a:pt x="8428" y="8237"/>
                    <a:pt x="8370" y="8097"/>
                  </a:cubicBezTo>
                  <a:cubicBezTo>
                    <a:pt x="8505" y="8237"/>
                    <a:pt x="8602" y="8395"/>
                    <a:pt x="8622" y="8587"/>
                  </a:cubicBezTo>
                  <a:cubicBezTo>
                    <a:pt x="8641" y="8763"/>
                    <a:pt x="8718" y="8938"/>
                    <a:pt x="8796" y="9095"/>
                  </a:cubicBezTo>
                  <a:cubicBezTo>
                    <a:pt x="8718" y="8903"/>
                    <a:pt x="8622" y="8710"/>
                    <a:pt x="8544" y="8500"/>
                  </a:cubicBezTo>
                  <a:close/>
                  <a:moveTo>
                    <a:pt x="4692" y="6014"/>
                  </a:moveTo>
                  <a:cubicBezTo>
                    <a:pt x="4692" y="5927"/>
                    <a:pt x="4692" y="5839"/>
                    <a:pt x="4712" y="5752"/>
                  </a:cubicBezTo>
                  <a:cubicBezTo>
                    <a:pt x="4712" y="5752"/>
                    <a:pt x="4712" y="5752"/>
                    <a:pt x="4712" y="5752"/>
                  </a:cubicBezTo>
                  <a:cubicBezTo>
                    <a:pt x="4712" y="5769"/>
                    <a:pt x="4731" y="5787"/>
                    <a:pt x="4731" y="5787"/>
                  </a:cubicBezTo>
                  <a:cubicBezTo>
                    <a:pt x="4712" y="5874"/>
                    <a:pt x="4712" y="5944"/>
                    <a:pt x="4692" y="6014"/>
                  </a:cubicBezTo>
                  <a:close/>
                  <a:moveTo>
                    <a:pt x="4770" y="6662"/>
                  </a:moveTo>
                  <a:cubicBezTo>
                    <a:pt x="4770" y="6627"/>
                    <a:pt x="4770" y="6575"/>
                    <a:pt x="4770" y="6505"/>
                  </a:cubicBezTo>
                  <a:cubicBezTo>
                    <a:pt x="4770" y="6557"/>
                    <a:pt x="4789" y="6610"/>
                    <a:pt x="4770" y="6662"/>
                  </a:cubicBezTo>
                  <a:cubicBezTo>
                    <a:pt x="4789" y="6715"/>
                    <a:pt x="4770" y="6785"/>
                    <a:pt x="4789" y="6837"/>
                  </a:cubicBezTo>
                  <a:cubicBezTo>
                    <a:pt x="4770" y="6785"/>
                    <a:pt x="4770" y="6732"/>
                    <a:pt x="4770" y="6662"/>
                  </a:cubicBezTo>
                  <a:close/>
                  <a:moveTo>
                    <a:pt x="4925" y="7835"/>
                  </a:moveTo>
                  <a:cubicBezTo>
                    <a:pt x="4886" y="7695"/>
                    <a:pt x="4867" y="7555"/>
                    <a:pt x="4847" y="7432"/>
                  </a:cubicBezTo>
                  <a:cubicBezTo>
                    <a:pt x="4867" y="7555"/>
                    <a:pt x="4925" y="7677"/>
                    <a:pt x="4963" y="7800"/>
                  </a:cubicBezTo>
                  <a:cubicBezTo>
                    <a:pt x="4944" y="7817"/>
                    <a:pt x="4925" y="7835"/>
                    <a:pt x="4925" y="7835"/>
                  </a:cubicBezTo>
                  <a:close/>
                  <a:moveTo>
                    <a:pt x="5060" y="7747"/>
                  </a:moveTo>
                  <a:cubicBezTo>
                    <a:pt x="4963" y="7537"/>
                    <a:pt x="4867" y="7310"/>
                    <a:pt x="4867" y="7082"/>
                  </a:cubicBezTo>
                  <a:cubicBezTo>
                    <a:pt x="4867" y="7047"/>
                    <a:pt x="4809" y="7047"/>
                    <a:pt x="4809" y="7082"/>
                  </a:cubicBezTo>
                  <a:cubicBezTo>
                    <a:pt x="4809" y="7100"/>
                    <a:pt x="4809" y="7117"/>
                    <a:pt x="4809" y="7135"/>
                  </a:cubicBezTo>
                  <a:cubicBezTo>
                    <a:pt x="4809" y="7065"/>
                    <a:pt x="4789" y="6977"/>
                    <a:pt x="4789" y="6907"/>
                  </a:cubicBezTo>
                  <a:cubicBezTo>
                    <a:pt x="4789" y="6977"/>
                    <a:pt x="4847" y="7012"/>
                    <a:pt x="4886" y="7030"/>
                  </a:cubicBezTo>
                  <a:cubicBezTo>
                    <a:pt x="4944" y="7222"/>
                    <a:pt x="5002" y="7397"/>
                    <a:pt x="5080" y="7590"/>
                  </a:cubicBezTo>
                  <a:cubicBezTo>
                    <a:pt x="5099" y="7642"/>
                    <a:pt x="5118" y="7695"/>
                    <a:pt x="5138" y="7730"/>
                  </a:cubicBezTo>
                  <a:cubicBezTo>
                    <a:pt x="5118" y="7747"/>
                    <a:pt x="5080" y="7747"/>
                    <a:pt x="5060" y="7747"/>
                  </a:cubicBezTo>
                  <a:close/>
                  <a:moveTo>
                    <a:pt x="4073" y="11196"/>
                  </a:moveTo>
                  <a:cubicBezTo>
                    <a:pt x="4267" y="11231"/>
                    <a:pt x="4441" y="11336"/>
                    <a:pt x="4634" y="11423"/>
                  </a:cubicBezTo>
                  <a:cubicBezTo>
                    <a:pt x="4441" y="11353"/>
                    <a:pt x="4247" y="11283"/>
                    <a:pt x="4073" y="11196"/>
                  </a:cubicBezTo>
                  <a:close/>
                  <a:moveTo>
                    <a:pt x="3589" y="13454"/>
                  </a:moveTo>
                  <a:cubicBezTo>
                    <a:pt x="3589" y="13401"/>
                    <a:pt x="3589" y="13366"/>
                    <a:pt x="3570" y="13314"/>
                  </a:cubicBezTo>
                  <a:cubicBezTo>
                    <a:pt x="3647" y="13261"/>
                    <a:pt x="3744" y="13209"/>
                    <a:pt x="3821" y="13156"/>
                  </a:cubicBezTo>
                  <a:cubicBezTo>
                    <a:pt x="3744" y="13244"/>
                    <a:pt x="3647" y="13349"/>
                    <a:pt x="3589" y="13454"/>
                  </a:cubicBezTo>
                  <a:close/>
                  <a:moveTo>
                    <a:pt x="3667" y="13559"/>
                  </a:moveTo>
                  <a:cubicBezTo>
                    <a:pt x="3725" y="13436"/>
                    <a:pt x="3821" y="13314"/>
                    <a:pt x="3938" y="13209"/>
                  </a:cubicBezTo>
                  <a:cubicBezTo>
                    <a:pt x="3860" y="13331"/>
                    <a:pt x="3763" y="13454"/>
                    <a:pt x="3667" y="13559"/>
                  </a:cubicBezTo>
                  <a:close/>
                  <a:moveTo>
                    <a:pt x="7654" y="12543"/>
                  </a:moveTo>
                  <a:cubicBezTo>
                    <a:pt x="7673" y="12543"/>
                    <a:pt x="7673" y="12543"/>
                    <a:pt x="7654" y="12543"/>
                  </a:cubicBezTo>
                  <a:cubicBezTo>
                    <a:pt x="7693" y="12596"/>
                    <a:pt x="7731" y="12648"/>
                    <a:pt x="7789" y="12701"/>
                  </a:cubicBezTo>
                  <a:cubicBezTo>
                    <a:pt x="7789" y="12701"/>
                    <a:pt x="7809" y="12718"/>
                    <a:pt x="7809" y="12718"/>
                  </a:cubicBezTo>
                  <a:cubicBezTo>
                    <a:pt x="7828" y="12753"/>
                    <a:pt x="7828" y="12788"/>
                    <a:pt x="7847" y="12806"/>
                  </a:cubicBezTo>
                  <a:cubicBezTo>
                    <a:pt x="7789" y="12701"/>
                    <a:pt x="7731" y="12631"/>
                    <a:pt x="7654" y="12543"/>
                  </a:cubicBezTo>
                  <a:close/>
                  <a:moveTo>
                    <a:pt x="8215" y="21278"/>
                  </a:moveTo>
                  <a:cubicBezTo>
                    <a:pt x="8215" y="21225"/>
                    <a:pt x="8235" y="21173"/>
                    <a:pt x="8235" y="21120"/>
                  </a:cubicBezTo>
                  <a:cubicBezTo>
                    <a:pt x="8235" y="21120"/>
                    <a:pt x="8254" y="21103"/>
                    <a:pt x="8254" y="21103"/>
                  </a:cubicBezTo>
                  <a:cubicBezTo>
                    <a:pt x="8254" y="21103"/>
                    <a:pt x="8254" y="21103"/>
                    <a:pt x="8254" y="21085"/>
                  </a:cubicBezTo>
                  <a:cubicBezTo>
                    <a:pt x="8273" y="21138"/>
                    <a:pt x="8312" y="21190"/>
                    <a:pt x="8331" y="21225"/>
                  </a:cubicBezTo>
                  <a:cubicBezTo>
                    <a:pt x="8312" y="21260"/>
                    <a:pt x="8254" y="21278"/>
                    <a:pt x="8215" y="21278"/>
                  </a:cubicBezTo>
                  <a:close/>
                  <a:moveTo>
                    <a:pt x="8467" y="15677"/>
                  </a:moveTo>
                  <a:cubicBezTo>
                    <a:pt x="8467" y="15677"/>
                    <a:pt x="8467" y="15677"/>
                    <a:pt x="8467" y="15677"/>
                  </a:cubicBezTo>
                  <a:cubicBezTo>
                    <a:pt x="8409" y="15642"/>
                    <a:pt x="8351" y="15607"/>
                    <a:pt x="8312" y="15572"/>
                  </a:cubicBezTo>
                  <a:cubicBezTo>
                    <a:pt x="8312" y="15554"/>
                    <a:pt x="8312" y="15554"/>
                    <a:pt x="8312" y="15537"/>
                  </a:cubicBezTo>
                  <a:cubicBezTo>
                    <a:pt x="8312" y="15537"/>
                    <a:pt x="8312" y="15537"/>
                    <a:pt x="8312" y="15537"/>
                  </a:cubicBezTo>
                  <a:cubicBezTo>
                    <a:pt x="8331" y="15502"/>
                    <a:pt x="8351" y="15449"/>
                    <a:pt x="8331" y="15414"/>
                  </a:cubicBezTo>
                  <a:cubicBezTo>
                    <a:pt x="8389" y="15432"/>
                    <a:pt x="8447" y="15449"/>
                    <a:pt x="8486" y="15467"/>
                  </a:cubicBezTo>
                  <a:cubicBezTo>
                    <a:pt x="8467" y="15537"/>
                    <a:pt x="8467" y="15607"/>
                    <a:pt x="8467" y="15677"/>
                  </a:cubicBezTo>
                  <a:close/>
                  <a:moveTo>
                    <a:pt x="9067" y="11581"/>
                  </a:moveTo>
                  <a:cubicBezTo>
                    <a:pt x="9067" y="11651"/>
                    <a:pt x="9067" y="11703"/>
                    <a:pt x="9067" y="11773"/>
                  </a:cubicBezTo>
                  <a:cubicBezTo>
                    <a:pt x="9009" y="11668"/>
                    <a:pt x="8970" y="11581"/>
                    <a:pt x="9028" y="11511"/>
                  </a:cubicBezTo>
                  <a:cubicBezTo>
                    <a:pt x="9047" y="11493"/>
                    <a:pt x="9028" y="11458"/>
                    <a:pt x="9009" y="11441"/>
                  </a:cubicBezTo>
                  <a:cubicBezTo>
                    <a:pt x="9028" y="11441"/>
                    <a:pt x="9028" y="11423"/>
                    <a:pt x="9047" y="11423"/>
                  </a:cubicBezTo>
                  <a:cubicBezTo>
                    <a:pt x="9067" y="11476"/>
                    <a:pt x="9067" y="11528"/>
                    <a:pt x="9067" y="11581"/>
                  </a:cubicBezTo>
                  <a:close/>
                  <a:moveTo>
                    <a:pt x="9028" y="10863"/>
                  </a:moveTo>
                  <a:cubicBezTo>
                    <a:pt x="9028" y="11003"/>
                    <a:pt x="9047" y="11143"/>
                    <a:pt x="9047" y="11283"/>
                  </a:cubicBezTo>
                  <a:cubicBezTo>
                    <a:pt x="9028" y="11353"/>
                    <a:pt x="8951" y="11371"/>
                    <a:pt x="8873" y="11353"/>
                  </a:cubicBezTo>
                  <a:cubicBezTo>
                    <a:pt x="8931" y="11196"/>
                    <a:pt x="8970" y="11038"/>
                    <a:pt x="9028" y="10863"/>
                  </a:cubicBezTo>
                  <a:close/>
                  <a:moveTo>
                    <a:pt x="8834" y="11441"/>
                  </a:moveTo>
                  <a:cubicBezTo>
                    <a:pt x="8873" y="11441"/>
                    <a:pt x="8912" y="11441"/>
                    <a:pt x="8951" y="11441"/>
                  </a:cubicBezTo>
                  <a:cubicBezTo>
                    <a:pt x="8893" y="11511"/>
                    <a:pt x="8893" y="11598"/>
                    <a:pt x="8931" y="11686"/>
                  </a:cubicBezTo>
                  <a:cubicBezTo>
                    <a:pt x="8892" y="11633"/>
                    <a:pt x="8854" y="11581"/>
                    <a:pt x="8815" y="11528"/>
                  </a:cubicBezTo>
                  <a:cubicBezTo>
                    <a:pt x="8834" y="11493"/>
                    <a:pt x="8834" y="11476"/>
                    <a:pt x="8834" y="11441"/>
                  </a:cubicBezTo>
                  <a:close/>
                  <a:moveTo>
                    <a:pt x="8796" y="21138"/>
                  </a:moveTo>
                  <a:cubicBezTo>
                    <a:pt x="8815" y="21103"/>
                    <a:pt x="8854" y="21050"/>
                    <a:pt x="8873" y="21015"/>
                  </a:cubicBezTo>
                  <a:cubicBezTo>
                    <a:pt x="8873" y="21015"/>
                    <a:pt x="8893" y="21015"/>
                    <a:pt x="8893" y="21015"/>
                  </a:cubicBezTo>
                  <a:cubicBezTo>
                    <a:pt x="8951" y="21033"/>
                    <a:pt x="8989" y="21050"/>
                    <a:pt x="9067" y="21050"/>
                  </a:cubicBezTo>
                  <a:cubicBezTo>
                    <a:pt x="9086" y="21050"/>
                    <a:pt x="9086" y="21050"/>
                    <a:pt x="9106" y="21050"/>
                  </a:cubicBezTo>
                  <a:cubicBezTo>
                    <a:pt x="9106" y="21050"/>
                    <a:pt x="9106" y="21068"/>
                    <a:pt x="9106" y="21068"/>
                  </a:cubicBezTo>
                  <a:cubicBezTo>
                    <a:pt x="9009" y="21085"/>
                    <a:pt x="8893" y="21103"/>
                    <a:pt x="8796" y="21138"/>
                  </a:cubicBezTo>
                  <a:close/>
                  <a:moveTo>
                    <a:pt x="14990" y="16377"/>
                  </a:moveTo>
                  <a:cubicBezTo>
                    <a:pt x="14873" y="16359"/>
                    <a:pt x="14757" y="16307"/>
                    <a:pt x="14641" y="16237"/>
                  </a:cubicBezTo>
                  <a:cubicBezTo>
                    <a:pt x="14777" y="16254"/>
                    <a:pt x="14893" y="16307"/>
                    <a:pt x="14990" y="16377"/>
                  </a:cubicBezTo>
                  <a:close/>
                  <a:moveTo>
                    <a:pt x="15222" y="14504"/>
                  </a:moveTo>
                  <a:cubicBezTo>
                    <a:pt x="15260" y="14469"/>
                    <a:pt x="15299" y="14451"/>
                    <a:pt x="15338" y="14416"/>
                  </a:cubicBezTo>
                  <a:cubicBezTo>
                    <a:pt x="15357" y="14399"/>
                    <a:pt x="15357" y="14399"/>
                    <a:pt x="15377" y="14381"/>
                  </a:cubicBezTo>
                  <a:cubicBezTo>
                    <a:pt x="15241" y="14521"/>
                    <a:pt x="15086" y="14661"/>
                    <a:pt x="14932" y="14784"/>
                  </a:cubicBezTo>
                  <a:cubicBezTo>
                    <a:pt x="15028" y="14679"/>
                    <a:pt x="15125" y="14591"/>
                    <a:pt x="15222" y="14504"/>
                  </a:cubicBezTo>
                  <a:close/>
                  <a:moveTo>
                    <a:pt x="14777" y="14819"/>
                  </a:moveTo>
                  <a:cubicBezTo>
                    <a:pt x="14777" y="14819"/>
                    <a:pt x="14796" y="14801"/>
                    <a:pt x="14796" y="14801"/>
                  </a:cubicBezTo>
                  <a:cubicBezTo>
                    <a:pt x="14680" y="14941"/>
                    <a:pt x="14564" y="15064"/>
                    <a:pt x="14428" y="15187"/>
                  </a:cubicBezTo>
                  <a:cubicBezTo>
                    <a:pt x="14351" y="15239"/>
                    <a:pt x="14215" y="15309"/>
                    <a:pt x="14099" y="15397"/>
                  </a:cubicBezTo>
                  <a:cubicBezTo>
                    <a:pt x="14099" y="15397"/>
                    <a:pt x="14099" y="15397"/>
                    <a:pt x="14099" y="15397"/>
                  </a:cubicBezTo>
                  <a:cubicBezTo>
                    <a:pt x="14312" y="15187"/>
                    <a:pt x="14544" y="14994"/>
                    <a:pt x="14777" y="14819"/>
                  </a:cubicBezTo>
                  <a:close/>
                  <a:moveTo>
                    <a:pt x="13983" y="13559"/>
                  </a:moveTo>
                  <a:cubicBezTo>
                    <a:pt x="13944" y="13594"/>
                    <a:pt x="13886" y="13629"/>
                    <a:pt x="13847" y="13646"/>
                  </a:cubicBezTo>
                  <a:cubicBezTo>
                    <a:pt x="13809" y="13646"/>
                    <a:pt x="13770" y="13646"/>
                    <a:pt x="13731" y="13664"/>
                  </a:cubicBezTo>
                  <a:cubicBezTo>
                    <a:pt x="13809" y="13629"/>
                    <a:pt x="13886" y="13594"/>
                    <a:pt x="13983" y="13559"/>
                  </a:cubicBezTo>
                  <a:close/>
                  <a:moveTo>
                    <a:pt x="13673" y="13699"/>
                  </a:moveTo>
                  <a:cubicBezTo>
                    <a:pt x="13673" y="13699"/>
                    <a:pt x="13654" y="13716"/>
                    <a:pt x="13654" y="13716"/>
                  </a:cubicBezTo>
                  <a:cubicBezTo>
                    <a:pt x="13557" y="13804"/>
                    <a:pt x="13460" y="13891"/>
                    <a:pt x="13364" y="13979"/>
                  </a:cubicBezTo>
                  <a:cubicBezTo>
                    <a:pt x="13364" y="13961"/>
                    <a:pt x="13364" y="13944"/>
                    <a:pt x="13344" y="13944"/>
                  </a:cubicBezTo>
                  <a:cubicBezTo>
                    <a:pt x="13460" y="13856"/>
                    <a:pt x="13577" y="13769"/>
                    <a:pt x="13673" y="13699"/>
                  </a:cubicBezTo>
                  <a:close/>
                  <a:moveTo>
                    <a:pt x="11293" y="13734"/>
                  </a:moveTo>
                  <a:cubicBezTo>
                    <a:pt x="11312" y="13716"/>
                    <a:pt x="11331" y="13699"/>
                    <a:pt x="11351" y="13664"/>
                  </a:cubicBezTo>
                  <a:cubicBezTo>
                    <a:pt x="11351" y="13646"/>
                    <a:pt x="11351" y="13646"/>
                    <a:pt x="11370" y="13629"/>
                  </a:cubicBezTo>
                  <a:cubicBezTo>
                    <a:pt x="11389" y="13646"/>
                    <a:pt x="11409" y="13664"/>
                    <a:pt x="11428" y="13681"/>
                  </a:cubicBezTo>
                  <a:cubicBezTo>
                    <a:pt x="11389" y="13734"/>
                    <a:pt x="11351" y="13769"/>
                    <a:pt x="11293" y="13804"/>
                  </a:cubicBezTo>
                  <a:cubicBezTo>
                    <a:pt x="11273" y="13821"/>
                    <a:pt x="11273" y="13821"/>
                    <a:pt x="11254" y="13839"/>
                  </a:cubicBezTo>
                  <a:cubicBezTo>
                    <a:pt x="11254" y="13821"/>
                    <a:pt x="11273" y="13769"/>
                    <a:pt x="11293" y="13734"/>
                  </a:cubicBezTo>
                  <a:close/>
                  <a:moveTo>
                    <a:pt x="11409" y="16447"/>
                  </a:moveTo>
                  <a:cubicBezTo>
                    <a:pt x="11370" y="16534"/>
                    <a:pt x="11312" y="16604"/>
                    <a:pt x="11254" y="16692"/>
                  </a:cubicBezTo>
                  <a:cubicBezTo>
                    <a:pt x="11235" y="16657"/>
                    <a:pt x="11235" y="16622"/>
                    <a:pt x="11215" y="16569"/>
                  </a:cubicBezTo>
                  <a:lnTo>
                    <a:pt x="11215" y="16569"/>
                  </a:lnTo>
                  <a:cubicBezTo>
                    <a:pt x="11293" y="16447"/>
                    <a:pt x="11370" y="16342"/>
                    <a:pt x="11467" y="16237"/>
                  </a:cubicBezTo>
                  <a:cubicBezTo>
                    <a:pt x="11486" y="16237"/>
                    <a:pt x="11486" y="16219"/>
                    <a:pt x="11506" y="16219"/>
                  </a:cubicBezTo>
                  <a:cubicBezTo>
                    <a:pt x="11525" y="16219"/>
                    <a:pt x="11544" y="16202"/>
                    <a:pt x="11564" y="16202"/>
                  </a:cubicBezTo>
                  <a:cubicBezTo>
                    <a:pt x="11486" y="16289"/>
                    <a:pt x="11447" y="16377"/>
                    <a:pt x="11409" y="16447"/>
                  </a:cubicBezTo>
                  <a:close/>
                  <a:moveTo>
                    <a:pt x="11583" y="15309"/>
                  </a:moveTo>
                  <a:cubicBezTo>
                    <a:pt x="11564" y="15292"/>
                    <a:pt x="11525" y="15292"/>
                    <a:pt x="11506" y="15274"/>
                  </a:cubicBezTo>
                  <a:cubicBezTo>
                    <a:pt x="11564" y="15257"/>
                    <a:pt x="11641" y="15257"/>
                    <a:pt x="11699" y="15239"/>
                  </a:cubicBezTo>
                  <a:cubicBezTo>
                    <a:pt x="11660" y="15274"/>
                    <a:pt x="11622" y="15292"/>
                    <a:pt x="11583" y="15309"/>
                  </a:cubicBezTo>
                  <a:close/>
                  <a:moveTo>
                    <a:pt x="13035" y="15869"/>
                  </a:moveTo>
                  <a:cubicBezTo>
                    <a:pt x="13131" y="15904"/>
                    <a:pt x="13228" y="15922"/>
                    <a:pt x="13325" y="15957"/>
                  </a:cubicBezTo>
                  <a:cubicBezTo>
                    <a:pt x="13093" y="15939"/>
                    <a:pt x="12880" y="15922"/>
                    <a:pt x="12648" y="15904"/>
                  </a:cubicBezTo>
                  <a:cubicBezTo>
                    <a:pt x="12648" y="15904"/>
                    <a:pt x="12648" y="15904"/>
                    <a:pt x="12648" y="15904"/>
                  </a:cubicBezTo>
                  <a:cubicBezTo>
                    <a:pt x="12764" y="15887"/>
                    <a:pt x="12899" y="15887"/>
                    <a:pt x="13035" y="15869"/>
                  </a:cubicBezTo>
                  <a:close/>
                  <a:moveTo>
                    <a:pt x="12822" y="11458"/>
                  </a:moveTo>
                  <a:cubicBezTo>
                    <a:pt x="12802" y="11493"/>
                    <a:pt x="12764" y="11546"/>
                    <a:pt x="12764" y="11581"/>
                  </a:cubicBezTo>
                  <a:cubicBezTo>
                    <a:pt x="12648" y="11896"/>
                    <a:pt x="13015" y="12193"/>
                    <a:pt x="13306" y="12368"/>
                  </a:cubicBezTo>
                  <a:cubicBezTo>
                    <a:pt x="13170" y="12631"/>
                    <a:pt x="12880" y="12806"/>
                    <a:pt x="12841" y="13104"/>
                  </a:cubicBezTo>
                  <a:cubicBezTo>
                    <a:pt x="12822" y="13261"/>
                    <a:pt x="12899" y="13401"/>
                    <a:pt x="12957" y="13541"/>
                  </a:cubicBezTo>
                  <a:cubicBezTo>
                    <a:pt x="12996" y="13611"/>
                    <a:pt x="13131" y="13856"/>
                    <a:pt x="13190" y="14031"/>
                  </a:cubicBezTo>
                  <a:cubicBezTo>
                    <a:pt x="13170" y="14049"/>
                    <a:pt x="13151" y="14066"/>
                    <a:pt x="13151" y="14066"/>
                  </a:cubicBezTo>
                  <a:cubicBezTo>
                    <a:pt x="13112" y="14031"/>
                    <a:pt x="13015" y="14049"/>
                    <a:pt x="13015" y="14101"/>
                  </a:cubicBezTo>
                  <a:cubicBezTo>
                    <a:pt x="13015" y="14101"/>
                    <a:pt x="13015" y="14119"/>
                    <a:pt x="13015" y="14119"/>
                  </a:cubicBezTo>
                  <a:cubicBezTo>
                    <a:pt x="13015" y="14119"/>
                    <a:pt x="13015" y="14119"/>
                    <a:pt x="13015" y="14119"/>
                  </a:cubicBezTo>
                  <a:cubicBezTo>
                    <a:pt x="12996" y="14119"/>
                    <a:pt x="12996" y="14136"/>
                    <a:pt x="12976" y="14136"/>
                  </a:cubicBezTo>
                  <a:cubicBezTo>
                    <a:pt x="12957" y="14136"/>
                    <a:pt x="12957" y="14171"/>
                    <a:pt x="12976" y="14171"/>
                  </a:cubicBezTo>
                  <a:cubicBezTo>
                    <a:pt x="12996" y="14171"/>
                    <a:pt x="13015" y="14171"/>
                    <a:pt x="13015" y="14171"/>
                  </a:cubicBezTo>
                  <a:cubicBezTo>
                    <a:pt x="13015" y="14171"/>
                    <a:pt x="13015" y="14171"/>
                    <a:pt x="13015" y="14171"/>
                  </a:cubicBezTo>
                  <a:cubicBezTo>
                    <a:pt x="12996" y="14189"/>
                    <a:pt x="12976" y="14206"/>
                    <a:pt x="12957" y="14224"/>
                  </a:cubicBezTo>
                  <a:cubicBezTo>
                    <a:pt x="12938" y="14241"/>
                    <a:pt x="12977" y="14276"/>
                    <a:pt x="12996" y="14259"/>
                  </a:cubicBezTo>
                  <a:cubicBezTo>
                    <a:pt x="13015" y="14241"/>
                    <a:pt x="13035" y="14224"/>
                    <a:pt x="13054" y="14206"/>
                  </a:cubicBezTo>
                  <a:cubicBezTo>
                    <a:pt x="13073" y="14206"/>
                    <a:pt x="13112" y="14206"/>
                    <a:pt x="13131" y="14189"/>
                  </a:cubicBezTo>
                  <a:cubicBezTo>
                    <a:pt x="13151" y="14171"/>
                    <a:pt x="13170" y="14136"/>
                    <a:pt x="13170" y="14101"/>
                  </a:cubicBezTo>
                  <a:cubicBezTo>
                    <a:pt x="13190" y="14084"/>
                    <a:pt x="13209" y="14066"/>
                    <a:pt x="13228" y="14066"/>
                  </a:cubicBezTo>
                  <a:cubicBezTo>
                    <a:pt x="13228" y="14084"/>
                    <a:pt x="13228" y="14101"/>
                    <a:pt x="13228" y="14119"/>
                  </a:cubicBezTo>
                  <a:cubicBezTo>
                    <a:pt x="12977" y="14346"/>
                    <a:pt x="12725" y="14574"/>
                    <a:pt x="12473" y="14784"/>
                  </a:cubicBezTo>
                  <a:cubicBezTo>
                    <a:pt x="12454" y="14801"/>
                    <a:pt x="12435" y="14801"/>
                    <a:pt x="12415" y="14819"/>
                  </a:cubicBezTo>
                  <a:cubicBezTo>
                    <a:pt x="12280" y="14906"/>
                    <a:pt x="12125" y="14994"/>
                    <a:pt x="11989" y="15082"/>
                  </a:cubicBezTo>
                  <a:cubicBezTo>
                    <a:pt x="11796" y="15134"/>
                    <a:pt x="11622" y="15152"/>
                    <a:pt x="11428" y="15187"/>
                  </a:cubicBezTo>
                  <a:cubicBezTo>
                    <a:pt x="11389" y="15187"/>
                    <a:pt x="11370" y="15239"/>
                    <a:pt x="11409" y="15257"/>
                  </a:cubicBezTo>
                  <a:cubicBezTo>
                    <a:pt x="11448" y="15292"/>
                    <a:pt x="11506" y="15309"/>
                    <a:pt x="11544" y="15344"/>
                  </a:cubicBezTo>
                  <a:cubicBezTo>
                    <a:pt x="11486" y="15379"/>
                    <a:pt x="11428" y="15414"/>
                    <a:pt x="11370" y="15449"/>
                  </a:cubicBezTo>
                  <a:cubicBezTo>
                    <a:pt x="11351" y="15414"/>
                    <a:pt x="11254" y="15432"/>
                    <a:pt x="11273" y="15484"/>
                  </a:cubicBezTo>
                  <a:cubicBezTo>
                    <a:pt x="11273" y="15484"/>
                    <a:pt x="11273" y="15502"/>
                    <a:pt x="11273" y="15502"/>
                  </a:cubicBezTo>
                  <a:cubicBezTo>
                    <a:pt x="11215" y="15537"/>
                    <a:pt x="11138" y="15572"/>
                    <a:pt x="11080" y="15624"/>
                  </a:cubicBezTo>
                  <a:cubicBezTo>
                    <a:pt x="11041" y="15642"/>
                    <a:pt x="11002" y="15677"/>
                    <a:pt x="10983" y="15694"/>
                  </a:cubicBezTo>
                  <a:cubicBezTo>
                    <a:pt x="10964" y="15572"/>
                    <a:pt x="10925" y="15467"/>
                    <a:pt x="10906" y="15362"/>
                  </a:cubicBezTo>
                  <a:cubicBezTo>
                    <a:pt x="10886" y="15309"/>
                    <a:pt x="10886" y="15257"/>
                    <a:pt x="10867" y="15204"/>
                  </a:cubicBezTo>
                  <a:cubicBezTo>
                    <a:pt x="10847" y="15064"/>
                    <a:pt x="10828" y="14906"/>
                    <a:pt x="10809" y="14766"/>
                  </a:cubicBezTo>
                  <a:cubicBezTo>
                    <a:pt x="10886" y="14574"/>
                    <a:pt x="11022" y="14381"/>
                    <a:pt x="11119" y="14206"/>
                  </a:cubicBezTo>
                  <a:cubicBezTo>
                    <a:pt x="11157" y="14136"/>
                    <a:pt x="11196" y="14049"/>
                    <a:pt x="11235" y="13979"/>
                  </a:cubicBezTo>
                  <a:cubicBezTo>
                    <a:pt x="11370" y="13891"/>
                    <a:pt x="11486" y="13804"/>
                    <a:pt x="11602" y="13681"/>
                  </a:cubicBezTo>
                  <a:cubicBezTo>
                    <a:pt x="11622" y="13664"/>
                    <a:pt x="11622" y="13664"/>
                    <a:pt x="11641" y="13646"/>
                  </a:cubicBezTo>
                  <a:cubicBezTo>
                    <a:pt x="11641" y="13629"/>
                    <a:pt x="11661" y="13629"/>
                    <a:pt x="11661" y="13611"/>
                  </a:cubicBezTo>
                  <a:cubicBezTo>
                    <a:pt x="11680" y="13576"/>
                    <a:pt x="11699" y="13559"/>
                    <a:pt x="11719" y="13524"/>
                  </a:cubicBezTo>
                  <a:cubicBezTo>
                    <a:pt x="11738" y="13489"/>
                    <a:pt x="11757" y="13454"/>
                    <a:pt x="11777" y="13419"/>
                  </a:cubicBezTo>
                  <a:cubicBezTo>
                    <a:pt x="12086" y="13139"/>
                    <a:pt x="12241" y="12736"/>
                    <a:pt x="12415" y="12386"/>
                  </a:cubicBezTo>
                  <a:cubicBezTo>
                    <a:pt x="12473" y="12281"/>
                    <a:pt x="12357" y="12158"/>
                    <a:pt x="12222" y="12211"/>
                  </a:cubicBezTo>
                  <a:cubicBezTo>
                    <a:pt x="12222" y="12211"/>
                    <a:pt x="12222" y="12193"/>
                    <a:pt x="12222" y="12193"/>
                  </a:cubicBezTo>
                  <a:cubicBezTo>
                    <a:pt x="12377" y="11948"/>
                    <a:pt x="12531" y="11721"/>
                    <a:pt x="12686" y="11476"/>
                  </a:cubicBezTo>
                  <a:cubicBezTo>
                    <a:pt x="12686" y="11476"/>
                    <a:pt x="12706" y="11476"/>
                    <a:pt x="12706" y="11476"/>
                  </a:cubicBezTo>
                  <a:cubicBezTo>
                    <a:pt x="12706" y="11476"/>
                    <a:pt x="12706" y="11493"/>
                    <a:pt x="12706" y="11493"/>
                  </a:cubicBezTo>
                  <a:cubicBezTo>
                    <a:pt x="12706" y="11493"/>
                    <a:pt x="12725" y="11493"/>
                    <a:pt x="12725" y="11476"/>
                  </a:cubicBezTo>
                  <a:cubicBezTo>
                    <a:pt x="12725" y="11476"/>
                    <a:pt x="12783" y="11458"/>
                    <a:pt x="12822" y="11458"/>
                  </a:cubicBezTo>
                  <a:close/>
                  <a:moveTo>
                    <a:pt x="15609" y="11651"/>
                  </a:moveTo>
                  <a:cubicBezTo>
                    <a:pt x="15589" y="11668"/>
                    <a:pt x="15570" y="11668"/>
                    <a:pt x="15551" y="11686"/>
                  </a:cubicBezTo>
                  <a:cubicBezTo>
                    <a:pt x="15531" y="11686"/>
                    <a:pt x="15512" y="11668"/>
                    <a:pt x="15493" y="11668"/>
                  </a:cubicBezTo>
                  <a:cubicBezTo>
                    <a:pt x="15473" y="11651"/>
                    <a:pt x="15473" y="11651"/>
                    <a:pt x="15454" y="11633"/>
                  </a:cubicBezTo>
                  <a:cubicBezTo>
                    <a:pt x="15377" y="11546"/>
                    <a:pt x="15319" y="11458"/>
                    <a:pt x="15241" y="11388"/>
                  </a:cubicBezTo>
                  <a:cubicBezTo>
                    <a:pt x="15396" y="11458"/>
                    <a:pt x="15531" y="11528"/>
                    <a:pt x="15609" y="11651"/>
                  </a:cubicBezTo>
                  <a:close/>
                  <a:moveTo>
                    <a:pt x="16441" y="10583"/>
                  </a:moveTo>
                  <a:cubicBezTo>
                    <a:pt x="16538" y="10565"/>
                    <a:pt x="16635" y="10548"/>
                    <a:pt x="16732" y="10548"/>
                  </a:cubicBezTo>
                  <a:cubicBezTo>
                    <a:pt x="16635" y="10583"/>
                    <a:pt x="16557" y="10600"/>
                    <a:pt x="16461" y="10635"/>
                  </a:cubicBezTo>
                  <a:cubicBezTo>
                    <a:pt x="16441" y="10635"/>
                    <a:pt x="16422" y="10635"/>
                    <a:pt x="16422" y="10653"/>
                  </a:cubicBezTo>
                  <a:cubicBezTo>
                    <a:pt x="16441" y="10618"/>
                    <a:pt x="16441" y="10600"/>
                    <a:pt x="16441" y="10583"/>
                  </a:cubicBezTo>
                  <a:close/>
                  <a:moveTo>
                    <a:pt x="15667" y="11021"/>
                  </a:moveTo>
                  <a:cubicBezTo>
                    <a:pt x="15706" y="11003"/>
                    <a:pt x="15744" y="10986"/>
                    <a:pt x="15783" y="10986"/>
                  </a:cubicBezTo>
                  <a:cubicBezTo>
                    <a:pt x="15802" y="10986"/>
                    <a:pt x="15802" y="10986"/>
                    <a:pt x="15822" y="10968"/>
                  </a:cubicBezTo>
                  <a:cubicBezTo>
                    <a:pt x="15861" y="10986"/>
                    <a:pt x="15919" y="10986"/>
                    <a:pt x="15957" y="11003"/>
                  </a:cubicBezTo>
                  <a:cubicBezTo>
                    <a:pt x="15861" y="11021"/>
                    <a:pt x="15764" y="11021"/>
                    <a:pt x="15667" y="11021"/>
                  </a:cubicBezTo>
                  <a:close/>
                  <a:moveTo>
                    <a:pt x="16151" y="10723"/>
                  </a:moveTo>
                  <a:cubicBezTo>
                    <a:pt x="16035" y="10758"/>
                    <a:pt x="15919" y="10811"/>
                    <a:pt x="15802" y="10846"/>
                  </a:cubicBezTo>
                  <a:cubicBezTo>
                    <a:pt x="15783" y="10846"/>
                    <a:pt x="15764" y="10863"/>
                    <a:pt x="15725" y="10863"/>
                  </a:cubicBezTo>
                  <a:cubicBezTo>
                    <a:pt x="15686" y="10863"/>
                    <a:pt x="15667" y="10863"/>
                    <a:pt x="15628" y="10846"/>
                  </a:cubicBezTo>
                  <a:cubicBezTo>
                    <a:pt x="15802" y="10793"/>
                    <a:pt x="15977" y="10758"/>
                    <a:pt x="16151" y="10723"/>
                  </a:cubicBezTo>
                  <a:close/>
                  <a:moveTo>
                    <a:pt x="15319" y="11056"/>
                  </a:moveTo>
                  <a:cubicBezTo>
                    <a:pt x="15183" y="11108"/>
                    <a:pt x="15048" y="11143"/>
                    <a:pt x="14912" y="11143"/>
                  </a:cubicBezTo>
                  <a:cubicBezTo>
                    <a:pt x="14912" y="11143"/>
                    <a:pt x="14893" y="11143"/>
                    <a:pt x="14893" y="11143"/>
                  </a:cubicBezTo>
                  <a:cubicBezTo>
                    <a:pt x="15009" y="11038"/>
                    <a:pt x="15164" y="11038"/>
                    <a:pt x="15319" y="11056"/>
                  </a:cubicBezTo>
                  <a:close/>
                  <a:moveTo>
                    <a:pt x="14912" y="11021"/>
                  </a:moveTo>
                  <a:cubicBezTo>
                    <a:pt x="14873" y="11038"/>
                    <a:pt x="14835" y="11073"/>
                    <a:pt x="14796" y="11091"/>
                  </a:cubicBezTo>
                  <a:cubicBezTo>
                    <a:pt x="14777" y="11073"/>
                    <a:pt x="14777" y="11056"/>
                    <a:pt x="14757" y="11038"/>
                  </a:cubicBezTo>
                  <a:cubicBezTo>
                    <a:pt x="14796" y="11038"/>
                    <a:pt x="14854" y="11021"/>
                    <a:pt x="14912" y="11021"/>
                  </a:cubicBezTo>
                  <a:close/>
                  <a:moveTo>
                    <a:pt x="16228" y="9060"/>
                  </a:moveTo>
                  <a:cubicBezTo>
                    <a:pt x="16344" y="9008"/>
                    <a:pt x="16441" y="8955"/>
                    <a:pt x="16557" y="8903"/>
                  </a:cubicBezTo>
                  <a:cubicBezTo>
                    <a:pt x="16538" y="8920"/>
                    <a:pt x="16519" y="8938"/>
                    <a:pt x="16519" y="8973"/>
                  </a:cubicBezTo>
                  <a:cubicBezTo>
                    <a:pt x="16422" y="9025"/>
                    <a:pt x="16306" y="9060"/>
                    <a:pt x="16170" y="9095"/>
                  </a:cubicBezTo>
                  <a:cubicBezTo>
                    <a:pt x="16170" y="9095"/>
                    <a:pt x="16170" y="9095"/>
                    <a:pt x="16151" y="9095"/>
                  </a:cubicBezTo>
                  <a:cubicBezTo>
                    <a:pt x="16190" y="9078"/>
                    <a:pt x="16209" y="9060"/>
                    <a:pt x="16228" y="9060"/>
                  </a:cubicBezTo>
                  <a:close/>
                  <a:moveTo>
                    <a:pt x="15686" y="9148"/>
                  </a:moveTo>
                  <a:cubicBezTo>
                    <a:pt x="15686" y="9165"/>
                    <a:pt x="15686" y="9165"/>
                    <a:pt x="15706" y="9165"/>
                  </a:cubicBezTo>
                  <a:cubicBezTo>
                    <a:pt x="15589" y="9218"/>
                    <a:pt x="15512" y="9235"/>
                    <a:pt x="15454" y="9323"/>
                  </a:cubicBezTo>
                  <a:cubicBezTo>
                    <a:pt x="15319" y="9375"/>
                    <a:pt x="15183" y="9428"/>
                    <a:pt x="15028" y="9480"/>
                  </a:cubicBezTo>
                  <a:cubicBezTo>
                    <a:pt x="15028" y="9480"/>
                    <a:pt x="15028" y="9480"/>
                    <a:pt x="15028" y="9480"/>
                  </a:cubicBezTo>
                  <a:cubicBezTo>
                    <a:pt x="15241" y="9375"/>
                    <a:pt x="15454" y="9270"/>
                    <a:pt x="15686" y="9148"/>
                  </a:cubicBezTo>
                  <a:close/>
                  <a:moveTo>
                    <a:pt x="15260" y="9603"/>
                  </a:moveTo>
                  <a:cubicBezTo>
                    <a:pt x="15222" y="9620"/>
                    <a:pt x="15164" y="9655"/>
                    <a:pt x="15125" y="9673"/>
                  </a:cubicBezTo>
                  <a:cubicBezTo>
                    <a:pt x="15125" y="9673"/>
                    <a:pt x="15106" y="9673"/>
                    <a:pt x="15106" y="9673"/>
                  </a:cubicBezTo>
                  <a:cubicBezTo>
                    <a:pt x="15067" y="9673"/>
                    <a:pt x="15048" y="9690"/>
                    <a:pt x="15009" y="9690"/>
                  </a:cubicBezTo>
                  <a:cubicBezTo>
                    <a:pt x="15086" y="9673"/>
                    <a:pt x="15183" y="9638"/>
                    <a:pt x="15260" y="9603"/>
                  </a:cubicBezTo>
                  <a:close/>
                  <a:moveTo>
                    <a:pt x="14254" y="10093"/>
                  </a:moveTo>
                  <a:cubicBezTo>
                    <a:pt x="14215" y="10110"/>
                    <a:pt x="14177" y="10145"/>
                    <a:pt x="14118" y="10163"/>
                  </a:cubicBezTo>
                  <a:cubicBezTo>
                    <a:pt x="14118" y="10145"/>
                    <a:pt x="14099" y="10145"/>
                    <a:pt x="14099" y="10128"/>
                  </a:cubicBezTo>
                  <a:cubicBezTo>
                    <a:pt x="14157" y="10128"/>
                    <a:pt x="14215" y="10110"/>
                    <a:pt x="14254" y="10093"/>
                  </a:cubicBezTo>
                  <a:close/>
                  <a:moveTo>
                    <a:pt x="13460" y="10565"/>
                  </a:moveTo>
                  <a:cubicBezTo>
                    <a:pt x="13480" y="10565"/>
                    <a:pt x="13499" y="10583"/>
                    <a:pt x="13518" y="10583"/>
                  </a:cubicBezTo>
                  <a:cubicBezTo>
                    <a:pt x="13364" y="10705"/>
                    <a:pt x="13189" y="10828"/>
                    <a:pt x="13035" y="10933"/>
                  </a:cubicBezTo>
                  <a:cubicBezTo>
                    <a:pt x="13035" y="10916"/>
                    <a:pt x="13054" y="10916"/>
                    <a:pt x="13054" y="10898"/>
                  </a:cubicBezTo>
                  <a:cubicBezTo>
                    <a:pt x="13189" y="10793"/>
                    <a:pt x="13325" y="10688"/>
                    <a:pt x="13460" y="10565"/>
                  </a:cubicBezTo>
                  <a:close/>
                  <a:moveTo>
                    <a:pt x="13093" y="10005"/>
                  </a:moveTo>
                  <a:cubicBezTo>
                    <a:pt x="13035" y="10058"/>
                    <a:pt x="12976" y="10110"/>
                    <a:pt x="12899" y="10163"/>
                  </a:cubicBezTo>
                  <a:cubicBezTo>
                    <a:pt x="12918" y="10128"/>
                    <a:pt x="12957" y="10093"/>
                    <a:pt x="12976" y="10040"/>
                  </a:cubicBezTo>
                  <a:cubicBezTo>
                    <a:pt x="13015" y="10023"/>
                    <a:pt x="13054" y="10005"/>
                    <a:pt x="13093" y="10005"/>
                  </a:cubicBezTo>
                  <a:close/>
                  <a:moveTo>
                    <a:pt x="13306" y="9078"/>
                  </a:moveTo>
                  <a:cubicBezTo>
                    <a:pt x="13286" y="9095"/>
                    <a:pt x="13286" y="9113"/>
                    <a:pt x="13267" y="9130"/>
                  </a:cubicBezTo>
                  <a:cubicBezTo>
                    <a:pt x="13286" y="9043"/>
                    <a:pt x="13306" y="8955"/>
                    <a:pt x="13325" y="8868"/>
                  </a:cubicBezTo>
                  <a:cubicBezTo>
                    <a:pt x="13344" y="8868"/>
                    <a:pt x="13383" y="8885"/>
                    <a:pt x="13402" y="8885"/>
                  </a:cubicBezTo>
                  <a:cubicBezTo>
                    <a:pt x="13402" y="8938"/>
                    <a:pt x="13364" y="9008"/>
                    <a:pt x="13306" y="9078"/>
                  </a:cubicBezTo>
                  <a:close/>
                  <a:moveTo>
                    <a:pt x="14196" y="7922"/>
                  </a:moveTo>
                  <a:cubicBezTo>
                    <a:pt x="14177" y="7940"/>
                    <a:pt x="14157" y="7975"/>
                    <a:pt x="14138" y="7992"/>
                  </a:cubicBezTo>
                  <a:cubicBezTo>
                    <a:pt x="14138" y="7957"/>
                    <a:pt x="14138" y="7922"/>
                    <a:pt x="14138" y="7887"/>
                  </a:cubicBezTo>
                  <a:cubicBezTo>
                    <a:pt x="14157" y="7870"/>
                    <a:pt x="14177" y="7835"/>
                    <a:pt x="14196" y="7817"/>
                  </a:cubicBezTo>
                  <a:cubicBezTo>
                    <a:pt x="14215" y="7852"/>
                    <a:pt x="14215" y="7887"/>
                    <a:pt x="14196" y="7922"/>
                  </a:cubicBezTo>
                  <a:close/>
                  <a:moveTo>
                    <a:pt x="14525" y="7537"/>
                  </a:moveTo>
                  <a:cubicBezTo>
                    <a:pt x="14448" y="7625"/>
                    <a:pt x="14370" y="7730"/>
                    <a:pt x="14293" y="7817"/>
                  </a:cubicBezTo>
                  <a:cubicBezTo>
                    <a:pt x="14293" y="7800"/>
                    <a:pt x="14273" y="7765"/>
                    <a:pt x="14273" y="7747"/>
                  </a:cubicBezTo>
                  <a:cubicBezTo>
                    <a:pt x="14370" y="7642"/>
                    <a:pt x="14467" y="7537"/>
                    <a:pt x="14525" y="7432"/>
                  </a:cubicBezTo>
                  <a:cubicBezTo>
                    <a:pt x="14680" y="7222"/>
                    <a:pt x="14815" y="7030"/>
                    <a:pt x="14951" y="6855"/>
                  </a:cubicBezTo>
                  <a:cubicBezTo>
                    <a:pt x="14893" y="7100"/>
                    <a:pt x="14680" y="7327"/>
                    <a:pt x="14525" y="753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46A7D80B-098C-3140-BB04-DA83599F0888}"/>
                </a:ext>
              </a:extLst>
            </p:cNvPr>
            <p:cNvSpPr/>
            <p:nvPr/>
          </p:nvSpPr>
          <p:spPr>
            <a:xfrm>
              <a:off x="65062099" y="9258300"/>
              <a:ext cx="912819" cy="215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73" extrusionOk="0">
                  <a:moveTo>
                    <a:pt x="6595" y="1285"/>
                  </a:moveTo>
                  <a:cubicBezTo>
                    <a:pt x="8174" y="1109"/>
                    <a:pt x="8323" y="1385"/>
                    <a:pt x="9813" y="1724"/>
                  </a:cubicBezTo>
                  <a:cubicBezTo>
                    <a:pt x="10766" y="1938"/>
                    <a:pt x="14282" y="1888"/>
                    <a:pt x="13745" y="2252"/>
                  </a:cubicBezTo>
                  <a:cubicBezTo>
                    <a:pt x="12911" y="2830"/>
                    <a:pt x="14937" y="2302"/>
                    <a:pt x="15473" y="2503"/>
                  </a:cubicBezTo>
                  <a:cubicBezTo>
                    <a:pt x="15712" y="2591"/>
                    <a:pt x="15920" y="2704"/>
                    <a:pt x="16069" y="2817"/>
                  </a:cubicBezTo>
                  <a:cubicBezTo>
                    <a:pt x="16576" y="3181"/>
                    <a:pt x="17916" y="2917"/>
                    <a:pt x="17499" y="2528"/>
                  </a:cubicBezTo>
                  <a:cubicBezTo>
                    <a:pt x="17201" y="2252"/>
                    <a:pt x="16754" y="1988"/>
                    <a:pt x="16248" y="1775"/>
                  </a:cubicBezTo>
                  <a:cubicBezTo>
                    <a:pt x="15563" y="1486"/>
                    <a:pt x="14877" y="1222"/>
                    <a:pt x="14222" y="908"/>
                  </a:cubicBezTo>
                  <a:cubicBezTo>
                    <a:pt x="13298" y="481"/>
                    <a:pt x="12583" y="255"/>
                    <a:pt x="11153" y="305"/>
                  </a:cubicBezTo>
                  <a:cubicBezTo>
                    <a:pt x="10974" y="305"/>
                    <a:pt x="10855" y="205"/>
                    <a:pt x="10974" y="155"/>
                  </a:cubicBezTo>
                  <a:cubicBezTo>
                    <a:pt x="11570" y="-197"/>
                    <a:pt x="12643" y="167"/>
                    <a:pt x="13626" y="117"/>
                  </a:cubicBezTo>
                  <a:cubicBezTo>
                    <a:pt x="14133" y="92"/>
                    <a:pt x="14907" y="481"/>
                    <a:pt x="15294" y="619"/>
                  </a:cubicBezTo>
                  <a:cubicBezTo>
                    <a:pt x="16039" y="883"/>
                    <a:pt x="16724" y="280"/>
                    <a:pt x="17291" y="619"/>
                  </a:cubicBezTo>
                  <a:cubicBezTo>
                    <a:pt x="17857" y="946"/>
                    <a:pt x="18333" y="1297"/>
                    <a:pt x="19048" y="1586"/>
                  </a:cubicBezTo>
                  <a:cubicBezTo>
                    <a:pt x="19614" y="1812"/>
                    <a:pt x="19555" y="3256"/>
                    <a:pt x="20002" y="3545"/>
                  </a:cubicBezTo>
                  <a:cubicBezTo>
                    <a:pt x="20836" y="4098"/>
                    <a:pt x="21045" y="4676"/>
                    <a:pt x="20896" y="5329"/>
                  </a:cubicBezTo>
                  <a:cubicBezTo>
                    <a:pt x="20687" y="6145"/>
                    <a:pt x="20389" y="5768"/>
                    <a:pt x="20270" y="6584"/>
                  </a:cubicBezTo>
                  <a:cubicBezTo>
                    <a:pt x="20151" y="7438"/>
                    <a:pt x="20717" y="8280"/>
                    <a:pt x="20479" y="9146"/>
                  </a:cubicBezTo>
                  <a:cubicBezTo>
                    <a:pt x="20270" y="10025"/>
                    <a:pt x="19674" y="10867"/>
                    <a:pt x="19764" y="11758"/>
                  </a:cubicBezTo>
                  <a:cubicBezTo>
                    <a:pt x="19853" y="12675"/>
                    <a:pt x="20359" y="13579"/>
                    <a:pt x="20359" y="14496"/>
                  </a:cubicBezTo>
                  <a:cubicBezTo>
                    <a:pt x="20359" y="14584"/>
                    <a:pt x="20359" y="14659"/>
                    <a:pt x="20330" y="14747"/>
                  </a:cubicBezTo>
                  <a:lnTo>
                    <a:pt x="20657" y="14760"/>
                  </a:lnTo>
                  <a:cubicBezTo>
                    <a:pt x="20657" y="14647"/>
                    <a:pt x="20717" y="14546"/>
                    <a:pt x="20866" y="14421"/>
                  </a:cubicBezTo>
                  <a:cubicBezTo>
                    <a:pt x="21015" y="14308"/>
                    <a:pt x="21402" y="14421"/>
                    <a:pt x="21253" y="14534"/>
                  </a:cubicBezTo>
                  <a:cubicBezTo>
                    <a:pt x="20925" y="14823"/>
                    <a:pt x="21343" y="15187"/>
                    <a:pt x="21402" y="15476"/>
                  </a:cubicBezTo>
                  <a:cubicBezTo>
                    <a:pt x="21432" y="15689"/>
                    <a:pt x="21402" y="15915"/>
                    <a:pt x="21343" y="16129"/>
                  </a:cubicBezTo>
                  <a:cubicBezTo>
                    <a:pt x="21223" y="16606"/>
                    <a:pt x="20836" y="17020"/>
                    <a:pt x="20210" y="17435"/>
                  </a:cubicBezTo>
                  <a:cubicBezTo>
                    <a:pt x="18840" y="18339"/>
                    <a:pt x="17499" y="19268"/>
                    <a:pt x="16010" y="20147"/>
                  </a:cubicBezTo>
                  <a:cubicBezTo>
                    <a:pt x="15056" y="20700"/>
                    <a:pt x="13715" y="21403"/>
                    <a:pt x="11898" y="21252"/>
                  </a:cubicBezTo>
                  <a:cubicBezTo>
                    <a:pt x="11094" y="21190"/>
                    <a:pt x="10409" y="20976"/>
                    <a:pt x="9634" y="20863"/>
                  </a:cubicBezTo>
                  <a:cubicBezTo>
                    <a:pt x="9008" y="20775"/>
                    <a:pt x="8323" y="20712"/>
                    <a:pt x="7697" y="20687"/>
                  </a:cubicBezTo>
                  <a:cubicBezTo>
                    <a:pt x="7131" y="20662"/>
                    <a:pt x="6565" y="20725"/>
                    <a:pt x="5999" y="20687"/>
                  </a:cubicBezTo>
                  <a:cubicBezTo>
                    <a:pt x="4271" y="20574"/>
                    <a:pt x="4927" y="19808"/>
                    <a:pt x="4897" y="19281"/>
                  </a:cubicBezTo>
                  <a:cubicBezTo>
                    <a:pt x="4807" y="18263"/>
                    <a:pt x="5999" y="17447"/>
                    <a:pt x="6595" y="16493"/>
                  </a:cubicBezTo>
                  <a:cubicBezTo>
                    <a:pt x="6893" y="16028"/>
                    <a:pt x="7131" y="15614"/>
                    <a:pt x="7757" y="15199"/>
                  </a:cubicBezTo>
                  <a:cubicBezTo>
                    <a:pt x="8531" y="14684"/>
                    <a:pt x="9366" y="14195"/>
                    <a:pt x="10110" y="13667"/>
                  </a:cubicBezTo>
                  <a:cubicBezTo>
                    <a:pt x="10885" y="13127"/>
                    <a:pt x="11362" y="12524"/>
                    <a:pt x="11749" y="11922"/>
                  </a:cubicBezTo>
                  <a:cubicBezTo>
                    <a:pt x="12017" y="11520"/>
                    <a:pt x="13120" y="10377"/>
                    <a:pt x="12494" y="10000"/>
                  </a:cubicBezTo>
                  <a:cubicBezTo>
                    <a:pt x="12136" y="9774"/>
                    <a:pt x="10974" y="9699"/>
                    <a:pt x="10408" y="9686"/>
                  </a:cubicBezTo>
                  <a:cubicBezTo>
                    <a:pt x="9723" y="9661"/>
                    <a:pt x="9038" y="9749"/>
                    <a:pt x="8353" y="9799"/>
                  </a:cubicBezTo>
                  <a:cubicBezTo>
                    <a:pt x="7370" y="9875"/>
                    <a:pt x="7489" y="8782"/>
                    <a:pt x="6684" y="8518"/>
                  </a:cubicBezTo>
                  <a:cubicBezTo>
                    <a:pt x="5790" y="8217"/>
                    <a:pt x="4480" y="8857"/>
                    <a:pt x="4152" y="8418"/>
                  </a:cubicBezTo>
                  <a:cubicBezTo>
                    <a:pt x="3765" y="7890"/>
                    <a:pt x="3228" y="7401"/>
                    <a:pt x="3198" y="6848"/>
                  </a:cubicBezTo>
                  <a:cubicBezTo>
                    <a:pt x="3198" y="6798"/>
                    <a:pt x="3288" y="6760"/>
                    <a:pt x="3377" y="6748"/>
                  </a:cubicBezTo>
                  <a:cubicBezTo>
                    <a:pt x="5105" y="6647"/>
                    <a:pt x="6565" y="7074"/>
                    <a:pt x="7935" y="7451"/>
                  </a:cubicBezTo>
                  <a:cubicBezTo>
                    <a:pt x="8859" y="7702"/>
                    <a:pt x="9872" y="8041"/>
                    <a:pt x="10974" y="7765"/>
                  </a:cubicBezTo>
                  <a:cubicBezTo>
                    <a:pt x="12077" y="7489"/>
                    <a:pt x="12404" y="6810"/>
                    <a:pt x="11779" y="6346"/>
                  </a:cubicBezTo>
                  <a:cubicBezTo>
                    <a:pt x="11332" y="6007"/>
                    <a:pt x="10319" y="5894"/>
                    <a:pt x="9753" y="5592"/>
                  </a:cubicBezTo>
                  <a:cubicBezTo>
                    <a:pt x="9336" y="5379"/>
                    <a:pt x="9157" y="5115"/>
                    <a:pt x="8442" y="5065"/>
                  </a:cubicBezTo>
                  <a:cubicBezTo>
                    <a:pt x="8025" y="5027"/>
                    <a:pt x="7638" y="5103"/>
                    <a:pt x="7221" y="5103"/>
                  </a:cubicBezTo>
                  <a:cubicBezTo>
                    <a:pt x="5999" y="5115"/>
                    <a:pt x="4927" y="4814"/>
                    <a:pt x="3705" y="5027"/>
                  </a:cubicBezTo>
                  <a:cubicBezTo>
                    <a:pt x="2752" y="5203"/>
                    <a:pt x="1322" y="4563"/>
                    <a:pt x="666" y="4914"/>
                  </a:cubicBezTo>
                  <a:cubicBezTo>
                    <a:pt x="487" y="5015"/>
                    <a:pt x="-168" y="4512"/>
                    <a:pt x="40" y="4412"/>
                  </a:cubicBezTo>
                  <a:cubicBezTo>
                    <a:pt x="1619" y="3545"/>
                    <a:pt x="4003" y="3646"/>
                    <a:pt x="6953" y="3658"/>
                  </a:cubicBezTo>
                  <a:cubicBezTo>
                    <a:pt x="9396" y="3671"/>
                    <a:pt x="12166" y="4060"/>
                    <a:pt x="13537" y="4914"/>
                  </a:cubicBezTo>
                  <a:cubicBezTo>
                    <a:pt x="13030" y="4148"/>
                    <a:pt x="11868" y="3407"/>
                    <a:pt x="10289" y="3081"/>
                  </a:cubicBezTo>
                  <a:cubicBezTo>
                    <a:pt x="9247" y="2855"/>
                    <a:pt x="8234" y="2415"/>
                    <a:pt x="7131" y="2277"/>
                  </a:cubicBezTo>
                  <a:cubicBezTo>
                    <a:pt x="5969" y="2139"/>
                    <a:pt x="4748" y="2327"/>
                    <a:pt x="3556" y="2365"/>
                  </a:cubicBezTo>
                  <a:cubicBezTo>
                    <a:pt x="3407" y="2365"/>
                    <a:pt x="3318" y="2290"/>
                    <a:pt x="3348" y="2239"/>
                  </a:cubicBezTo>
                  <a:cubicBezTo>
                    <a:pt x="3705" y="1611"/>
                    <a:pt x="5403" y="1423"/>
                    <a:pt x="6595" y="128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308DD07C-094F-1046-A95E-929346C061EF}"/>
                </a:ext>
              </a:extLst>
            </p:cNvPr>
            <p:cNvSpPr/>
            <p:nvPr/>
          </p:nvSpPr>
          <p:spPr>
            <a:xfrm>
              <a:off x="53441599" y="9499600"/>
              <a:ext cx="625393" cy="107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532" extrusionOk="0">
                  <a:moveTo>
                    <a:pt x="20705" y="4157"/>
                  </a:moveTo>
                  <a:cubicBezTo>
                    <a:pt x="20575" y="3647"/>
                    <a:pt x="20965" y="2627"/>
                    <a:pt x="20229" y="2245"/>
                  </a:cubicBezTo>
                  <a:cubicBezTo>
                    <a:pt x="19709" y="1964"/>
                    <a:pt x="18714" y="2296"/>
                    <a:pt x="18194" y="2398"/>
                  </a:cubicBezTo>
                  <a:cubicBezTo>
                    <a:pt x="16809" y="2653"/>
                    <a:pt x="15424" y="2857"/>
                    <a:pt x="14039" y="3137"/>
                  </a:cubicBezTo>
                  <a:cubicBezTo>
                    <a:pt x="13866" y="3188"/>
                    <a:pt x="13649" y="3214"/>
                    <a:pt x="13476" y="3239"/>
                  </a:cubicBezTo>
                  <a:cubicBezTo>
                    <a:pt x="13476" y="2984"/>
                    <a:pt x="13476" y="2729"/>
                    <a:pt x="13476" y="2474"/>
                  </a:cubicBezTo>
                  <a:cubicBezTo>
                    <a:pt x="13476" y="1633"/>
                    <a:pt x="13260" y="893"/>
                    <a:pt x="13086" y="77"/>
                  </a:cubicBezTo>
                  <a:cubicBezTo>
                    <a:pt x="13086" y="26"/>
                    <a:pt x="13000" y="0"/>
                    <a:pt x="12913" y="0"/>
                  </a:cubicBezTo>
                  <a:cubicBezTo>
                    <a:pt x="11918" y="-25"/>
                    <a:pt x="11528" y="536"/>
                    <a:pt x="10749" y="842"/>
                  </a:cubicBezTo>
                  <a:cubicBezTo>
                    <a:pt x="9970" y="1123"/>
                    <a:pt x="9061" y="1301"/>
                    <a:pt x="8195" y="1480"/>
                  </a:cubicBezTo>
                  <a:cubicBezTo>
                    <a:pt x="8195" y="1403"/>
                    <a:pt x="8065" y="1327"/>
                    <a:pt x="7935" y="1352"/>
                  </a:cubicBezTo>
                  <a:cubicBezTo>
                    <a:pt x="7935" y="1352"/>
                    <a:pt x="7935" y="1352"/>
                    <a:pt x="7892" y="1352"/>
                  </a:cubicBezTo>
                  <a:cubicBezTo>
                    <a:pt x="7892" y="1301"/>
                    <a:pt x="7849" y="1250"/>
                    <a:pt x="7849" y="1174"/>
                  </a:cubicBezTo>
                  <a:cubicBezTo>
                    <a:pt x="7805" y="1021"/>
                    <a:pt x="7459" y="1097"/>
                    <a:pt x="7502" y="1225"/>
                  </a:cubicBezTo>
                  <a:cubicBezTo>
                    <a:pt x="7502" y="1301"/>
                    <a:pt x="7546" y="1352"/>
                    <a:pt x="7589" y="1429"/>
                  </a:cubicBezTo>
                  <a:cubicBezTo>
                    <a:pt x="7286" y="1531"/>
                    <a:pt x="6983" y="1633"/>
                    <a:pt x="6680" y="1735"/>
                  </a:cubicBezTo>
                  <a:cubicBezTo>
                    <a:pt x="6507" y="1786"/>
                    <a:pt x="6637" y="1990"/>
                    <a:pt x="6810" y="1939"/>
                  </a:cubicBezTo>
                  <a:cubicBezTo>
                    <a:pt x="7113" y="1862"/>
                    <a:pt x="7373" y="1811"/>
                    <a:pt x="7676" y="1760"/>
                  </a:cubicBezTo>
                  <a:cubicBezTo>
                    <a:pt x="7935" y="2474"/>
                    <a:pt x="8282" y="3163"/>
                    <a:pt x="8541" y="3851"/>
                  </a:cubicBezTo>
                  <a:cubicBezTo>
                    <a:pt x="7762" y="4004"/>
                    <a:pt x="6940" y="4183"/>
                    <a:pt x="6161" y="4336"/>
                  </a:cubicBezTo>
                  <a:cubicBezTo>
                    <a:pt x="4429" y="4667"/>
                    <a:pt x="2265" y="4718"/>
                    <a:pt x="663" y="5356"/>
                  </a:cubicBezTo>
                  <a:cubicBezTo>
                    <a:pt x="663" y="5279"/>
                    <a:pt x="663" y="5203"/>
                    <a:pt x="663" y="5126"/>
                  </a:cubicBezTo>
                  <a:cubicBezTo>
                    <a:pt x="576" y="5152"/>
                    <a:pt x="447" y="5152"/>
                    <a:pt x="317" y="5177"/>
                  </a:cubicBezTo>
                  <a:cubicBezTo>
                    <a:pt x="317" y="5279"/>
                    <a:pt x="317" y="5381"/>
                    <a:pt x="360" y="5483"/>
                  </a:cubicBezTo>
                  <a:cubicBezTo>
                    <a:pt x="274" y="5534"/>
                    <a:pt x="187" y="5585"/>
                    <a:pt x="57" y="5636"/>
                  </a:cubicBezTo>
                  <a:cubicBezTo>
                    <a:pt x="-116" y="5738"/>
                    <a:pt x="144" y="5891"/>
                    <a:pt x="317" y="5789"/>
                  </a:cubicBezTo>
                  <a:cubicBezTo>
                    <a:pt x="360" y="5764"/>
                    <a:pt x="404" y="5764"/>
                    <a:pt x="447" y="5738"/>
                  </a:cubicBezTo>
                  <a:cubicBezTo>
                    <a:pt x="490" y="5891"/>
                    <a:pt x="576" y="6044"/>
                    <a:pt x="620" y="6172"/>
                  </a:cubicBezTo>
                  <a:cubicBezTo>
                    <a:pt x="750" y="6554"/>
                    <a:pt x="1009" y="6962"/>
                    <a:pt x="1096" y="7345"/>
                  </a:cubicBezTo>
                  <a:cubicBezTo>
                    <a:pt x="1226" y="7855"/>
                    <a:pt x="706" y="8289"/>
                    <a:pt x="880" y="8799"/>
                  </a:cubicBezTo>
                  <a:cubicBezTo>
                    <a:pt x="923" y="8850"/>
                    <a:pt x="1009" y="8875"/>
                    <a:pt x="1096" y="8875"/>
                  </a:cubicBezTo>
                  <a:cubicBezTo>
                    <a:pt x="1702" y="8824"/>
                    <a:pt x="2221" y="8595"/>
                    <a:pt x="2784" y="8442"/>
                  </a:cubicBezTo>
                  <a:cubicBezTo>
                    <a:pt x="3433" y="8238"/>
                    <a:pt x="4169" y="8110"/>
                    <a:pt x="4862" y="7906"/>
                  </a:cubicBezTo>
                  <a:cubicBezTo>
                    <a:pt x="6333" y="7472"/>
                    <a:pt x="7762" y="7064"/>
                    <a:pt x="9320" y="6809"/>
                  </a:cubicBezTo>
                  <a:cubicBezTo>
                    <a:pt x="9580" y="8340"/>
                    <a:pt x="9883" y="9844"/>
                    <a:pt x="9883" y="11374"/>
                  </a:cubicBezTo>
                  <a:cubicBezTo>
                    <a:pt x="9883" y="13108"/>
                    <a:pt x="10402" y="14843"/>
                    <a:pt x="10575" y="16577"/>
                  </a:cubicBezTo>
                  <a:cubicBezTo>
                    <a:pt x="10662" y="17393"/>
                    <a:pt x="10662" y="18234"/>
                    <a:pt x="10619" y="19050"/>
                  </a:cubicBezTo>
                  <a:cubicBezTo>
                    <a:pt x="10619" y="19458"/>
                    <a:pt x="10575" y="19892"/>
                    <a:pt x="10662" y="20300"/>
                  </a:cubicBezTo>
                  <a:cubicBezTo>
                    <a:pt x="10749" y="20682"/>
                    <a:pt x="11008" y="21039"/>
                    <a:pt x="11008" y="21422"/>
                  </a:cubicBezTo>
                  <a:cubicBezTo>
                    <a:pt x="11008" y="21550"/>
                    <a:pt x="11311" y="21575"/>
                    <a:pt x="11355" y="21447"/>
                  </a:cubicBezTo>
                  <a:cubicBezTo>
                    <a:pt x="11787" y="20274"/>
                    <a:pt x="14298" y="20147"/>
                    <a:pt x="15813" y="19968"/>
                  </a:cubicBezTo>
                  <a:cubicBezTo>
                    <a:pt x="15856" y="19968"/>
                    <a:pt x="15943" y="19917"/>
                    <a:pt x="15943" y="19892"/>
                  </a:cubicBezTo>
                  <a:cubicBezTo>
                    <a:pt x="16029" y="19611"/>
                    <a:pt x="15899" y="19433"/>
                    <a:pt x="15770" y="19152"/>
                  </a:cubicBezTo>
                  <a:cubicBezTo>
                    <a:pt x="15553" y="18642"/>
                    <a:pt x="15640" y="18107"/>
                    <a:pt x="15553" y="17597"/>
                  </a:cubicBezTo>
                  <a:cubicBezTo>
                    <a:pt x="15423" y="16781"/>
                    <a:pt x="15293" y="15939"/>
                    <a:pt x="15207" y="15123"/>
                  </a:cubicBezTo>
                  <a:cubicBezTo>
                    <a:pt x="14991" y="13414"/>
                    <a:pt x="14687" y="11706"/>
                    <a:pt x="14298" y="10023"/>
                  </a:cubicBezTo>
                  <a:cubicBezTo>
                    <a:pt x="14082" y="9130"/>
                    <a:pt x="13822" y="8238"/>
                    <a:pt x="13822" y="7345"/>
                  </a:cubicBezTo>
                  <a:cubicBezTo>
                    <a:pt x="13822" y="7013"/>
                    <a:pt x="13778" y="6682"/>
                    <a:pt x="13778" y="6376"/>
                  </a:cubicBezTo>
                  <a:cubicBezTo>
                    <a:pt x="14471" y="6325"/>
                    <a:pt x="15120" y="6299"/>
                    <a:pt x="15770" y="6274"/>
                  </a:cubicBezTo>
                  <a:cubicBezTo>
                    <a:pt x="16679" y="6248"/>
                    <a:pt x="17588" y="6274"/>
                    <a:pt x="18497" y="6274"/>
                  </a:cubicBezTo>
                  <a:cubicBezTo>
                    <a:pt x="19362" y="6274"/>
                    <a:pt x="20228" y="6427"/>
                    <a:pt x="21094" y="6478"/>
                  </a:cubicBezTo>
                  <a:cubicBezTo>
                    <a:pt x="21180" y="6478"/>
                    <a:pt x="21267" y="6427"/>
                    <a:pt x="21267" y="6401"/>
                  </a:cubicBezTo>
                  <a:cubicBezTo>
                    <a:pt x="21484" y="5611"/>
                    <a:pt x="20921" y="4922"/>
                    <a:pt x="20705" y="415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F090D886-EC54-AF40-AED7-CB741285FC42}"/>
                </a:ext>
              </a:extLst>
            </p:cNvPr>
            <p:cNvSpPr/>
            <p:nvPr/>
          </p:nvSpPr>
          <p:spPr>
            <a:xfrm>
              <a:off x="52311299" y="10071100"/>
              <a:ext cx="16294127" cy="137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extrusionOk="0">
                  <a:moveTo>
                    <a:pt x="21600" y="21444"/>
                  </a:moveTo>
                  <a:lnTo>
                    <a:pt x="21600" y="19899"/>
                  </a:lnTo>
                  <a:cubicBezTo>
                    <a:pt x="21534" y="19581"/>
                    <a:pt x="21469" y="19284"/>
                    <a:pt x="21403" y="19007"/>
                  </a:cubicBezTo>
                  <a:cubicBezTo>
                    <a:pt x="21327" y="18690"/>
                    <a:pt x="21253" y="18492"/>
                    <a:pt x="21172" y="18551"/>
                  </a:cubicBezTo>
                  <a:cubicBezTo>
                    <a:pt x="21110" y="18591"/>
                    <a:pt x="21046" y="18749"/>
                    <a:pt x="20984" y="18650"/>
                  </a:cubicBezTo>
                  <a:cubicBezTo>
                    <a:pt x="20837" y="18392"/>
                    <a:pt x="20721" y="17342"/>
                    <a:pt x="20568" y="17322"/>
                  </a:cubicBezTo>
                  <a:cubicBezTo>
                    <a:pt x="20438" y="17303"/>
                    <a:pt x="20312" y="17521"/>
                    <a:pt x="20181" y="17303"/>
                  </a:cubicBezTo>
                  <a:cubicBezTo>
                    <a:pt x="20054" y="17085"/>
                    <a:pt x="19943" y="16550"/>
                    <a:pt x="19839" y="15757"/>
                  </a:cubicBezTo>
                  <a:cubicBezTo>
                    <a:pt x="19731" y="14925"/>
                    <a:pt x="19632" y="13934"/>
                    <a:pt x="19512" y="13339"/>
                  </a:cubicBezTo>
                  <a:cubicBezTo>
                    <a:pt x="19363" y="12606"/>
                    <a:pt x="19219" y="12943"/>
                    <a:pt x="19063" y="13062"/>
                  </a:cubicBezTo>
                  <a:cubicBezTo>
                    <a:pt x="18943" y="13161"/>
                    <a:pt x="18805" y="13101"/>
                    <a:pt x="18706" y="12289"/>
                  </a:cubicBezTo>
                  <a:cubicBezTo>
                    <a:pt x="18677" y="12051"/>
                    <a:pt x="18650" y="11754"/>
                    <a:pt x="18615" y="11635"/>
                  </a:cubicBezTo>
                  <a:cubicBezTo>
                    <a:pt x="18576" y="11496"/>
                    <a:pt x="18534" y="11595"/>
                    <a:pt x="18494" y="11615"/>
                  </a:cubicBezTo>
                  <a:cubicBezTo>
                    <a:pt x="18445" y="11655"/>
                    <a:pt x="18400" y="11635"/>
                    <a:pt x="18356" y="11377"/>
                  </a:cubicBezTo>
                  <a:cubicBezTo>
                    <a:pt x="18246" y="10743"/>
                    <a:pt x="18201" y="9376"/>
                    <a:pt x="18070" y="9059"/>
                  </a:cubicBezTo>
                  <a:cubicBezTo>
                    <a:pt x="17948" y="8762"/>
                    <a:pt x="17822" y="9198"/>
                    <a:pt x="17701" y="8940"/>
                  </a:cubicBezTo>
                  <a:cubicBezTo>
                    <a:pt x="17568" y="8663"/>
                    <a:pt x="17435" y="7810"/>
                    <a:pt x="17310" y="7216"/>
                  </a:cubicBezTo>
                  <a:cubicBezTo>
                    <a:pt x="17167" y="6542"/>
                    <a:pt x="17024" y="5829"/>
                    <a:pt x="16881" y="5135"/>
                  </a:cubicBezTo>
                  <a:cubicBezTo>
                    <a:pt x="16731" y="4422"/>
                    <a:pt x="16581" y="3550"/>
                    <a:pt x="16420" y="3292"/>
                  </a:cubicBezTo>
                  <a:cubicBezTo>
                    <a:pt x="16288" y="3074"/>
                    <a:pt x="16159" y="2936"/>
                    <a:pt x="16034" y="2420"/>
                  </a:cubicBezTo>
                  <a:cubicBezTo>
                    <a:pt x="15931" y="1984"/>
                    <a:pt x="15837" y="894"/>
                    <a:pt x="15728" y="776"/>
                  </a:cubicBezTo>
                  <a:cubicBezTo>
                    <a:pt x="15586" y="617"/>
                    <a:pt x="15450" y="1350"/>
                    <a:pt x="15307" y="1192"/>
                  </a:cubicBezTo>
                  <a:cubicBezTo>
                    <a:pt x="15174" y="1033"/>
                    <a:pt x="15059" y="161"/>
                    <a:pt x="14926" y="23"/>
                  </a:cubicBezTo>
                  <a:cubicBezTo>
                    <a:pt x="14768" y="-136"/>
                    <a:pt x="14640" y="577"/>
                    <a:pt x="14497" y="1152"/>
                  </a:cubicBezTo>
                  <a:cubicBezTo>
                    <a:pt x="14374" y="1647"/>
                    <a:pt x="14243" y="1965"/>
                    <a:pt x="14110" y="1945"/>
                  </a:cubicBezTo>
                  <a:cubicBezTo>
                    <a:pt x="13968" y="1925"/>
                    <a:pt x="13829" y="1390"/>
                    <a:pt x="13686" y="1529"/>
                  </a:cubicBezTo>
                  <a:cubicBezTo>
                    <a:pt x="13532" y="1687"/>
                    <a:pt x="13379" y="1846"/>
                    <a:pt x="13226" y="2044"/>
                  </a:cubicBezTo>
                  <a:cubicBezTo>
                    <a:pt x="13160" y="2123"/>
                    <a:pt x="13095" y="2024"/>
                    <a:pt x="13029" y="2083"/>
                  </a:cubicBezTo>
                  <a:cubicBezTo>
                    <a:pt x="12950" y="2163"/>
                    <a:pt x="12874" y="2401"/>
                    <a:pt x="12800" y="2658"/>
                  </a:cubicBezTo>
                  <a:cubicBezTo>
                    <a:pt x="12667" y="3114"/>
                    <a:pt x="12541" y="3689"/>
                    <a:pt x="12399" y="3570"/>
                  </a:cubicBezTo>
                  <a:cubicBezTo>
                    <a:pt x="12248" y="3451"/>
                    <a:pt x="12111" y="3035"/>
                    <a:pt x="11960" y="3411"/>
                  </a:cubicBezTo>
                  <a:cubicBezTo>
                    <a:pt x="11891" y="3590"/>
                    <a:pt x="11822" y="3788"/>
                    <a:pt x="11751" y="3807"/>
                  </a:cubicBezTo>
                  <a:cubicBezTo>
                    <a:pt x="11686" y="3827"/>
                    <a:pt x="11622" y="3649"/>
                    <a:pt x="11558" y="3827"/>
                  </a:cubicBezTo>
                  <a:cubicBezTo>
                    <a:pt x="11428" y="4184"/>
                    <a:pt x="11307" y="5234"/>
                    <a:pt x="11189" y="5908"/>
                  </a:cubicBezTo>
                  <a:cubicBezTo>
                    <a:pt x="11061" y="6621"/>
                    <a:pt x="10921" y="6998"/>
                    <a:pt x="10793" y="7711"/>
                  </a:cubicBezTo>
                  <a:cubicBezTo>
                    <a:pt x="10686" y="8326"/>
                    <a:pt x="10581" y="9416"/>
                    <a:pt x="10457" y="9594"/>
                  </a:cubicBezTo>
                  <a:cubicBezTo>
                    <a:pt x="10372" y="9713"/>
                    <a:pt x="10313" y="9574"/>
                    <a:pt x="10241" y="10248"/>
                  </a:cubicBezTo>
                  <a:cubicBezTo>
                    <a:pt x="10199" y="10644"/>
                    <a:pt x="10162" y="11080"/>
                    <a:pt x="10116" y="11417"/>
                  </a:cubicBezTo>
                  <a:cubicBezTo>
                    <a:pt x="10068" y="11794"/>
                    <a:pt x="10022" y="12071"/>
                    <a:pt x="9962" y="12150"/>
                  </a:cubicBezTo>
                  <a:cubicBezTo>
                    <a:pt x="9874" y="12269"/>
                    <a:pt x="9797" y="12527"/>
                    <a:pt x="9716" y="12923"/>
                  </a:cubicBezTo>
                  <a:cubicBezTo>
                    <a:pt x="9714" y="12923"/>
                    <a:pt x="9712" y="12943"/>
                    <a:pt x="9711" y="12943"/>
                  </a:cubicBezTo>
                  <a:cubicBezTo>
                    <a:pt x="9667" y="12983"/>
                    <a:pt x="9622" y="13042"/>
                    <a:pt x="9576" y="13082"/>
                  </a:cubicBezTo>
                  <a:cubicBezTo>
                    <a:pt x="9457" y="13181"/>
                    <a:pt x="9318" y="13121"/>
                    <a:pt x="9219" y="12309"/>
                  </a:cubicBezTo>
                  <a:cubicBezTo>
                    <a:pt x="9191" y="12071"/>
                    <a:pt x="9164" y="11774"/>
                    <a:pt x="9128" y="11655"/>
                  </a:cubicBezTo>
                  <a:cubicBezTo>
                    <a:pt x="9090" y="11516"/>
                    <a:pt x="9047" y="11615"/>
                    <a:pt x="9007" y="11635"/>
                  </a:cubicBezTo>
                  <a:cubicBezTo>
                    <a:pt x="8958" y="11675"/>
                    <a:pt x="8913" y="11655"/>
                    <a:pt x="8869" y="11397"/>
                  </a:cubicBezTo>
                  <a:cubicBezTo>
                    <a:pt x="8760" y="10763"/>
                    <a:pt x="8714" y="9396"/>
                    <a:pt x="8583" y="9079"/>
                  </a:cubicBezTo>
                  <a:cubicBezTo>
                    <a:pt x="8462" y="8781"/>
                    <a:pt x="8335" y="9217"/>
                    <a:pt x="8214" y="8960"/>
                  </a:cubicBezTo>
                  <a:cubicBezTo>
                    <a:pt x="8081" y="8682"/>
                    <a:pt x="7948" y="7830"/>
                    <a:pt x="7823" y="7236"/>
                  </a:cubicBezTo>
                  <a:cubicBezTo>
                    <a:pt x="7680" y="6562"/>
                    <a:pt x="7537" y="5849"/>
                    <a:pt x="7394" y="5155"/>
                  </a:cubicBezTo>
                  <a:cubicBezTo>
                    <a:pt x="7244" y="4442"/>
                    <a:pt x="7094" y="3570"/>
                    <a:pt x="6933" y="3312"/>
                  </a:cubicBezTo>
                  <a:cubicBezTo>
                    <a:pt x="6802" y="3094"/>
                    <a:pt x="6672" y="2955"/>
                    <a:pt x="6547" y="2440"/>
                  </a:cubicBezTo>
                  <a:cubicBezTo>
                    <a:pt x="6445" y="2004"/>
                    <a:pt x="6350" y="914"/>
                    <a:pt x="6241" y="795"/>
                  </a:cubicBezTo>
                  <a:cubicBezTo>
                    <a:pt x="6100" y="637"/>
                    <a:pt x="5963" y="1370"/>
                    <a:pt x="5820" y="1212"/>
                  </a:cubicBezTo>
                  <a:cubicBezTo>
                    <a:pt x="5687" y="1053"/>
                    <a:pt x="5573" y="181"/>
                    <a:pt x="5440" y="42"/>
                  </a:cubicBezTo>
                  <a:cubicBezTo>
                    <a:pt x="5281" y="-116"/>
                    <a:pt x="5153" y="597"/>
                    <a:pt x="5010" y="1172"/>
                  </a:cubicBezTo>
                  <a:cubicBezTo>
                    <a:pt x="4887" y="1667"/>
                    <a:pt x="4756" y="1984"/>
                    <a:pt x="4623" y="1965"/>
                  </a:cubicBezTo>
                  <a:cubicBezTo>
                    <a:pt x="4482" y="1945"/>
                    <a:pt x="4342" y="1410"/>
                    <a:pt x="4199" y="1548"/>
                  </a:cubicBezTo>
                  <a:cubicBezTo>
                    <a:pt x="4046" y="1707"/>
                    <a:pt x="3892" y="1865"/>
                    <a:pt x="3739" y="2064"/>
                  </a:cubicBezTo>
                  <a:cubicBezTo>
                    <a:pt x="3674" y="2143"/>
                    <a:pt x="3608" y="2044"/>
                    <a:pt x="3542" y="2103"/>
                  </a:cubicBezTo>
                  <a:cubicBezTo>
                    <a:pt x="3463" y="2183"/>
                    <a:pt x="3387" y="2420"/>
                    <a:pt x="3313" y="2678"/>
                  </a:cubicBezTo>
                  <a:cubicBezTo>
                    <a:pt x="3180" y="3134"/>
                    <a:pt x="3054" y="3708"/>
                    <a:pt x="2913" y="3590"/>
                  </a:cubicBezTo>
                  <a:cubicBezTo>
                    <a:pt x="2761" y="3471"/>
                    <a:pt x="2625" y="3054"/>
                    <a:pt x="2473" y="3431"/>
                  </a:cubicBezTo>
                  <a:cubicBezTo>
                    <a:pt x="2404" y="3609"/>
                    <a:pt x="2335" y="3807"/>
                    <a:pt x="2264" y="3827"/>
                  </a:cubicBezTo>
                  <a:cubicBezTo>
                    <a:pt x="2199" y="3847"/>
                    <a:pt x="2135" y="3669"/>
                    <a:pt x="2071" y="3847"/>
                  </a:cubicBezTo>
                  <a:cubicBezTo>
                    <a:pt x="1941" y="4204"/>
                    <a:pt x="1820" y="5254"/>
                    <a:pt x="1702" y="5928"/>
                  </a:cubicBezTo>
                  <a:cubicBezTo>
                    <a:pt x="1574" y="6641"/>
                    <a:pt x="1434" y="7018"/>
                    <a:pt x="1306" y="7731"/>
                  </a:cubicBezTo>
                  <a:cubicBezTo>
                    <a:pt x="1199" y="8345"/>
                    <a:pt x="1094" y="9435"/>
                    <a:pt x="970" y="9614"/>
                  </a:cubicBezTo>
                  <a:cubicBezTo>
                    <a:pt x="886" y="9733"/>
                    <a:pt x="827" y="9594"/>
                    <a:pt x="754" y="10268"/>
                  </a:cubicBezTo>
                  <a:cubicBezTo>
                    <a:pt x="712" y="10664"/>
                    <a:pt x="675" y="11100"/>
                    <a:pt x="630" y="11437"/>
                  </a:cubicBezTo>
                  <a:cubicBezTo>
                    <a:pt x="581" y="11813"/>
                    <a:pt x="535" y="12091"/>
                    <a:pt x="475" y="12170"/>
                  </a:cubicBezTo>
                  <a:cubicBezTo>
                    <a:pt x="387" y="12289"/>
                    <a:pt x="310" y="12547"/>
                    <a:pt x="229" y="12943"/>
                  </a:cubicBezTo>
                  <a:cubicBezTo>
                    <a:pt x="155" y="13300"/>
                    <a:pt x="84" y="13696"/>
                    <a:pt x="15" y="14172"/>
                  </a:cubicBezTo>
                  <a:cubicBezTo>
                    <a:pt x="10" y="14211"/>
                    <a:pt x="5" y="14231"/>
                    <a:pt x="0" y="14271"/>
                  </a:cubicBezTo>
                  <a:lnTo>
                    <a:pt x="0" y="21464"/>
                  </a:lnTo>
                  <a:lnTo>
                    <a:pt x="21600" y="21464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45AA1-48E0-40D8-B363-78F2628A3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sp>
        <p:nvSpPr>
          <p:cNvPr id="12" name="Shape">
            <a:extLst>
              <a:ext uri="{FF2B5EF4-FFF2-40B4-BE49-F238E27FC236}">
                <a16:creationId xmlns:a16="http://schemas.microsoft.com/office/drawing/2014/main" id="{AAC57C2F-CC19-F947-A191-B7CA6A15E375}"/>
              </a:ext>
            </a:extLst>
          </p:cNvPr>
          <p:cNvSpPr/>
          <p:nvPr/>
        </p:nvSpPr>
        <p:spPr>
          <a:xfrm>
            <a:off x="-9204" y="5520755"/>
            <a:ext cx="9153204" cy="1337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8" extrusionOk="0">
                <a:moveTo>
                  <a:pt x="21600" y="21508"/>
                </a:moveTo>
                <a:lnTo>
                  <a:pt x="21600" y="13818"/>
                </a:lnTo>
                <a:cubicBezTo>
                  <a:pt x="21535" y="13603"/>
                  <a:pt x="21470" y="13389"/>
                  <a:pt x="21402" y="13205"/>
                </a:cubicBezTo>
                <a:cubicBezTo>
                  <a:pt x="21328" y="12991"/>
                  <a:pt x="21252" y="12853"/>
                  <a:pt x="21173" y="12883"/>
                </a:cubicBezTo>
                <a:cubicBezTo>
                  <a:pt x="21110" y="12914"/>
                  <a:pt x="21047" y="13021"/>
                  <a:pt x="20984" y="12945"/>
                </a:cubicBezTo>
                <a:cubicBezTo>
                  <a:pt x="20838" y="12761"/>
                  <a:pt x="20721" y="12041"/>
                  <a:pt x="20568" y="12025"/>
                </a:cubicBezTo>
                <a:cubicBezTo>
                  <a:pt x="20438" y="12010"/>
                  <a:pt x="20312" y="12163"/>
                  <a:pt x="20182" y="12010"/>
                </a:cubicBezTo>
                <a:cubicBezTo>
                  <a:pt x="20056" y="11872"/>
                  <a:pt x="19943" y="11489"/>
                  <a:pt x="19840" y="10938"/>
                </a:cubicBezTo>
                <a:cubicBezTo>
                  <a:pt x="19732" y="10371"/>
                  <a:pt x="19633" y="9682"/>
                  <a:pt x="19514" y="9268"/>
                </a:cubicBezTo>
                <a:cubicBezTo>
                  <a:pt x="19366" y="8762"/>
                  <a:pt x="19220" y="8992"/>
                  <a:pt x="19065" y="9069"/>
                </a:cubicBezTo>
                <a:cubicBezTo>
                  <a:pt x="18946" y="9130"/>
                  <a:pt x="18806" y="9100"/>
                  <a:pt x="18707" y="8533"/>
                </a:cubicBezTo>
                <a:cubicBezTo>
                  <a:pt x="18678" y="8364"/>
                  <a:pt x="18651" y="8165"/>
                  <a:pt x="18617" y="8088"/>
                </a:cubicBezTo>
                <a:cubicBezTo>
                  <a:pt x="18579" y="7997"/>
                  <a:pt x="18536" y="8058"/>
                  <a:pt x="18496" y="8073"/>
                </a:cubicBezTo>
                <a:cubicBezTo>
                  <a:pt x="18447" y="8104"/>
                  <a:pt x="18402" y="8088"/>
                  <a:pt x="18357" y="7905"/>
                </a:cubicBezTo>
                <a:cubicBezTo>
                  <a:pt x="18247" y="7460"/>
                  <a:pt x="18202" y="6526"/>
                  <a:pt x="18071" y="6296"/>
                </a:cubicBezTo>
                <a:cubicBezTo>
                  <a:pt x="17950" y="6097"/>
                  <a:pt x="17824" y="6388"/>
                  <a:pt x="17703" y="6204"/>
                </a:cubicBezTo>
                <a:cubicBezTo>
                  <a:pt x="17570" y="6005"/>
                  <a:pt x="17435" y="5423"/>
                  <a:pt x="17311" y="5009"/>
                </a:cubicBezTo>
                <a:cubicBezTo>
                  <a:pt x="17168" y="4534"/>
                  <a:pt x="17026" y="4044"/>
                  <a:pt x="16882" y="3569"/>
                </a:cubicBezTo>
                <a:cubicBezTo>
                  <a:pt x="16734" y="3079"/>
                  <a:pt x="16583" y="2466"/>
                  <a:pt x="16421" y="2282"/>
                </a:cubicBezTo>
                <a:cubicBezTo>
                  <a:pt x="16291" y="2145"/>
                  <a:pt x="16161" y="2037"/>
                  <a:pt x="16035" y="1685"/>
                </a:cubicBezTo>
                <a:cubicBezTo>
                  <a:pt x="15931" y="1394"/>
                  <a:pt x="15839" y="628"/>
                  <a:pt x="15729" y="536"/>
                </a:cubicBezTo>
                <a:cubicBezTo>
                  <a:pt x="15588" y="429"/>
                  <a:pt x="15450" y="934"/>
                  <a:pt x="15309" y="827"/>
                </a:cubicBezTo>
                <a:cubicBezTo>
                  <a:pt x="15176" y="720"/>
                  <a:pt x="15062" y="107"/>
                  <a:pt x="14929" y="15"/>
                </a:cubicBezTo>
                <a:cubicBezTo>
                  <a:pt x="14772" y="-92"/>
                  <a:pt x="14644" y="398"/>
                  <a:pt x="14500" y="797"/>
                </a:cubicBezTo>
                <a:cubicBezTo>
                  <a:pt x="14376" y="1149"/>
                  <a:pt x="14246" y="1363"/>
                  <a:pt x="14113" y="1348"/>
                </a:cubicBezTo>
                <a:cubicBezTo>
                  <a:pt x="13971" y="1333"/>
                  <a:pt x="13832" y="965"/>
                  <a:pt x="13690" y="1057"/>
                </a:cubicBezTo>
                <a:cubicBezTo>
                  <a:pt x="13538" y="1164"/>
                  <a:pt x="13383" y="1287"/>
                  <a:pt x="13230" y="1409"/>
                </a:cubicBezTo>
                <a:cubicBezTo>
                  <a:pt x="13165" y="1471"/>
                  <a:pt x="13097" y="1394"/>
                  <a:pt x="13032" y="1440"/>
                </a:cubicBezTo>
                <a:cubicBezTo>
                  <a:pt x="12953" y="1486"/>
                  <a:pt x="12877" y="1654"/>
                  <a:pt x="12803" y="1838"/>
                </a:cubicBezTo>
                <a:cubicBezTo>
                  <a:pt x="12670" y="2160"/>
                  <a:pt x="12544" y="2543"/>
                  <a:pt x="12403" y="2466"/>
                </a:cubicBezTo>
                <a:cubicBezTo>
                  <a:pt x="12252" y="2390"/>
                  <a:pt x="12115" y="2099"/>
                  <a:pt x="11962" y="2359"/>
                </a:cubicBezTo>
                <a:cubicBezTo>
                  <a:pt x="11892" y="2482"/>
                  <a:pt x="11825" y="2619"/>
                  <a:pt x="11753" y="2635"/>
                </a:cubicBezTo>
                <a:cubicBezTo>
                  <a:pt x="11688" y="2650"/>
                  <a:pt x="11625" y="2528"/>
                  <a:pt x="11560" y="2650"/>
                </a:cubicBezTo>
                <a:cubicBezTo>
                  <a:pt x="11429" y="2895"/>
                  <a:pt x="11310" y="3631"/>
                  <a:pt x="11191" y="4090"/>
                </a:cubicBezTo>
                <a:cubicBezTo>
                  <a:pt x="11063" y="4596"/>
                  <a:pt x="10924" y="4841"/>
                  <a:pt x="10796" y="5346"/>
                </a:cubicBezTo>
                <a:cubicBezTo>
                  <a:pt x="10688" y="5775"/>
                  <a:pt x="10582" y="6526"/>
                  <a:pt x="10458" y="6648"/>
                </a:cubicBezTo>
                <a:cubicBezTo>
                  <a:pt x="10375" y="6740"/>
                  <a:pt x="10315" y="6633"/>
                  <a:pt x="10243" y="7108"/>
                </a:cubicBezTo>
                <a:cubicBezTo>
                  <a:pt x="10202" y="7384"/>
                  <a:pt x="10164" y="7675"/>
                  <a:pt x="10119" y="7920"/>
                </a:cubicBezTo>
                <a:cubicBezTo>
                  <a:pt x="10070" y="8180"/>
                  <a:pt x="10025" y="8364"/>
                  <a:pt x="9964" y="8425"/>
                </a:cubicBezTo>
                <a:cubicBezTo>
                  <a:pt x="9876" y="8517"/>
                  <a:pt x="9800" y="8686"/>
                  <a:pt x="9717" y="8962"/>
                </a:cubicBezTo>
                <a:cubicBezTo>
                  <a:pt x="9714" y="8962"/>
                  <a:pt x="9712" y="8977"/>
                  <a:pt x="9712" y="8977"/>
                </a:cubicBezTo>
                <a:cubicBezTo>
                  <a:pt x="9667" y="9008"/>
                  <a:pt x="9622" y="9038"/>
                  <a:pt x="9577" y="9069"/>
                </a:cubicBezTo>
                <a:cubicBezTo>
                  <a:pt x="9458" y="9130"/>
                  <a:pt x="9319" y="9099"/>
                  <a:pt x="9220" y="8533"/>
                </a:cubicBezTo>
                <a:cubicBezTo>
                  <a:pt x="9191" y="8364"/>
                  <a:pt x="9164" y="8165"/>
                  <a:pt x="9130" y="8088"/>
                </a:cubicBezTo>
                <a:cubicBezTo>
                  <a:pt x="9092" y="7997"/>
                  <a:pt x="9049" y="8058"/>
                  <a:pt x="9009" y="8073"/>
                </a:cubicBezTo>
                <a:cubicBezTo>
                  <a:pt x="8959" y="8104"/>
                  <a:pt x="8914" y="8088"/>
                  <a:pt x="8869" y="7905"/>
                </a:cubicBezTo>
                <a:cubicBezTo>
                  <a:pt x="8759" y="7460"/>
                  <a:pt x="8714" y="6526"/>
                  <a:pt x="8584" y="6296"/>
                </a:cubicBezTo>
                <a:cubicBezTo>
                  <a:pt x="8462" y="6097"/>
                  <a:pt x="8337" y="6388"/>
                  <a:pt x="8215" y="6204"/>
                </a:cubicBezTo>
                <a:cubicBezTo>
                  <a:pt x="8083" y="6005"/>
                  <a:pt x="7948" y="5423"/>
                  <a:pt x="7824" y="5009"/>
                </a:cubicBezTo>
                <a:cubicBezTo>
                  <a:pt x="7680" y="4534"/>
                  <a:pt x="7539" y="4044"/>
                  <a:pt x="7395" y="3569"/>
                </a:cubicBezTo>
                <a:cubicBezTo>
                  <a:pt x="7246" y="3079"/>
                  <a:pt x="7096" y="2466"/>
                  <a:pt x="6934" y="2282"/>
                </a:cubicBezTo>
                <a:cubicBezTo>
                  <a:pt x="6804" y="2145"/>
                  <a:pt x="6673" y="2037"/>
                  <a:pt x="6547" y="1685"/>
                </a:cubicBezTo>
                <a:cubicBezTo>
                  <a:pt x="6444" y="1394"/>
                  <a:pt x="6352" y="628"/>
                  <a:pt x="6242" y="536"/>
                </a:cubicBezTo>
                <a:cubicBezTo>
                  <a:pt x="6100" y="429"/>
                  <a:pt x="5963" y="934"/>
                  <a:pt x="5821" y="827"/>
                </a:cubicBezTo>
                <a:cubicBezTo>
                  <a:pt x="5689" y="720"/>
                  <a:pt x="5574" y="107"/>
                  <a:pt x="5442" y="15"/>
                </a:cubicBezTo>
                <a:cubicBezTo>
                  <a:pt x="5284" y="-92"/>
                  <a:pt x="5156" y="398"/>
                  <a:pt x="5012" y="796"/>
                </a:cubicBezTo>
                <a:cubicBezTo>
                  <a:pt x="4889" y="1149"/>
                  <a:pt x="4758" y="1363"/>
                  <a:pt x="4626" y="1348"/>
                </a:cubicBezTo>
                <a:cubicBezTo>
                  <a:pt x="4484" y="1333"/>
                  <a:pt x="4345" y="965"/>
                  <a:pt x="4203" y="1057"/>
                </a:cubicBezTo>
                <a:cubicBezTo>
                  <a:pt x="4050" y="1164"/>
                  <a:pt x="3895" y="1287"/>
                  <a:pt x="3742" y="1409"/>
                </a:cubicBezTo>
                <a:cubicBezTo>
                  <a:pt x="3677" y="1471"/>
                  <a:pt x="3610" y="1394"/>
                  <a:pt x="3545" y="1440"/>
                </a:cubicBezTo>
                <a:cubicBezTo>
                  <a:pt x="3466" y="1486"/>
                  <a:pt x="3389" y="1654"/>
                  <a:pt x="3315" y="1838"/>
                </a:cubicBezTo>
                <a:cubicBezTo>
                  <a:pt x="3183" y="2160"/>
                  <a:pt x="3057" y="2543"/>
                  <a:pt x="2915" y="2466"/>
                </a:cubicBezTo>
                <a:cubicBezTo>
                  <a:pt x="2765" y="2390"/>
                  <a:pt x="2628" y="2099"/>
                  <a:pt x="2475" y="2359"/>
                </a:cubicBezTo>
                <a:cubicBezTo>
                  <a:pt x="2405" y="2482"/>
                  <a:pt x="2338" y="2619"/>
                  <a:pt x="2266" y="2635"/>
                </a:cubicBezTo>
                <a:cubicBezTo>
                  <a:pt x="2200" y="2650"/>
                  <a:pt x="2138" y="2528"/>
                  <a:pt x="2072" y="2650"/>
                </a:cubicBezTo>
                <a:cubicBezTo>
                  <a:pt x="1942" y="2895"/>
                  <a:pt x="1823" y="3631"/>
                  <a:pt x="1704" y="4090"/>
                </a:cubicBezTo>
                <a:cubicBezTo>
                  <a:pt x="1576" y="4596"/>
                  <a:pt x="1436" y="4841"/>
                  <a:pt x="1308" y="5346"/>
                </a:cubicBezTo>
                <a:cubicBezTo>
                  <a:pt x="1200" y="5775"/>
                  <a:pt x="1095" y="6526"/>
                  <a:pt x="971" y="6648"/>
                </a:cubicBezTo>
                <a:cubicBezTo>
                  <a:pt x="888" y="6740"/>
                  <a:pt x="827" y="6633"/>
                  <a:pt x="755" y="7108"/>
                </a:cubicBezTo>
                <a:cubicBezTo>
                  <a:pt x="715" y="7384"/>
                  <a:pt x="677" y="7675"/>
                  <a:pt x="632" y="7920"/>
                </a:cubicBezTo>
                <a:cubicBezTo>
                  <a:pt x="582" y="8180"/>
                  <a:pt x="537" y="8364"/>
                  <a:pt x="477" y="8425"/>
                </a:cubicBezTo>
                <a:cubicBezTo>
                  <a:pt x="389" y="8517"/>
                  <a:pt x="312" y="8686"/>
                  <a:pt x="229" y="8962"/>
                </a:cubicBezTo>
                <a:cubicBezTo>
                  <a:pt x="155" y="9207"/>
                  <a:pt x="83" y="9482"/>
                  <a:pt x="16" y="9819"/>
                </a:cubicBezTo>
                <a:cubicBezTo>
                  <a:pt x="11" y="9850"/>
                  <a:pt x="7" y="9865"/>
                  <a:pt x="0" y="9896"/>
                </a:cubicBezTo>
                <a:lnTo>
                  <a:pt x="0" y="21508"/>
                </a:lnTo>
                <a:lnTo>
                  <a:pt x="21600" y="2150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DCEA4B7-73EE-4F44-A3C5-BA4A5998D6AB}"/>
              </a:ext>
            </a:extLst>
          </p:cNvPr>
          <p:cNvSpPr/>
          <p:nvPr/>
        </p:nvSpPr>
        <p:spPr>
          <a:xfrm>
            <a:off x="695622" y="548877"/>
            <a:ext cx="866461" cy="581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312" extrusionOk="0">
                <a:moveTo>
                  <a:pt x="13526" y="21312"/>
                </a:moveTo>
                <a:cubicBezTo>
                  <a:pt x="13336" y="20893"/>
                  <a:pt x="13100" y="20335"/>
                  <a:pt x="12863" y="19951"/>
                </a:cubicBezTo>
                <a:cubicBezTo>
                  <a:pt x="12579" y="19393"/>
                  <a:pt x="12224" y="18765"/>
                  <a:pt x="11846" y="18381"/>
                </a:cubicBezTo>
                <a:cubicBezTo>
                  <a:pt x="11325" y="17683"/>
                  <a:pt x="10663" y="17264"/>
                  <a:pt x="9977" y="17090"/>
                </a:cubicBezTo>
                <a:cubicBezTo>
                  <a:pt x="9385" y="17090"/>
                  <a:pt x="9007" y="17857"/>
                  <a:pt x="8699" y="18520"/>
                </a:cubicBezTo>
                <a:cubicBezTo>
                  <a:pt x="8581" y="17788"/>
                  <a:pt x="8628" y="16845"/>
                  <a:pt x="8202" y="16287"/>
                </a:cubicBezTo>
                <a:cubicBezTo>
                  <a:pt x="8108" y="15903"/>
                  <a:pt x="7729" y="15833"/>
                  <a:pt x="7540" y="15659"/>
                </a:cubicBezTo>
                <a:cubicBezTo>
                  <a:pt x="7138" y="15519"/>
                  <a:pt x="6712" y="15519"/>
                  <a:pt x="6310" y="15799"/>
                </a:cubicBezTo>
                <a:cubicBezTo>
                  <a:pt x="5955" y="16043"/>
                  <a:pt x="5624" y="16287"/>
                  <a:pt x="5340" y="16706"/>
                </a:cubicBezTo>
                <a:cubicBezTo>
                  <a:pt x="5079" y="17020"/>
                  <a:pt x="4890" y="17369"/>
                  <a:pt x="4654" y="17753"/>
                </a:cubicBezTo>
                <a:cubicBezTo>
                  <a:pt x="4322" y="18032"/>
                  <a:pt x="4654" y="16113"/>
                  <a:pt x="4251" y="15729"/>
                </a:cubicBezTo>
                <a:cubicBezTo>
                  <a:pt x="4062" y="15240"/>
                  <a:pt x="3589" y="15205"/>
                  <a:pt x="3258" y="15066"/>
                </a:cubicBezTo>
                <a:cubicBezTo>
                  <a:pt x="2619" y="15031"/>
                  <a:pt x="2051" y="15380"/>
                  <a:pt x="1507" y="15764"/>
                </a:cubicBezTo>
                <a:cubicBezTo>
                  <a:pt x="1200" y="15938"/>
                  <a:pt x="963" y="16357"/>
                  <a:pt x="703" y="16671"/>
                </a:cubicBezTo>
                <a:cubicBezTo>
                  <a:pt x="466" y="16985"/>
                  <a:pt x="277" y="17229"/>
                  <a:pt x="64" y="17543"/>
                </a:cubicBezTo>
                <a:cubicBezTo>
                  <a:pt x="-78" y="16741"/>
                  <a:pt x="64" y="15938"/>
                  <a:pt x="40" y="15101"/>
                </a:cubicBezTo>
                <a:cubicBezTo>
                  <a:pt x="64" y="14507"/>
                  <a:pt x="159" y="13914"/>
                  <a:pt x="182" y="13321"/>
                </a:cubicBezTo>
                <a:cubicBezTo>
                  <a:pt x="301" y="12832"/>
                  <a:pt x="324" y="12274"/>
                  <a:pt x="419" y="11786"/>
                </a:cubicBezTo>
                <a:cubicBezTo>
                  <a:pt x="561" y="11123"/>
                  <a:pt x="679" y="10495"/>
                  <a:pt x="821" y="9832"/>
                </a:cubicBezTo>
                <a:cubicBezTo>
                  <a:pt x="939" y="9413"/>
                  <a:pt x="1105" y="8924"/>
                  <a:pt x="1223" y="8471"/>
                </a:cubicBezTo>
                <a:cubicBezTo>
                  <a:pt x="1365" y="8087"/>
                  <a:pt x="1483" y="7703"/>
                  <a:pt x="1673" y="7354"/>
                </a:cubicBezTo>
                <a:cubicBezTo>
                  <a:pt x="1886" y="6900"/>
                  <a:pt x="2099" y="6447"/>
                  <a:pt x="2382" y="6063"/>
                </a:cubicBezTo>
                <a:cubicBezTo>
                  <a:pt x="2643" y="5714"/>
                  <a:pt x="2430" y="7110"/>
                  <a:pt x="2524" y="7424"/>
                </a:cubicBezTo>
                <a:cubicBezTo>
                  <a:pt x="2666" y="7982"/>
                  <a:pt x="2761" y="8645"/>
                  <a:pt x="3045" y="9064"/>
                </a:cubicBezTo>
                <a:cubicBezTo>
                  <a:pt x="3258" y="9378"/>
                  <a:pt x="3423" y="9657"/>
                  <a:pt x="3684" y="9936"/>
                </a:cubicBezTo>
                <a:cubicBezTo>
                  <a:pt x="4204" y="10564"/>
                  <a:pt x="4819" y="11018"/>
                  <a:pt x="5458" y="11297"/>
                </a:cubicBezTo>
                <a:cubicBezTo>
                  <a:pt x="5813" y="11472"/>
                  <a:pt x="6191" y="11541"/>
                  <a:pt x="6570" y="11646"/>
                </a:cubicBezTo>
                <a:cubicBezTo>
                  <a:pt x="7138" y="11681"/>
                  <a:pt x="7729" y="11786"/>
                  <a:pt x="8344" y="11646"/>
                </a:cubicBezTo>
                <a:cubicBezTo>
                  <a:pt x="8889" y="11716"/>
                  <a:pt x="9409" y="11541"/>
                  <a:pt x="8983" y="10634"/>
                </a:cubicBezTo>
                <a:cubicBezTo>
                  <a:pt x="8652" y="9692"/>
                  <a:pt x="8510" y="8820"/>
                  <a:pt x="9149" y="9657"/>
                </a:cubicBezTo>
                <a:cubicBezTo>
                  <a:pt x="9480" y="10180"/>
                  <a:pt x="10403" y="9657"/>
                  <a:pt x="10355" y="8854"/>
                </a:cubicBezTo>
                <a:cubicBezTo>
                  <a:pt x="10355" y="8226"/>
                  <a:pt x="10166" y="7005"/>
                  <a:pt x="10923" y="9064"/>
                </a:cubicBezTo>
                <a:cubicBezTo>
                  <a:pt x="10970" y="9483"/>
                  <a:pt x="11207" y="9866"/>
                  <a:pt x="11727" y="9413"/>
                </a:cubicBezTo>
                <a:cubicBezTo>
                  <a:pt x="12035" y="9134"/>
                  <a:pt x="12177" y="9064"/>
                  <a:pt x="12461" y="8715"/>
                </a:cubicBezTo>
                <a:cubicBezTo>
                  <a:pt x="12674" y="8401"/>
                  <a:pt x="12887" y="8017"/>
                  <a:pt x="13052" y="7703"/>
                </a:cubicBezTo>
                <a:cubicBezTo>
                  <a:pt x="13360" y="7040"/>
                  <a:pt x="13691" y="6272"/>
                  <a:pt x="13928" y="5505"/>
                </a:cubicBezTo>
                <a:cubicBezTo>
                  <a:pt x="14093" y="4772"/>
                  <a:pt x="14306" y="3934"/>
                  <a:pt x="14259" y="3097"/>
                </a:cubicBezTo>
                <a:cubicBezTo>
                  <a:pt x="14330" y="2190"/>
                  <a:pt x="14046" y="1317"/>
                  <a:pt x="13738" y="584"/>
                </a:cubicBezTo>
                <a:cubicBezTo>
                  <a:pt x="13171" y="-288"/>
                  <a:pt x="14212" y="96"/>
                  <a:pt x="14543" y="26"/>
                </a:cubicBezTo>
                <a:cubicBezTo>
                  <a:pt x="15016" y="26"/>
                  <a:pt x="15489" y="61"/>
                  <a:pt x="15939" y="235"/>
                </a:cubicBezTo>
                <a:cubicBezTo>
                  <a:pt x="16293" y="305"/>
                  <a:pt x="16672" y="445"/>
                  <a:pt x="17027" y="619"/>
                </a:cubicBezTo>
                <a:cubicBezTo>
                  <a:pt x="17405" y="759"/>
                  <a:pt x="17808" y="1038"/>
                  <a:pt x="18210" y="1247"/>
                </a:cubicBezTo>
                <a:cubicBezTo>
                  <a:pt x="18470" y="1422"/>
                  <a:pt x="18754" y="1631"/>
                  <a:pt x="19038" y="1841"/>
                </a:cubicBezTo>
                <a:cubicBezTo>
                  <a:pt x="19369" y="2085"/>
                  <a:pt x="19700" y="2364"/>
                  <a:pt x="20008" y="2713"/>
                </a:cubicBezTo>
                <a:cubicBezTo>
                  <a:pt x="20268" y="2818"/>
                  <a:pt x="20481" y="3167"/>
                  <a:pt x="20694" y="3376"/>
                </a:cubicBezTo>
                <a:cubicBezTo>
                  <a:pt x="20978" y="3725"/>
                  <a:pt x="21262" y="4074"/>
                  <a:pt x="21522" y="4388"/>
                </a:cubicBezTo>
                <a:cubicBezTo>
                  <a:pt x="21309" y="4528"/>
                  <a:pt x="20623" y="4213"/>
                  <a:pt x="20221" y="4179"/>
                </a:cubicBezTo>
                <a:cubicBezTo>
                  <a:pt x="19629" y="4248"/>
                  <a:pt x="19014" y="4318"/>
                  <a:pt x="18517" y="4876"/>
                </a:cubicBezTo>
                <a:cubicBezTo>
                  <a:pt x="18092" y="5191"/>
                  <a:pt x="17784" y="5888"/>
                  <a:pt x="17808" y="6621"/>
                </a:cubicBezTo>
                <a:cubicBezTo>
                  <a:pt x="17713" y="7494"/>
                  <a:pt x="18092" y="8191"/>
                  <a:pt x="18304" y="8924"/>
                </a:cubicBezTo>
                <a:cubicBezTo>
                  <a:pt x="18541" y="9308"/>
                  <a:pt x="18730" y="9762"/>
                  <a:pt x="18920" y="10146"/>
                </a:cubicBezTo>
                <a:cubicBezTo>
                  <a:pt x="18730" y="10215"/>
                  <a:pt x="18281" y="9832"/>
                  <a:pt x="17973" y="9866"/>
                </a:cubicBezTo>
                <a:cubicBezTo>
                  <a:pt x="17500" y="9692"/>
                  <a:pt x="16956" y="9622"/>
                  <a:pt x="16459" y="9901"/>
                </a:cubicBezTo>
                <a:cubicBezTo>
                  <a:pt x="16104" y="10111"/>
                  <a:pt x="15820" y="10460"/>
                  <a:pt x="15655" y="10983"/>
                </a:cubicBezTo>
                <a:cubicBezTo>
                  <a:pt x="15489" y="11646"/>
                  <a:pt x="15395" y="12518"/>
                  <a:pt x="15655" y="13181"/>
                </a:cubicBezTo>
                <a:cubicBezTo>
                  <a:pt x="15915" y="13949"/>
                  <a:pt x="15868" y="14089"/>
                  <a:pt x="15442" y="13530"/>
                </a:cubicBezTo>
                <a:cubicBezTo>
                  <a:pt x="15134" y="13181"/>
                  <a:pt x="14779" y="13077"/>
                  <a:pt x="14401" y="13077"/>
                </a:cubicBezTo>
                <a:cubicBezTo>
                  <a:pt x="14046" y="13077"/>
                  <a:pt x="13644" y="13426"/>
                  <a:pt x="13455" y="13914"/>
                </a:cubicBezTo>
                <a:cubicBezTo>
                  <a:pt x="13005" y="14717"/>
                  <a:pt x="12934" y="15799"/>
                  <a:pt x="12910" y="16776"/>
                </a:cubicBezTo>
                <a:cubicBezTo>
                  <a:pt x="12863" y="18311"/>
                  <a:pt x="13218" y="19811"/>
                  <a:pt x="13573" y="21207"/>
                </a:cubicBezTo>
                <a:lnTo>
                  <a:pt x="13573" y="21312"/>
                </a:lnTo>
                <a:lnTo>
                  <a:pt x="13526" y="21312"/>
                </a:lnTo>
                <a:close/>
                <a:moveTo>
                  <a:pt x="10213" y="11716"/>
                </a:moveTo>
                <a:cubicBezTo>
                  <a:pt x="10048" y="10983"/>
                  <a:pt x="9409" y="11925"/>
                  <a:pt x="10095" y="11890"/>
                </a:cubicBezTo>
                <a:cubicBezTo>
                  <a:pt x="10166" y="11925"/>
                  <a:pt x="10213" y="11786"/>
                  <a:pt x="10213" y="11716"/>
                </a:cubicBezTo>
                <a:close/>
                <a:moveTo>
                  <a:pt x="10710" y="11507"/>
                </a:moveTo>
                <a:cubicBezTo>
                  <a:pt x="10994" y="10739"/>
                  <a:pt x="10568" y="10983"/>
                  <a:pt x="10450" y="11437"/>
                </a:cubicBezTo>
                <a:cubicBezTo>
                  <a:pt x="10379" y="11751"/>
                  <a:pt x="10639" y="11576"/>
                  <a:pt x="10710" y="1150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AD3777F3-83D7-A143-B30F-45375546C1C8}"/>
              </a:ext>
            </a:extLst>
          </p:cNvPr>
          <p:cNvSpPr/>
          <p:nvPr/>
        </p:nvSpPr>
        <p:spPr>
          <a:xfrm>
            <a:off x="190814" y="2168071"/>
            <a:ext cx="1416954" cy="895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167" extrusionOk="0">
                <a:moveTo>
                  <a:pt x="9286" y="21167"/>
                </a:moveTo>
                <a:lnTo>
                  <a:pt x="9272" y="21054"/>
                </a:lnTo>
                <a:cubicBezTo>
                  <a:pt x="9445" y="19568"/>
                  <a:pt x="9619" y="18014"/>
                  <a:pt x="9416" y="16482"/>
                </a:cubicBezTo>
                <a:cubicBezTo>
                  <a:pt x="9286" y="15536"/>
                  <a:pt x="9127" y="14455"/>
                  <a:pt x="8605" y="13779"/>
                </a:cubicBezTo>
                <a:cubicBezTo>
                  <a:pt x="8373" y="13329"/>
                  <a:pt x="7968" y="13081"/>
                  <a:pt x="7620" y="13171"/>
                </a:cubicBezTo>
                <a:cubicBezTo>
                  <a:pt x="7272" y="13261"/>
                  <a:pt x="6954" y="13464"/>
                  <a:pt x="6693" y="13869"/>
                </a:cubicBezTo>
                <a:cubicBezTo>
                  <a:pt x="6345" y="14523"/>
                  <a:pt x="6273" y="14387"/>
                  <a:pt x="6447" y="13554"/>
                </a:cubicBezTo>
                <a:cubicBezTo>
                  <a:pt x="6606" y="12833"/>
                  <a:pt x="6418" y="11977"/>
                  <a:pt x="6200" y="11369"/>
                </a:cubicBezTo>
                <a:cubicBezTo>
                  <a:pt x="5969" y="10896"/>
                  <a:pt x="5679" y="10603"/>
                  <a:pt x="5317" y="10491"/>
                </a:cubicBezTo>
                <a:cubicBezTo>
                  <a:pt x="4824" y="10356"/>
                  <a:pt x="4317" y="10558"/>
                  <a:pt x="3897" y="10851"/>
                </a:cubicBezTo>
                <a:cubicBezTo>
                  <a:pt x="3607" y="10919"/>
                  <a:pt x="3231" y="11392"/>
                  <a:pt x="3042" y="11369"/>
                </a:cubicBezTo>
                <a:cubicBezTo>
                  <a:pt x="3187" y="10941"/>
                  <a:pt x="3317" y="10446"/>
                  <a:pt x="3491" y="10018"/>
                </a:cubicBezTo>
                <a:cubicBezTo>
                  <a:pt x="3622" y="9252"/>
                  <a:pt x="3897" y="8464"/>
                  <a:pt x="3723" y="7608"/>
                </a:cubicBezTo>
                <a:cubicBezTo>
                  <a:pt x="3680" y="6887"/>
                  <a:pt x="3303" y="6256"/>
                  <a:pt x="2868" y="6076"/>
                </a:cubicBezTo>
                <a:cubicBezTo>
                  <a:pt x="2361" y="5603"/>
                  <a:pt x="1767" y="5716"/>
                  <a:pt x="1202" y="5783"/>
                </a:cubicBezTo>
                <a:cubicBezTo>
                  <a:pt x="840" y="5874"/>
                  <a:pt x="232" y="6392"/>
                  <a:pt x="0" y="6302"/>
                </a:cubicBezTo>
                <a:cubicBezTo>
                  <a:pt x="217" y="5896"/>
                  <a:pt x="435" y="5491"/>
                  <a:pt x="666" y="5085"/>
                </a:cubicBezTo>
                <a:cubicBezTo>
                  <a:pt x="855" y="4815"/>
                  <a:pt x="1014" y="4432"/>
                  <a:pt x="1246" y="4252"/>
                </a:cubicBezTo>
                <a:cubicBezTo>
                  <a:pt x="1492" y="3846"/>
                  <a:pt x="1767" y="3486"/>
                  <a:pt x="2072" y="3148"/>
                </a:cubicBezTo>
                <a:cubicBezTo>
                  <a:pt x="2318" y="2855"/>
                  <a:pt x="2550" y="2585"/>
                  <a:pt x="2781" y="2337"/>
                </a:cubicBezTo>
                <a:cubicBezTo>
                  <a:pt x="3129" y="2045"/>
                  <a:pt x="3477" y="1639"/>
                  <a:pt x="3825" y="1414"/>
                </a:cubicBezTo>
                <a:cubicBezTo>
                  <a:pt x="4129" y="1144"/>
                  <a:pt x="4462" y="918"/>
                  <a:pt x="4795" y="761"/>
                </a:cubicBezTo>
                <a:cubicBezTo>
                  <a:pt x="5201" y="468"/>
                  <a:pt x="5635" y="310"/>
                  <a:pt x="6084" y="198"/>
                </a:cubicBezTo>
                <a:cubicBezTo>
                  <a:pt x="6403" y="198"/>
                  <a:pt x="7345" y="-433"/>
                  <a:pt x="6910" y="558"/>
                </a:cubicBezTo>
                <a:cubicBezTo>
                  <a:pt x="6693" y="1346"/>
                  <a:pt x="6548" y="2315"/>
                  <a:pt x="6707" y="3171"/>
                </a:cubicBezTo>
                <a:cubicBezTo>
                  <a:pt x="6751" y="4004"/>
                  <a:pt x="7041" y="4770"/>
                  <a:pt x="7287" y="5468"/>
                </a:cubicBezTo>
                <a:cubicBezTo>
                  <a:pt x="7591" y="6189"/>
                  <a:pt x="7982" y="6842"/>
                  <a:pt x="8344" y="7428"/>
                </a:cubicBezTo>
                <a:cubicBezTo>
                  <a:pt x="8547" y="7698"/>
                  <a:pt x="8779" y="8013"/>
                  <a:pt x="9011" y="8284"/>
                </a:cubicBezTo>
                <a:cubicBezTo>
                  <a:pt x="9315" y="8576"/>
                  <a:pt x="9445" y="8599"/>
                  <a:pt x="9764" y="8802"/>
                </a:cubicBezTo>
                <a:cubicBezTo>
                  <a:pt x="10300" y="9094"/>
                  <a:pt x="10489" y="8644"/>
                  <a:pt x="10474" y="8239"/>
                </a:cubicBezTo>
                <a:cubicBezTo>
                  <a:pt x="10952" y="6009"/>
                  <a:pt x="10923" y="7247"/>
                  <a:pt x="10981" y="7901"/>
                </a:cubicBezTo>
                <a:cubicBezTo>
                  <a:pt x="11025" y="8712"/>
                  <a:pt x="11952" y="8982"/>
                  <a:pt x="12212" y="8374"/>
                </a:cubicBezTo>
                <a:cubicBezTo>
                  <a:pt x="12705" y="7383"/>
                  <a:pt x="12662" y="8306"/>
                  <a:pt x="12459" y="9297"/>
                </a:cubicBezTo>
                <a:cubicBezTo>
                  <a:pt x="12154" y="10288"/>
                  <a:pt x="12662" y="10356"/>
                  <a:pt x="13154" y="10130"/>
                </a:cubicBezTo>
                <a:cubicBezTo>
                  <a:pt x="13734" y="10108"/>
                  <a:pt x="14270" y="9883"/>
                  <a:pt x="14806" y="9680"/>
                </a:cubicBezTo>
                <a:cubicBezTo>
                  <a:pt x="15153" y="9500"/>
                  <a:pt x="15486" y="9342"/>
                  <a:pt x="15805" y="9072"/>
                </a:cubicBezTo>
                <a:cubicBezTo>
                  <a:pt x="16385" y="8621"/>
                  <a:pt x="16906" y="8036"/>
                  <a:pt x="17326" y="7293"/>
                </a:cubicBezTo>
                <a:cubicBezTo>
                  <a:pt x="17529" y="6977"/>
                  <a:pt x="17660" y="6639"/>
                  <a:pt x="17833" y="6279"/>
                </a:cubicBezTo>
                <a:cubicBezTo>
                  <a:pt x="18051" y="5761"/>
                  <a:pt x="18065" y="5108"/>
                  <a:pt x="18138" y="4522"/>
                </a:cubicBezTo>
                <a:cubicBezTo>
                  <a:pt x="18181" y="4184"/>
                  <a:pt x="17848" y="2833"/>
                  <a:pt x="18109" y="3148"/>
                </a:cubicBezTo>
                <a:cubicBezTo>
                  <a:pt x="18413" y="3441"/>
                  <a:pt x="18645" y="3846"/>
                  <a:pt x="18905" y="4252"/>
                </a:cubicBezTo>
                <a:cubicBezTo>
                  <a:pt x="19123" y="4567"/>
                  <a:pt x="19268" y="4928"/>
                  <a:pt x="19456" y="5265"/>
                </a:cubicBezTo>
                <a:cubicBezTo>
                  <a:pt x="19630" y="5648"/>
                  <a:pt x="19833" y="6144"/>
                  <a:pt x="19992" y="6504"/>
                </a:cubicBezTo>
                <a:cubicBezTo>
                  <a:pt x="20195" y="7112"/>
                  <a:pt x="20383" y="7720"/>
                  <a:pt x="20586" y="8329"/>
                </a:cubicBezTo>
                <a:cubicBezTo>
                  <a:pt x="20716" y="8802"/>
                  <a:pt x="20818" y="9297"/>
                  <a:pt x="20977" y="9770"/>
                </a:cubicBezTo>
                <a:cubicBezTo>
                  <a:pt x="21049" y="10356"/>
                  <a:pt x="21209" y="10919"/>
                  <a:pt x="21296" y="11504"/>
                </a:cubicBezTo>
                <a:cubicBezTo>
                  <a:pt x="21383" y="12315"/>
                  <a:pt x="21600" y="13104"/>
                  <a:pt x="21542" y="13937"/>
                </a:cubicBezTo>
                <a:cubicBezTo>
                  <a:pt x="21310" y="13689"/>
                  <a:pt x="21093" y="13509"/>
                  <a:pt x="20847" y="13239"/>
                </a:cubicBezTo>
                <a:cubicBezTo>
                  <a:pt x="20586" y="12991"/>
                  <a:pt x="20311" y="12653"/>
                  <a:pt x="20006" y="12541"/>
                </a:cubicBezTo>
                <a:cubicBezTo>
                  <a:pt x="19456" y="12293"/>
                  <a:pt x="18862" y="12113"/>
                  <a:pt x="18282" y="12293"/>
                </a:cubicBezTo>
                <a:cubicBezTo>
                  <a:pt x="17993" y="12541"/>
                  <a:pt x="17558" y="12653"/>
                  <a:pt x="17428" y="13194"/>
                </a:cubicBezTo>
                <a:cubicBezTo>
                  <a:pt x="17080" y="13644"/>
                  <a:pt x="17602" y="15469"/>
                  <a:pt x="17254" y="15288"/>
                </a:cubicBezTo>
                <a:cubicBezTo>
                  <a:pt x="16993" y="14973"/>
                  <a:pt x="16776" y="14658"/>
                  <a:pt x="16501" y="14410"/>
                </a:cubicBezTo>
                <a:cubicBezTo>
                  <a:pt x="16182" y="14095"/>
                  <a:pt x="15849" y="13892"/>
                  <a:pt x="15487" y="13757"/>
                </a:cubicBezTo>
                <a:cubicBezTo>
                  <a:pt x="15095" y="13577"/>
                  <a:pt x="14690" y="13667"/>
                  <a:pt x="14328" y="13914"/>
                </a:cubicBezTo>
                <a:cubicBezTo>
                  <a:pt x="14168" y="14140"/>
                  <a:pt x="13835" y="14275"/>
                  <a:pt x="13777" y="14703"/>
                </a:cubicBezTo>
                <a:cubicBezTo>
                  <a:pt x="13458" y="15378"/>
                  <a:pt x="13589" y="16279"/>
                  <a:pt x="13560" y="17045"/>
                </a:cubicBezTo>
                <a:cubicBezTo>
                  <a:pt x="13198" y="16482"/>
                  <a:pt x="12763" y="15829"/>
                  <a:pt x="12198" y="15964"/>
                </a:cubicBezTo>
                <a:cubicBezTo>
                  <a:pt x="11575" y="16302"/>
                  <a:pt x="10996" y="16888"/>
                  <a:pt x="10590" y="17698"/>
                </a:cubicBezTo>
                <a:cubicBezTo>
                  <a:pt x="10286" y="18194"/>
                  <a:pt x="9996" y="18870"/>
                  <a:pt x="9808" y="19500"/>
                </a:cubicBezTo>
                <a:cubicBezTo>
                  <a:pt x="9634" y="19951"/>
                  <a:pt x="9474" y="20581"/>
                  <a:pt x="9344" y="21032"/>
                </a:cubicBezTo>
                <a:lnTo>
                  <a:pt x="9286" y="21167"/>
                </a:lnTo>
                <a:close/>
                <a:moveTo>
                  <a:pt x="11517" y="10896"/>
                </a:moveTo>
                <a:cubicBezTo>
                  <a:pt x="12154" y="10761"/>
                  <a:pt x="11445" y="9973"/>
                  <a:pt x="11387" y="10761"/>
                </a:cubicBezTo>
                <a:cubicBezTo>
                  <a:pt x="11401" y="10784"/>
                  <a:pt x="11459" y="10941"/>
                  <a:pt x="11517" y="10896"/>
                </a:cubicBezTo>
                <a:close/>
                <a:moveTo>
                  <a:pt x="11140" y="10513"/>
                </a:moveTo>
                <a:cubicBezTo>
                  <a:pt x="10967" y="10108"/>
                  <a:pt x="10546" y="9950"/>
                  <a:pt x="10894" y="10671"/>
                </a:cubicBezTo>
                <a:cubicBezTo>
                  <a:pt x="10981" y="10716"/>
                  <a:pt x="11242" y="10806"/>
                  <a:pt x="11140" y="1051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96856930-6DCE-D245-BE7C-EA479D5088C8}"/>
              </a:ext>
            </a:extLst>
          </p:cNvPr>
          <p:cNvSpPr/>
          <p:nvPr/>
        </p:nvSpPr>
        <p:spPr>
          <a:xfrm>
            <a:off x="8410605" y="3587247"/>
            <a:ext cx="571482" cy="371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extrusionOk="0">
                <a:moveTo>
                  <a:pt x="12096" y="21498"/>
                </a:moveTo>
                <a:lnTo>
                  <a:pt x="12060" y="21388"/>
                </a:lnTo>
                <a:cubicBezTo>
                  <a:pt x="11844" y="19955"/>
                  <a:pt x="11628" y="18412"/>
                  <a:pt x="11088" y="17200"/>
                </a:cubicBezTo>
                <a:cubicBezTo>
                  <a:pt x="10728" y="16429"/>
                  <a:pt x="10332" y="15547"/>
                  <a:pt x="9684" y="15216"/>
                </a:cubicBezTo>
                <a:cubicBezTo>
                  <a:pt x="9360" y="14941"/>
                  <a:pt x="8928" y="14941"/>
                  <a:pt x="8640" y="15216"/>
                </a:cubicBezTo>
                <a:cubicBezTo>
                  <a:pt x="8352" y="15492"/>
                  <a:pt x="8100" y="15877"/>
                  <a:pt x="7956" y="16373"/>
                </a:cubicBezTo>
                <a:cubicBezTo>
                  <a:pt x="7812" y="17145"/>
                  <a:pt x="7704" y="17090"/>
                  <a:pt x="7668" y="16263"/>
                </a:cubicBezTo>
                <a:cubicBezTo>
                  <a:pt x="7632" y="15492"/>
                  <a:pt x="7272" y="14886"/>
                  <a:pt x="6912" y="14445"/>
                </a:cubicBezTo>
                <a:cubicBezTo>
                  <a:pt x="6588" y="14169"/>
                  <a:pt x="6228" y="14059"/>
                  <a:pt x="5904" y="14169"/>
                </a:cubicBezTo>
                <a:cubicBezTo>
                  <a:pt x="5400" y="14335"/>
                  <a:pt x="5004" y="14831"/>
                  <a:pt x="4680" y="15326"/>
                </a:cubicBezTo>
                <a:cubicBezTo>
                  <a:pt x="4428" y="15547"/>
                  <a:pt x="4212" y="16208"/>
                  <a:pt x="4032" y="16263"/>
                </a:cubicBezTo>
                <a:cubicBezTo>
                  <a:pt x="4068" y="15767"/>
                  <a:pt x="4068" y="15271"/>
                  <a:pt x="4104" y="14775"/>
                </a:cubicBezTo>
                <a:cubicBezTo>
                  <a:pt x="4032" y="14004"/>
                  <a:pt x="4104" y="13122"/>
                  <a:pt x="3708" y="12461"/>
                </a:cubicBezTo>
                <a:cubicBezTo>
                  <a:pt x="3492" y="11855"/>
                  <a:pt x="2988" y="11469"/>
                  <a:pt x="2556" y="11580"/>
                </a:cubicBezTo>
                <a:cubicBezTo>
                  <a:pt x="1980" y="11469"/>
                  <a:pt x="1476" y="11910"/>
                  <a:pt x="972" y="12296"/>
                </a:cubicBezTo>
                <a:cubicBezTo>
                  <a:pt x="648" y="12571"/>
                  <a:pt x="216" y="13398"/>
                  <a:pt x="0" y="13453"/>
                </a:cubicBezTo>
                <a:cubicBezTo>
                  <a:pt x="108" y="12957"/>
                  <a:pt x="216" y="12461"/>
                  <a:pt x="324" y="11965"/>
                </a:cubicBezTo>
                <a:cubicBezTo>
                  <a:pt x="432" y="11580"/>
                  <a:pt x="504" y="11139"/>
                  <a:pt x="648" y="10863"/>
                </a:cubicBezTo>
                <a:cubicBezTo>
                  <a:pt x="792" y="10367"/>
                  <a:pt x="936" y="9871"/>
                  <a:pt x="1116" y="9376"/>
                </a:cubicBezTo>
                <a:cubicBezTo>
                  <a:pt x="1260" y="8990"/>
                  <a:pt x="1404" y="8604"/>
                  <a:pt x="1584" y="8218"/>
                </a:cubicBezTo>
                <a:cubicBezTo>
                  <a:pt x="1836" y="7778"/>
                  <a:pt x="2052" y="7171"/>
                  <a:pt x="2304" y="6786"/>
                </a:cubicBezTo>
                <a:cubicBezTo>
                  <a:pt x="2520" y="6400"/>
                  <a:pt x="2772" y="5959"/>
                  <a:pt x="3024" y="5629"/>
                </a:cubicBezTo>
                <a:cubicBezTo>
                  <a:pt x="3312" y="5133"/>
                  <a:pt x="3672" y="4747"/>
                  <a:pt x="4068" y="4361"/>
                </a:cubicBezTo>
                <a:cubicBezTo>
                  <a:pt x="4356" y="4196"/>
                  <a:pt x="5076" y="3039"/>
                  <a:pt x="4896" y="4196"/>
                </a:cubicBezTo>
                <a:cubicBezTo>
                  <a:pt x="4896" y="5023"/>
                  <a:pt x="5004" y="5959"/>
                  <a:pt x="5364" y="6676"/>
                </a:cubicBezTo>
                <a:cubicBezTo>
                  <a:pt x="5616" y="7392"/>
                  <a:pt x="6084" y="7943"/>
                  <a:pt x="6444" y="8439"/>
                </a:cubicBezTo>
                <a:cubicBezTo>
                  <a:pt x="6912" y="8880"/>
                  <a:pt x="7416" y="9265"/>
                  <a:pt x="7884" y="9596"/>
                </a:cubicBezTo>
                <a:cubicBezTo>
                  <a:pt x="8136" y="9706"/>
                  <a:pt x="8424" y="9871"/>
                  <a:pt x="8712" y="9982"/>
                </a:cubicBezTo>
                <a:cubicBezTo>
                  <a:pt x="9072" y="10092"/>
                  <a:pt x="9180" y="10037"/>
                  <a:pt x="9540" y="10037"/>
                </a:cubicBezTo>
                <a:cubicBezTo>
                  <a:pt x="10080" y="9982"/>
                  <a:pt x="10152" y="9486"/>
                  <a:pt x="10044" y="9100"/>
                </a:cubicBezTo>
                <a:cubicBezTo>
                  <a:pt x="9936" y="6786"/>
                  <a:pt x="10224" y="7943"/>
                  <a:pt x="10404" y="8494"/>
                </a:cubicBezTo>
                <a:cubicBezTo>
                  <a:pt x="10656" y="9210"/>
                  <a:pt x="11556" y="8935"/>
                  <a:pt x="11664" y="8218"/>
                </a:cubicBezTo>
                <a:cubicBezTo>
                  <a:pt x="11880" y="7061"/>
                  <a:pt x="12060" y="7888"/>
                  <a:pt x="12132" y="8880"/>
                </a:cubicBezTo>
                <a:cubicBezTo>
                  <a:pt x="12096" y="9927"/>
                  <a:pt x="12564" y="9706"/>
                  <a:pt x="12996" y="9210"/>
                </a:cubicBezTo>
                <a:cubicBezTo>
                  <a:pt x="13500" y="8880"/>
                  <a:pt x="13968" y="8329"/>
                  <a:pt x="14400" y="7833"/>
                </a:cubicBezTo>
                <a:cubicBezTo>
                  <a:pt x="14652" y="7502"/>
                  <a:pt x="14940" y="7116"/>
                  <a:pt x="15156" y="6675"/>
                </a:cubicBezTo>
                <a:cubicBezTo>
                  <a:pt x="15588" y="5959"/>
                  <a:pt x="15912" y="5078"/>
                  <a:pt x="16092" y="4196"/>
                </a:cubicBezTo>
                <a:cubicBezTo>
                  <a:pt x="16200" y="3810"/>
                  <a:pt x="16236" y="3424"/>
                  <a:pt x="16308" y="2984"/>
                </a:cubicBezTo>
                <a:cubicBezTo>
                  <a:pt x="16380" y="2378"/>
                  <a:pt x="16236" y="1771"/>
                  <a:pt x="16164" y="1220"/>
                </a:cubicBezTo>
                <a:cubicBezTo>
                  <a:pt x="16128" y="890"/>
                  <a:pt x="15480" y="-102"/>
                  <a:pt x="15804" y="8"/>
                </a:cubicBezTo>
                <a:cubicBezTo>
                  <a:pt x="16164" y="118"/>
                  <a:pt x="16452" y="339"/>
                  <a:pt x="16812" y="559"/>
                </a:cubicBezTo>
                <a:cubicBezTo>
                  <a:pt x="17100" y="725"/>
                  <a:pt x="17316" y="945"/>
                  <a:pt x="17568" y="1165"/>
                </a:cubicBezTo>
                <a:cubicBezTo>
                  <a:pt x="17820" y="1441"/>
                  <a:pt x="18108" y="1716"/>
                  <a:pt x="18360" y="1992"/>
                </a:cubicBezTo>
                <a:cubicBezTo>
                  <a:pt x="18684" y="2433"/>
                  <a:pt x="19008" y="2874"/>
                  <a:pt x="19332" y="3314"/>
                </a:cubicBezTo>
                <a:cubicBezTo>
                  <a:pt x="19584" y="3645"/>
                  <a:pt x="19800" y="4086"/>
                  <a:pt x="20052" y="4416"/>
                </a:cubicBezTo>
                <a:cubicBezTo>
                  <a:pt x="20268" y="4912"/>
                  <a:pt x="20556" y="5298"/>
                  <a:pt x="20772" y="5794"/>
                </a:cubicBezTo>
                <a:cubicBezTo>
                  <a:pt x="21060" y="6455"/>
                  <a:pt x="21456" y="7061"/>
                  <a:pt x="21600" y="7833"/>
                </a:cubicBezTo>
                <a:cubicBezTo>
                  <a:pt x="21312" y="7778"/>
                  <a:pt x="21096" y="7723"/>
                  <a:pt x="20808" y="7612"/>
                </a:cubicBezTo>
                <a:cubicBezTo>
                  <a:pt x="20520" y="7557"/>
                  <a:pt x="20160" y="7392"/>
                  <a:pt x="19872" y="7502"/>
                </a:cubicBezTo>
                <a:cubicBezTo>
                  <a:pt x="19296" y="7612"/>
                  <a:pt x="18720" y="7778"/>
                  <a:pt x="18216" y="8274"/>
                </a:cubicBezTo>
                <a:cubicBezTo>
                  <a:pt x="18000" y="8659"/>
                  <a:pt x="17640" y="9045"/>
                  <a:pt x="17676" y="9596"/>
                </a:cubicBezTo>
                <a:cubicBezTo>
                  <a:pt x="17460" y="10202"/>
                  <a:pt x="18396" y="11525"/>
                  <a:pt x="18036" y="11580"/>
                </a:cubicBezTo>
                <a:cubicBezTo>
                  <a:pt x="17712" y="11469"/>
                  <a:pt x="17460" y="11304"/>
                  <a:pt x="17136" y="11249"/>
                </a:cubicBezTo>
                <a:cubicBezTo>
                  <a:pt x="16776" y="11139"/>
                  <a:pt x="16416" y="11194"/>
                  <a:pt x="16056" y="11249"/>
                </a:cubicBezTo>
                <a:cubicBezTo>
                  <a:pt x="15660" y="11304"/>
                  <a:pt x="15300" y="11635"/>
                  <a:pt x="15012" y="12076"/>
                </a:cubicBezTo>
                <a:cubicBezTo>
                  <a:pt x="14904" y="12351"/>
                  <a:pt x="14652" y="12682"/>
                  <a:pt x="14688" y="13123"/>
                </a:cubicBezTo>
                <a:cubicBezTo>
                  <a:pt x="14544" y="13894"/>
                  <a:pt x="14904" y="14665"/>
                  <a:pt x="15048" y="15382"/>
                </a:cubicBezTo>
                <a:cubicBezTo>
                  <a:pt x="14580" y="15106"/>
                  <a:pt x="14004" y="14721"/>
                  <a:pt x="13536" y="15216"/>
                </a:cubicBezTo>
                <a:cubicBezTo>
                  <a:pt x="13068" y="15878"/>
                  <a:pt x="12672" y="16759"/>
                  <a:pt x="12492" y="17751"/>
                </a:cubicBezTo>
                <a:cubicBezTo>
                  <a:pt x="12348" y="18357"/>
                  <a:pt x="12240" y="19129"/>
                  <a:pt x="12204" y="19845"/>
                </a:cubicBezTo>
                <a:cubicBezTo>
                  <a:pt x="12168" y="20341"/>
                  <a:pt x="12168" y="21002"/>
                  <a:pt x="12132" y="21498"/>
                </a:cubicBezTo>
                <a:lnTo>
                  <a:pt x="12096" y="21498"/>
                </a:lnTo>
                <a:close/>
                <a:moveTo>
                  <a:pt x="11628" y="10863"/>
                </a:moveTo>
                <a:cubicBezTo>
                  <a:pt x="12168" y="10367"/>
                  <a:pt x="11340" y="10092"/>
                  <a:pt x="11484" y="10808"/>
                </a:cubicBezTo>
                <a:cubicBezTo>
                  <a:pt x="11484" y="10863"/>
                  <a:pt x="11556" y="10973"/>
                  <a:pt x="11628" y="10863"/>
                </a:cubicBezTo>
                <a:close/>
                <a:moveTo>
                  <a:pt x="11160" y="10753"/>
                </a:moveTo>
                <a:cubicBezTo>
                  <a:pt x="10908" y="10477"/>
                  <a:pt x="10476" y="10588"/>
                  <a:pt x="10980" y="11028"/>
                </a:cubicBezTo>
                <a:cubicBezTo>
                  <a:pt x="11088" y="11028"/>
                  <a:pt x="11340" y="10973"/>
                  <a:pt x="11160" y="1075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0511EC85-C4AF-BF4A-909C-E9A99DB7F90F}"/>
              </a:ext>
            </a:extLst>
          </p:cNvPr>
          <p:cNvSpPr/>
          <p:nvPr/>
        </p:nvSpPr>
        <p:spPr>
          <a:xfrm>
            <a:off x="6677115" y="815569"/>
            <a:ext cx="1900777" cy="5658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99" y="0"/>
                </a:moveTo>
                <a:lnTo>
                  <a:pt x="21600" y="1480"/>
                </a:lnTo>
                <a:lnTo>
                  <a:pt x="21370" y="3366"/>
                </a:lnTo>
                <a:lnTo>
                  <a:pt x="18575" y="4112"/>
                </a:lnTo>
                <a:lnTo>
                  <a:pt x="17425" y="6099"/>
                </a:lnTo>
                <a:lnTo>
                  <a:pt x="19923" y="6137"/>
                </a:lnTo>
                <a:lnTo>
                  <a:pt x="18279" y="12097"/>
                </a:lnTo>
                <a:lnTo>
                  <a:pt x="16011" y="12211"/>
                </a:lnTo>
                <a:lnTo>
                  <a:pt x="15912" y="12907"/>
                </a:lnTo>
                <a:lnTo>
                  <a:pt x="16833" y="16880"/>
                </a:lnTo>
                <a:lnTo>
                  <a:pt x="10849" y="17867"/>
                </a:lnTo>
                <a:lnTo>
                  <a:pt x="9041" y="21600"/>
                </a:lnTo>
                <a:lnTo>
                  <a:pt x="0" y="15881"/>
                </a:lnTo>
                <a:lnTo>
                  <a:pt x="5523" y="962"/>
                </a:lnTo>
                <a:lnTo>
                  <a:pt x="1689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FB39E784-4107-B642-84A9-CE0A6C5B285E}"/>
              </a:ext>
            </a:extLst>
          </p:cNvPr>
          <p:cNvSpPr/>
          <p:nvPr/>
        </p:nvSpPr>
        <p:spPr>
          <a:xfrm>
            <a:off x="3686368" y="844142"/>
            <a:ext cx="749319" cy="50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623"/>
                </a:moveTo>
                <a:lnTo>
                  <a:pt x="6171" y="18635"/>
                </a:lnTo>
                <a:lnTo>
                  <a:pt x="20516" y="21600"/>
                </a:lnTo>
                <a:lnTo>
                  <a:pt x="21600" y="3953"/>
                </a:lnTo>
                <a:lnTo>
                  <a:pt x="8673" y="2965"/>
                </a:lnTo>
                <a:lnTo>
                  <a:pt x="1918" y="0"/>
                </a:lnTo>
                <a:lnTo>
                  <a:pt x="0" y="76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1DA98753-E0C3-814E-B19A-BB39B24EF2C0}"/>
              </a:ext>
            </a:extLst>
          </p:cNvPr>
          <p:cNvSpPr/>
          <p:nvPr/>
        </p:nvSpPr>
        <p:spPr>
          <a:xfrm>
            <a:off x="1076608" y="615550"/>
            <a:ext cx="7209654" cy="613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2" y="198"/>
                </a:moveTo>
                <a:lnTo>
                  <a:pt x="7992" y="758"/>
                </a:lnTo>
                <a:lnTo>
                  <a:pt x="8884" y="2239"/>
                </a:lnTo>
                <a:lnTo>
                  <a:pt x="9647" y="2286"/>
                </a:lnTo>
                <a:lnTo>
                  <a:pt x="9916" y="560"/>
                </a:lnTo>
                <a:lnTo>
                  <a:pt x="15706" y="1388"/>
                </a:lnTo>
                <a:lnTo>
                  <a:pt x="21600" y="0"/>
                </a:lnTo>
                <a:lnTo>
                  <a:pt x="20889" y="3126"/>
                </a:lnTo>
                <a:lnTo>
                  <a:pt x="19641" y="3207"/>
                </a:lnTo>
                <a:lnTo>
                  <a:pt x="20933" y="4234"/>
                </a:lnTo>
                <a:lnTo>
                  <a:pt x="20811" y="4864"/>
                </a:lnTo>
                <a:lnTo>
                  <a:pt x="18792" y="5213"/>
                </a:lnTo>
                <a:lnTo>
                  <a:pt x="20846" y="6286"/>
                </a:lnTo>
                <a:lnTo>
                  <a:pt x="20439" y="11173"/>
                </a:lnTo>
                <a:lnTo>
                  <a:pt x="18896" y="11395"/>
                </a:lnTo>
                <a:lnTo>
                  <a:pt x="20274" y="12584"/>
                </a:lnTo>
                <a:lnTo>
                  <a:pt x="19927" y="16048"/>
                </a:lnTo>
                <a:lnTo>
                  <a:pt x="17708" y="16550"/>
                </a:lnTo>
                <a:lnTo>
                  <a:pt x="19788" y="17156"/>
                </a:lnTo>
                <a:lnTo>
                  <a:pt x="19875" y="21600"/>
                </a:lnTo>
                <a:cubicBezTo>
                  <a:pt x="13730" y="19326"/>
                  <a:pt x="6986" y="18917"/>
                  <a:pt x="0" y="19279"/>
                </a:cubicBezTo>
                <a:lnTo>
                  <a:pt x="624" y="13774"/>
                </a:lnTo>
                <a:lnTo>
                  <a:pt x="2739" y="13587"/>
                </a:lnTo>
                <a:lnTo>
                  <a:pt x="849" y="12993"/>
                </a:lnTo>
                <a:lnTo>
                  <a:pt x="997" y="9669"/>
                </a:lnTo>
                <a:lnTo>
                  <a:pt x="1690" y="9074"/>
                </a:lnTo>
                <a:lnTo>
                  <a:pt x="945" y="8549"/>
                </a:lnTo>
                <a:lnTo>
                  <a:pt x="1170" y="7768"/>
                </a:lnTo>
                <a:lnTo>
                  <a:pt x="2904" y="7558"/>
                </a:lnTo>
                <a:lnTo>
                  <a:pt x="1205" y="6975"/>
                </a:lnTo>
                <a:lnTo>
                  <a:pt x="1335" y="3965"/>
                </a:lnTo>
                <a:lnTo>
                  <a:pt x="2800" y="3266"/>
                </a:lnTo>
                <a:lnTo>
                  <a:pt x="1187" y="3009"/>
                </a:lnTo>
                <a:lnTo>
                  <a:pt x="1422" y="19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9CC51EFC-FAE8-8E4C-8685-D148EE681687}"/>
              </a:ext>
            </a:extLst>
          </p:cNvPr>
          <p:cNvSpPr/>
          <p:nvPr/>
        </p:nvSpPr>
        <p:spPr>
          <a:xfrm>
            <a:off x="7657461" y="5525518"/>
            <a:ext cx="526551" cy="1219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565" y="587"/>
                </a:lnTo>
                <a:lnTo>
                  <a:pt x="21600" y="21600"/>
                </a:lnTo>
                <a:lnTo>
                  <a:pt x="2255" y="215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DE005A04-40B0-9D48-B59C-335E7F616293}"/>
              </a:ext>
            </a:extLst>
          </p:cNvPr>
          <p:cNvSpPr/>
          <p:nvPr/>
        </p:nvSpPr>
        <p:spPr>
          <a:xfrm>
            <a:off x="7720077" y="4192080"/>
            <a:ext cx="493203" cy="1049679"/>
          </a:xfrm>
          <a:custGeom>
            <a:avLst/>
            <a:gdLst>
              <a:gd name="connsiteX0" fmla="*/ 0 w 21600"/>
              <a:gd name="connsiteY0" fmla="*/ 19212 h 20827"/>
              <a:gd name="connsiteX1" fmla="*/ 19464 w 21600"/>
              <a:gd name="connsiteY1" fmla="*/ 20827 h 20827"/>
              <a:gd name="connsiteX2" fmla="*/ 21600 w 21600"/>
              <a:gd name="connsiteY2" fmla="*/ 102 h 20827"/>
              <a:gd name="connsiteX3" fmla="*/ 6869 w 21600"/>
              <a:gd name="connsiteY3" fmla="*/ 0 h 20827"/>
              <a:gd name="connsiteX4" fmla="*/ 0 w 21600"/>
              <a:gd name="connsiteY4" fmla="*/ 19212 h 20827"/>
              <a:gd name="connsiteX0" fmla="*/ 0 w 21600"/>
              <a:gd name="connsiteY0" fmla="*/ 19840 h 21455"/>
              <a:gd name="connsiteX1" fmla="*/ 19464 w 21600"/>
              <a:gd name="connsiteY1" fmla="*/ 21455 h 21455"/>
              <a:gd name="connsiteX2" fmla="*/ 21600 w 21600"/>
              <a:gd name="connsiteY2" fmla="*/ 730 h 21455"/>
              <a:gd name="connsiteX3" fmla="*/ 6478 w 21600"/>
              <a:gd name="connsiteY3" fmla="*/ 0 h 21455"/>
              <a:gd name="connsiteX4" fmla="*/ 0 w 21600"/>
              <a:gd name="connsiteY4" fmla="*/ 19840 h 21455"/>
              <a:gd name="connsiteX0" fmla="*/ 0 w 19451"/>
              <a:gd name="connsiteY0" fmla="*/ 19405 h 21455"/>
              <a:gd name="connsiteX1" fmla="*/ 17315 w 19451"/>
              <a:gd name="connsiteY1" fmla="*/ 21455 h 21455"/>
              <a:gd name="connsiteX2" fmla="*/ 19451 w 19451"/>
              <a:gd name="connsiteY2" fmla="*/ 730 h 21455"/>
              <a:gd name="connsiteX3" fmla="*/ 4329 w 19451"/>
              <a:gd name="connsiteY3" fmla="*/ 0 h 21455"/>
              <a:gd name="connsiteX4" fmla="*/ 0 w 19451"/>
              <a:gd name="connsiteY4" fmla="*/ 19405 h 21455"/>
              <a:gd name="connsiteX0" fmla="*/ 0 w 19939"/>
              <a:gd name="connsiteY0" fmla="*/ 19888 h 21455"/>
              <a:gd name="connsiteX1" fmla="*/ 17803 w 19939"/>
              <a:gd name="connsiteY1" fmla="*/ 21455 h 21455"/>
              <a:gd name="connsiteX2" fmla="*/ 19939 w 19939"/>
              <a:gd name="connsiteY2" fmla="*/ 730 h 21455"/>
              <a:gd name="connsiteX3" fmla="*/ 4817 w 19939"/>
              <a:gd name="connsiteY3" fmla="*/ 0 h 21455"/>
              <a:gd name="connsiteX4" fmla="*/ 0 w 19939"/>
              <a:gd name="connsiteY4" fmla="*/ 19888 h 21455"/>
              <a:gd name="connsiteX0" fmla="*/ 0 w 19939"/>
              <a:gd name="connsiteY0" fmla="*/ 19888 h 21358"/>
              <a:gd name="connsiteX1" fmla="*/ 17315 w 19939"/>
              <a:gd name="connsiteY1" fmla="*/ 21358 h 21358"/>
              <a:gd name="connsiteX2" fmla="*/ 19939 w 19939"/>
              <a:gd name="connsiteY2" fmla="*/ 730 h 21358"/>
              <a:gd name="connsiteX3" fmla="*/ 4817 w 19939"/>
              <a:gd name="connsiteY3" fmla="*/ 0 h 21358"/>
              <a:gd name="connsiteX4" fmla="*/ 0 w 19939"/>
              <a:gd name="connsiteY4" fmla="*/ 19888 h 21358"/>
              <a:gd name="connsiteX0" fmla="*/ 0 w 19939"/>
              <a:gd name="connsiteY0" fmla="*/ 19888 h 21261"/>
              <a:gd name="connsiteX1" fmla="*/ 17608 w 19939"/>
              <a:gd name="connsiteY1" fmla="*/ 21261 h 21261"/>
              <a:gd name="connsiteX2" fmla="*/ 19939 w 19939"/>
              <a:gd name="connsiteY2" fmla="*/ 730 h 21261"/>
              <a:gd name="connsiteX3" fmla="*/ 4817 w 19939"/>
              <a:gd name="connsiteY3" fmla="*/ 0 h 21261"/>
              <a:gd name="connsiteX4" fmla="*/ 0 w 19939"/>
              <a:gd name="connsiteY4" fmla="*/ 19888 h 21261"/>
              <a:gd name="connsiteX0" fmla="*/ 0 w 19939"/>
              <a:gd name="connsiteY0" fmla="*/ 19936 h 21309"/>
              <a:gd name="connsiteX1" fmla="*/ 17608 w 19939"/>
              <a:gd name="connsiteY1" fmla="*/ 21309 h 21309"/>
              <a:gd name="connsiteX2" fmla="*/ 19939 w 19939"/>
              <a:gd name="connsiteY2" fmla="*/ 778 h 21309"/>
              <a:gd name="connsiteX3" fmla="*/ 4622 w 19939"/>
              <a:gd name="connsiteY3" fmla="*/ 0 h 21309"/>
              <a:gd name="connsiteX4" fmla="*/ 0 w 19939"/>
              <a:gd name="connsiteY4" fmla="*/ 19936 h 21309"/>
              <a:gd name="connsiteX0" fmla="*/ 0 w 20232"/>
              <a:gd name="connsiteY0" fmla="*/ 19936 h 21309"/>
              <a:gd name="connsiteX1" fmla="*/ 17901 w 20232"/>
              <a:gd name="connsiteY1" fmla="*/ 21309 h 21309"/>
              <a:gd name="connsiteX2" fmla="*/ 20232 w 20232"/>
              <a:gd name="connsiteY2" fmla="*/ 778 h 21309"/>
              <a:gd name="connsiteX3" fmla="*/ 4915 w 20232"/>
              <a:gd name="connsiteY3" fmla="*/ 0 h 21309"/>
              <a:gd name="connsiteX4" fmla="*/ 0 w 20232"/>
              <a:gd name="connsiteY4" fmla="*/ 19936 h 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2" h="21309" extrusionOk="0">
                <a:moveTo>
                  <a:pt x="0" y="19936"/>
                </a:moveTo>
                <a:lnTo>
                  <a:pt x="17901" y="21309"/>
                </a:lnTo>
                <a:lnTo>
                  <a:pt x="20232" y="778"/>
                </a:lnTo>
                <a:lnTo>
                  <a:pt x="4915" y="0"/>
                </a:lnTo>
                <a:lnTo>
                  <a:pt x="0" y="19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8E97283E-1E2D-044B-A808-C5AD73D15E4D}"/>
              </a:ext>
            </a:extLst>
          </p:cNvPr>
          <p:cNvSpPr/>
          <p:nvPr/>
        </p:nvSpPr>
        <p:spPr>
          <a:xfrm>
            <a:off x="7889513" y="2399919"/>
            <a:ext cx="545094" cy="1581827"/>
          </a:xfrm>
          <a:custGeom>
            <a:avLst/>
            <a:gdLst>
              <a:gd name="connsiteX0" fmla="*/ 0 w 21600"/>
              <a:gd name="connsiteY0" fmla="*/ 18820 h 21787"/>
              <a:gd name="connsiteX1" fmla="*/ 14843 w 21600"/>
              <a:gd name="connsiteY1" fmla="*/ 21787 h 21787"/>
              <a:gd name="connsiteX2" fmla="*/ 21600 w 21600"/>
              <a:gd name="connsiteY2" fmla="*/ 187 h 21787"/>
              <a:gd name="connsiteX3" fmla="*/ 6281 w 21600"/>
              <a:gd name="connsiteY3" fmla="*/ 0 h 21787"/>
              <a:gd name="connsiteX4" fmla="*/ 0 w 21600"/>
              <a:gd name="connsiteY4" fmla="*/ 18820 h 21787"/>
              <a:gd name="connsiteX0" fmla="*/ 0 w 21600"/>
              <a:gd name="connsiteY0" fmla="*/ 18887 h 21854"/>
              <a:gd name="connsiteX1" fmla="*/ 14843 w 21600"/>
              <a:gd name="connsiteY1" fmla="*/ 21854 h 21854"/>
              <a:gd name="connsiteX2" fmla="*/ 21600 w 21600"/>
              <a:gd name="connsiteY2" fmla="*/ 254 h 21854"/>
              <a:gd name="connsiteX3" fmla="*/ 6281 w 21600"/>
              <a:gd name="connsiteY3" fmla="*/ 0 h 21854"/>
              <a:gd name="connsiteX4" fmla="*/ 0 w 21600"/>
              <a:gd name="connsiteY4" fmla="*/ 18887 h 21854"/>
              <a:gd name="connsiteX0" fmla="*/ 0 w 21600"/>
              <a:gd name="connsiteY0" fmla="*/ 18887 h 21954"/>
              <a:gd name="connsiteX1" fmla="*/ 15937 w 21600"/>
              <a:gd name="connsiteY1" fmla="*/ 21954 h 21954"/>
              <a:gd name="connsiteX2" fmla="*/ 21600 w 21600"/>
              <a:gd name="connsiteY2" fmla="*/ 254 h 21954"/>
              <a:gd name="connsiteX3" fmla="*/ 6281 w 21600"/>
              <a:gd name="connsiteY3" fmla="*/ 0 h 21954"/>
              <a:gd name="connsiteX4" fmla="*/ 0 w 21600"/>
              <a:gd name="connsiteY4" fmla="*/ 18887 h 21954"/>
              <a:gd name="connsiteX0" fmla="*/ 0 w 21600"/>
              <a:gd name="connsiteY0" fmla="*/ 18887 h 21954"/>
              <a:gd name="connsiteX1" fmla="*/ 16028 w 21600"/>
              <a:gd name="connsiteY1" fmla="*/ 21954 h 21954"/>
              <a:gd name="connsiteX2" fmla="*/ 21600 w 21600"/>
              <a:gd name="connsiteY2" fmla="*/ 254 h 21954"/>
              <a:gd name="connsiteX3" fmla="*/ 6281 w 21600"/>
              <a:gd name="connsiteY3" fmla="*/ 0 h 21954"/>
              <a:gd name="connsiteX4" fmla="*/ 0 w 21600"/>
              <a:gd name="connsiteY4" fmla="*/ 18887 h 21954"/>
              <a:gd name="connsiteX0" fmla="*/ 0 w 20779"/>
              <a:gd name="connsiteY0" fmla="*/ 19287 h 21954"/>
              <a:gd name="connsiteX1" fmla="*/ 15207 w 20779"/>
              <a:gd name="connsiteY1" fmla="*/ 21954 h 21954"/>
              <a:gd name="connsiteX2" fmla="*/ 20779 w 20779"/>
              <a:gd name="connsiteY2" fmla="*/ 254 h 21954"/>
              <a:gd name="connsiteX3" fmla="*/ 5460 w 20779"/>
              <a:gd name="connsiteY3" fmla="*/ 0 h 21954"/>
              <a:gd name="connsiteX4" fmla="*/ 0 w 20779"/>
              <a:gd name="connsiteY4" fmla="*/ 19287 h 21954"/>
              <a:gd name="connsiteX0" fmla="*/ 0 w 20779"/>
              <a:gd name="connsiteY0" fmla="*/ 19387 h 21954"/>
              <a:gd name="connsiteX1" fmla="*/ 15207 w 20779"/>
              <a:gd name="connsiteY1" fmla="*/ 21954 h 21954"/>
              <a:gd name="connsiteX2" fmla="*/ 20779 w 20779"/>
              <a:gd name="connsiteY2" fmla="*/ 254 h 21954"/>
              <a:gd name="connsiteX3" fmla="*/ 5460 w 20779"/>
              <a:gd name="connsiteY3" fmla="*/ 0 h 21954"/>
              <a:gd name="connsiteX4" fmla="*/ 0 w 20779"/>
              <a:gd name="connsiteY4" fmla="*/ 19387 h 21954"/>
              <a:gd name="connsiteX0" fmla="*/ 0 w 20779"/>
              <a:gd name="connsiteY0" fmla="*/ 19387 h 22120"/>
              <a:gd name="connsiteX1" fmla="*/ 15207 w 20779"/>
              <a:gd name="connsiteY1" fmla="*/ 22120 h 22120"/>
              <a:gd name="connsiteX2" fmla="*/ 20779 w 20779"/>
              <a:gd name="connsiteY2" fmla="*/ 254 h 22120"/>
              <a:gd name="connsiteX3" fmla="*/ 5460 w 20779"/>
              <a:gd name="connsiteY3" fmla="*/ 0 h 22120"/>
              <a:gd name="connsiteX4" fmla="*/ 0 w 20779"/>
              <a:gd name="connsiteY4" fmla="*/ 19387 h 22120"/>
              <a:gd name="connsiteX0" fmla="*/ 0 w 20779"/>
              <a:gd name="connsiteY0" fmla="*/ 19387 h 22120"/>
              <a:gd name="connsiteX1" fmla="*/ 15207 w 20779"/>
              <a:gd name="connsiteY1" fmla="*/ 22120 h 22120"/>
              <a:gd name="connsiteX2" fmla="*/ 20779 w 20779"/>
              <a:gd name="connsiteY2" fmla="*/ 254 h 22120"/>
              <a:gd name="connsiteX3" fmla="*/ 5278 w 20779"/>
              <a:gd name="connsiteY3" fmla="*/ 0 h 22120"/>
              <a:gd name="connsiteX4" fmla="*/ 0 w 20779"/>
              <a:gd name="connsiteY4" fmla="*/ 19387 h 22120"/>
              <a:gd name="connsiteX0" fmla="*/ 0 w 20870"/>
              <a:gd name="connsiteY0" fmla="*/ 19387 h 22120"/>
              <a:gd name="connsiteX1" fmla="*/ 15298 w 20870"/>
              <a:gd name="connsiteY1" fmla="*/ 22120 h 22120"/>
              <a:gd name="connsiteX2" fmla="*/ 20870 w 20870"/>
              <a:gd name="connsiteY2" fmla="*/ 254 h 22120"/>
              <a:gd name="connsiteX3" fmla="*/ 5369 w 20870"/>
              <a:gd name="connsiteY3" fmla="*/ 0 h 22120"/>
              <a:gd name="connsiteX4" fmla="*/ 0 w 20870"/>
              <a:gd name="connsiteY4" fmla="*/ 19387 h 2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70" h="22120" extrusionOk="0">
                <a:moveTo>
                  <a:pt x="0" y="19387"/>
                </a:moveTo>
                <a:lnTo>
                  <a:pt x="15298" y="22120"/>
                </a:lnTo>
                <a:lnTo>
                  <a:pt x="20870" y="254"/>
                </a:lnTo>
                <a:lnTo>
                  <a:pt x="5369" y="0"/>
                </a:lnTo>
                <a:lnTo>
                  <a:pt x="0" y="1938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45110C66-1F13-C24E-A9EF-5D8D295E760C}"/>
              </a:ext>
            </a:extLst>
          </p:cNvPr>
          <p:cNvSpPr/>
          <p:nvPr/>
        </p:nvSpPr>
        <p:spPr>
          <a:xfrm>
            <a:off x="8010569" y="1818048"/>
            <a:ext cx="506296" cy="421471"/>
          </a:xfrm>
          <a:custGeom>
            <a:avLst/>
            <a:gdLst>
              <a:gd name="connsiteX0" fmla="*/ 0 w 21600"/>
              <a:gd name="connsiteY0" fmla="*/ 9530 h 21972"/>
              <a:gd name="connsiteX1" fmla="*/ 11232 w 21600"/>
              <a:gd name="connsiteY1" fmla="*/ 17825 h 21972"/>
              <a:gd name="connsiteX2" fmla="*/ 20242 w 21600"/>
              <a:gd name="connsiteY2" fmla="*/ 21972 h 21972"/>
              <a:gd name="connsiteX3" fmla="*/ 21600 w 21600"/>
              <a:gd name="connsiteY3" fmla="*/ 6247 h 21972"/>
              <a:gd name="connsiteX4" fmla="*/ 12837 w 21600"/>
              <a:gd name="connsiteY4" fmla="*/ 4001 h 21972"/>
              <a:gd name="connsiteX5" fmla="*/ 2128 w 21600"/>
              <a:gd name="connsiteY5" fmla="*/ 0 h 21972"/>
              <a:gd name="connsiteX6" fmla="*/ 0 w 21600"/>
              <a:gd name="connsiteY6" fmla="*/ 9530 h 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972" extrusionOk="0">
                <a:moveTo>
                  <a:pt x="0" y="9530"/>
                </a:moveTo>
                <a:lnTo>
                  <a:pt x="11232" y="17825"/>
                </a:lnTo>
                <a:lnTo>
                  <a:pt x="20242" y="21972"/>
                </a:lnTo>
                <a:lnTo>
                  <a:pt x="21600" y="6247"/>
                </a:lnTo>
                <a:lnTo>
                  <a:pt x="12837" y="4001"/>
                </a:lnTo>
                <a:lnTo>
                  <a:pt x="2128" y="0"/>
                </a:lnTo>
                <a:lnTo>
                  <a:pt x="0" y="95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C82269-9E6E-2E48-965B-E287DE8016D5}"/>
              </a:ext>
            </a:extLst>
          </p:cNvPr>
          <p:cNvSpPr/>
          <p:nvPr/>
        </p:nvSpPr>
        <p:spPr>
          <a:xfrm>
            <a:off x="8047964" y="613452"/>
            <a:ext cx="598551" cy="1081944"/>
          </a:xfrm>
          <a:custGeom>
            <a:avLst/>
            <a:gdLst>
              <a:gd name="connsiteX0" fmla="*/ 0 w 21179"/>
              <a:gd name="connsiteY0" fmla="*/ 17544 h 21600"/>
              <a:gd name="connsiteX1" fmla="*/ 17903 w 21179"/>
              <a:gd name="connsiteY1" fmla="*/ 21600 h 21600"/>
              <a:gd name="connsiteX2" fmla="*/ 21179 w 21179"/>
              <a:gd name="connsiteY2" fmla="*/ 5040 h 21600"/>
              <a:gd name="connsiteX3" fmla="*/ 8383 w 21179"/>
              <a:gd name="connsiteY3" fmla="*/ 0 h 21600"/>
              <a:gd name="connsiteX4" fmla="*/ 0 w 21179"/>
              <a:gd name="connsiteY4" fmla="*/ 17544 h 21600"/>
              <a:gd name="connsiteX0" fmla="*/ 0 w 18904"/>
              <a:gd name="connsiteY0" fmla="*/ 17732 h 21600"/>
              <a:gd name="connsiteX1" fmla="*/ 15628 w 18904"/>
              <a:gd name="connsiteY1" fmla="*/ 21600 h 21600"/>
              <a:gd name="connsiteX2" fmla="*/ 18904 w 18904"/>
              <a:gd name="connsiteY2" fmla="*/ 5040 h 21600"/>
              <a:gd name="connsiteX3" fmla="*/ 6108 w 18904"/>
              <a:gd name="connsiteY3" fmla="*/ 0 h 21600"/>
              <a:gd name="connsiteX4" fmla="*/ 0 w 18904"/>
              <a:gd name="connsiteY4" fmla="*/ 17732 h 21600"/>
              <a:gd name="connsiteX0" fmla="*/ 0 w 21179"/>
              <a:gd name="connsiteY0" fmla="*/ 17591 h 21600"/>
              <a:gd name="connsiteX1" fmla="*/ 17903 w 21179"/>
              <a:gd name="connsiteY1" fmla="*/ 21600 h 21600"/>
              <a:gd name="connsiteX2" fmla="*/ 21179 w 21179"/>
              <a:gd name="connsiteY2" fmla="*/ 5040 h 21600"/>
              <a:gd name="connsiteX3" fmla="*/ 8383 w 21179"/>
              <a:gd name="connsiteY3" fmla="*/ 0 h 21600"/>
              <a:gd name="connsiteX4" fmla="*/ 0 w 21179"/>
              <a:gd name="connsiteY4" fmla="*/ 17591 h 21600"/>
              <a:gd name="connsiteX0" fmla="*/ 0 w 21179"/>
              <a:gd name="connsiteY0" fmla="*/ 17591 h 20848"/>
              <a:gd name="connsiteX1" fmla="*/ 16218 w 21179"/>
              <a:gd name="connsiteY1" fmla="*/ 20848 h 20848"/>
              <a:gd name="connsiteX2" fmla="*/ 21179 w 21179"/>
              <a:gd name="connsiteY2" fmla="*/ 5040 h 20848"/>
              <a:gd name="connsiteX3" fmla="*/ 8383 w 21179"/>
              <a:gd name="connsiteY3" fmla="*/ 0 h 20848"/>
              <a:gd name="connsiteX4" fmla="*/ 0 w 21179"/>
              <a:gd name="connsiteY4" fmla="*/ 17591 h 20848"/>
              <a:gd name="connsiteX0" fmla="*/ 0 w 21179"/>
              <a:gd name="connsiteY0" fmla="*/ 17591 h 21365"/>
              <a:gd name="connsiteX1" fmla="*/ 18072 w 21179"/>
              <a:gd name="connsiteY1" fmla="*/ 21365 h 21365"/>
              <a:gd name="connsiteX2" fmla="*/ 21179 w 21179"/>
              <a:gd name="connsiteY2" fmla="*/ 5040 h 21365"/>
              <a:gd name="connsiteX3" fmla="*/ 8383 w 21179"/>
              <a:gd name="connsiteY3" fmla="*/ 0 h 21365"/>
              <a:gd name="connsiteX4" fmla="*/ 0 w 21179"/>
              <a:gd name="connsiteY4" fmla="*/ 17591 h 2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79" h="21365" extrusionOk="0">
                <a:moveTo>
                  <a:pt x="0" y="17591"/>
                </a:moveTo>
                <a:lnTo>
                  <a:pt x="18072" y="21365"/>
                </a:lnTo>
                <a:lnTo>
                  <a:pt x="21179" y="5040"/>
                </a:lnTo>
                <a:lnTo>
                  <a:pt x="8383" y="0"/>
                </a:lnTo>
                <a:lnTo>
                  <a:pt x="0" y="175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2E9AE735-2B12-3843-BFDE-D86A3E62D89A}"/>
              </a:ext>
            </a:extLst>
          </p:cNvPr>
          <p:cNvSpPr/>
          <p:nvPr/>
        </p:nvSpPr>
        <p:spPr>
          <a:xfrm>
            <a:off x="152715" y="4358745"/>
            <a:ext cx="1753139" cy="2494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6" h="21569" extrusionOk="0">
                <a:moveTo>
                  <a:pt x="538" y="21569"/>
                </a:moveTo>
                <a:lnTo>
                  <a:pt x="10597" y="21569"/>
                </a:lnTo>
                <a:cubicBezTo>
                  <a:pt x="10656" y="21067"/>
                  <a:pt x="10667" y="20597"/>
                  <a:pt x="10504" y="20087"/>
                </a:cubicBezTo>
                <a:cubicBezTo>
                  <a:pt x="10271" y="19329"/>
                  <a:pt x="9945" y="18588"/>
                  <a:pt x="9735" y="17830"/>
                </a:cubicBezTo>
                <a:cubicBezTo>
                  <a:pt x="9513" y="17040"/>
                  <a:pt x="9525" y="16233"/>
                  <a:pt x="9606" y="15434"/>
                </a:cubicBezTo>
                <a:cubicBezTo>
                  <a:pt x="9653" y="14907"/>
                  <a:pt x="9548" y="13334"/>
                  <a:pt x="10236" y="12988"/>
                </a:cubicBezTo>
                <a:cubicBezTo>
                  <a:pt x="10632" y="12791"/>
                  <a:pt x="11495" y="12898"/>
                  <a:pt x="11926" y="12980"/>
                </a:cubicBezTo>
                <a:cubicBezTo>
                  <a:pt x="12439" y="13079"/>
                  <a:pt x="12859" y="13309"/>
                  <a:pt x="13325" y="13491"/>
                </a:cubicBezTo>
                <a:cubicBezTo>
                  <a:pt x="13978" y="13746"/>
                  <a:pt x="14642" y="13919"/>
                  <a:pt x="15377" y="13746"/>
                </a:cubicBezTo>
                <a:cubicBezTo>
                  <a:pt x="16204" y="13548"/>
                  <a:pt x="16670" y="13046"/>
                  <a:pt x="17160" y="12585"/>
                </a:cubicBezTo>
                <a:cubicBezTo>
                  <a:pt x="17755" y="12025"/>
                  <a:pt x="18431" y="11531"/>
                  <a:pt x="18792" y="10864"/>
                </a:cubicBezTo>
                <a:cubicBezTo>
                  <a:pt x="18815" y="10814"/>
                  <a:pt x="18780" y="10740"/>
                  <a:pt x="18710" y="10715"/>
                </a:cubicBezTo>
                <a:cubicBezTo>
                  <a:pt x="17533" y="10287"/>
                  <a:pt x="16227" y="10534"/>
                  <a:pt x="15004" y="10740"/>
                </a:cubicBezTo>
                <a:cubicBezTo>
                  <a:pt x="14199" y="10880"/>
                  <a:pt x="13255" y="11103"/>
                  <a:pt x="12637" y="10567"/>
                </a:cubicBezTo>
                <a:cubicBezTo>
                  <a:pt x="12019" y="10040"/>
                  <a:pt x="12183" y="9159"/>
                  <a:pt x="12905" y="8714"/>
                </a:cubicBezTo>
                <a:cubicBezTo>
                  <a:pt x="13442" y="8385"/>
                  <a:pt x="14223" y="8426"/>
                  <a:pt x="14817" y="8163"/>
                </a:cubicBezTo>
                <a:cubicBezTo>
                  <a:pt x="15248" y="7973"/>
                  <a:pt x="15528" y="7693"/>
                  <a:pt x="16076" y="7759"/>
                </a:cubicBezTo>
                <a:cubicBezTo>
                  <a:pt x="16402" y="7792"/>
                  <a:pt x="16624" y="7949"/>
                  <a:pt x="16939" y="8031"/>
                </a:cubicBezTo>
                <a:cubicBezTo>
                  <a:pt x="17813" y="8262"/>
                  <a:pt x="18757" y="8089"/>
                  <a:pt x="19515" y="8574"/>
                </a:cubicBezTo>
                <a:cubicBezTo>
                  <a:pt x="20098" y="8953"/>
                  <a:pt x="20634" y="9480"/>
                  <a:pt x="20890" y="10016"/>
                </a:cubicBezTo>
                <a:cubicBezTo>
                  <a:pt x="20972" y="10172"/>
                  <a:pt x="21310" y="10114"/>
                  <a:pt x="21240" y="9958"/>
                </a:cubicBezTo>
                <a:cubicBezTo>
                  <a:pt x="20634" y="8632"/>
                  <a:pt x="20132" y="6862"/>
                  <a:pt x="18011" y="6351"/>
                </a:cubicBezTo>
                <a:cubicBezTo>
                  <a:pt x="16262" y="5931"/>
                  <a:pt x="14024" y="5898"/>
                  <a:pt x="12544" y="6680"/>
                </a:cubicBezTo>
                <a:cubicBezTo>
                  <a:pt x="13360" y="5857"/>
                  <a:pt x="14631" y="5173"/>
                  <a:pt x="15959" y="5058"/>
                </a:cubicBezTo>
                <a:cubicBezTo>
                  <a:pt x="16845" y="4984"/>
                  <a:pt x="17836" y="4622"/>
                  <a:pt x="18699" y="4663"/>
                </a:cubicBezTo>
                <a:cubicBezTo>
                  <a:pt x="19620" y="4704"/>
                  <a:pt x="20389" y="5157"/>
                  <a:pt x="21217" y="5404"/>
                </a:cubicBezTo>
                <a:cubicBezTo>
                  <a:pt x="21333" y="5437"/>
                  <a:pt x="21438" y="5355"/>
                  <a:pt x="21450" y="5289"/>
                </a:cubicBezTo>
                <a:cubicBezTo>
                  <a:pt x="21543" y="4523"/>
                  <a:pt x="20436" y="3996"/>
                  <a:pt x="19655" y="3617"/>
                </a:cubicBezTo>
                <a:cubicBezTo>
                  <a:pt x="18629" y="3123"/>
                  <a:pt x="17475" y="2761"/>
                  <a:pt x="16193" y="2892"/>
                </a:cubicBezTo>
                <a:cubicBezTo>
                  <a:pt x="15388" y="2975"/>
                  <a:pt x="14735" y="3494"/>
                  <a:pt x="13943" y="3510"/>
                </a:cubicBezTo>
                <a:cubicBezTo>
                  <a:pt x="13430" y="3526"/>
                  <a:pt x="13057" y="3354"/>
                  <a:pt x="12556" y="3502"/>
                </a:cubicBezTo>
                <a:cubicBezTo>
                  <a:pt x="11518" y="3798"/>
                  <a:pt x="10959" y="4671"/>
                  <a:pt x="10306" y="5289"/>
                </a:cubicBezTo>
                <a:cubicBezTo>
                  <a:pt x="9676" y="4111"/>
                  <a:pt x="10970" y="2975"/>
                  <a:pt x="12439" y="2489"/>
                </a:cubicBezTo>
                <a:cubicBezTo>
                  <a:pt x="13104" y="2267"/>
                  <a:pt x="13768" y="2061"/>
                  <a:pt x="14409" y="1814"/>
                </a:cubicBezTo>
                <a:cubicBezTo>
                  <a:pt x="15330" y="1460"/>
                  <a:pt x="15971" y="1320"/>
                  <a:pt x="16974" y="1632"/>
                </a:cubicBezTo>
                <a:cubicBezTo>
                  <a:pt x="17102" y="1674"/>
                  <a:pt x="17242" y="1567"/>
                  <a:pt x="17207" y="1476"/>
                </a:cubicBezTo>
                <a:cubicBezTo>
                  <a:pt x="16985" y="949"/>
                  <a:pt x="16204" y="340"/>
                  <a:pt x="15516" y="93"/>
                </a:cubicBezTo>
                <a:cubicBezTo>
                  <a:pt x="15167" y="-31"/>
                  <a:pt x="14817" y="-23"/>
                  <a:pt x="14456" y="68"/>
                </a:cubicBezTo>
                <a:cubicBezTo>
                  <a:pt x="13756" y="249"/>
                  <a:pt x="12999" y="603"/>
                  <a:pt x="12381" y="900"/>
                </a:cubicBezTo>
                <a:cubicBezTo>
                  <a:pt x="11775" y="1188"/>
                  <a:pt x="11215" y="1534"/>
                  <a:pt x="10539" y="1739"/>
                </a:cubicBezTo>
                <a:cubicBezTo>
                  <a:pt x="9991" y="1904"/>
                  <a:pt x="9373" y="1945"/>
                  <a:pt x="8895" y="2209"/>
                </a:cubicBezTo>
                <a:cubicBezTo>
                  <a:pt x="7963" y="2728"/>
                  <a:pt x="7310" y="3666"/>
                  <a:pt x="7030" y="4473"/>
                </a:cubicBezTo>
                <a:cubicBezTo>
                  <a:pt x="6692" y="5486"/>
                  <a:pt x="7089" y="6516"/>
                  <a:pt x="6681" y="7529"/>
                </a:cubicBezTo>
                <a:cubicBezTo>
                  <a:pt x="6261" y="8583"/>
                  <a:pt x="5352" y="9497"/>
                  <a:pt x="4990" y="10567"/>
                </a:cubicBezTo>
                <a:cubicBezTo>
                  <a:pt x="4629" y="11654"/>
                  <a:pt x="4536" y="12782"/>
                  <a:pt x="3930" y="13828"/>
                </a:cubicBezTo>
                <a:cubicBezTo>
                  <a:pt x="3312" y="14915"/>
                  <a:pt x="2414" y="15903"/>
                  <a:pt x="1855" y="17007"/>
                </a:cubicBezTo>
                <a:cubicBezTo>
                  <a:pt x="1808" y="17106"/>
                  <a:pt x="1761" y="17213"/>
                  <a:pt x="1715" y="17312"/>
                </a:cubicBezTo>
                <a:lnTo>
                  <a:pt x="1470" y="17262"/>
                </a:lnTo>
                <a:cubicBezTo>
                  <a:pt x="1528" y="17130"/>
                  <a:pt x="1563" y="16990"/>
                  <a:pt x="1528" y="16817"/>
                </a:cubicBezTo>
                <a:cubicBezTo>
                  <a:pt x="1493" y="16653"/>
                  <a:pt x="1144" y="16719"/>
                  <a:pt x="1179" y="16875"/>
                </a:cubicBezTo>
                <a:cubicBezTo>
                  <a:pt x="1249" y="17270"/>
                  <a:pt x="724" y="17641"/>
                  <a:pt x="503" y="17987"/>
                </a:cubicBezTo>
                <a:cubicBezTo>
                  <a:pt x="339" y="18242"/>
                  <a:pt x="234" y="18506"/>
                  <a:pt x="141" y="18786"/>
                </a:cubicBezTo>
                <a:cubicBezTo>
                  <a:pt x="-57" y="19387"/>
                  <a:pt x="-45" y="19955"/>
                  <a:pt x="164" y="20556"/>
                </a:cubicBezTo>
                <a:cubicBezTo>
                  <a:pt x="316" y="20886"/>
                  <a:pt x="421" y="21223"/>
                  <a:pt x="538" y="2156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B4DB956-1352-1749-BD7B-D25E9DEB3515}"/>
              </a:ext>
            </a:extLst>
          </p:cNvPr>
          <p:cNvSpPr/>
          <p:nvPr/>
        </p:nvSpPr>
        <p:spPr>
          <a:xfrm>
            <a:off x="7572434" y="5130244"/>
            <a:ext cx="817444" cy="172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21373" extrusionOk="0">
                <a:moveTo>
                  <a:pt x="636" y="5043"/>
                </a:moveTo>
                <a:cubicBezTo>
                  <a:pt x="1408" y="4678"/>
                  <a:pt x="2703" y="5491"/>
                  <a:pt x="3725" y="5338"/>
                </a:cubicBezTo>
                <a:cubicBezTo>
                  <a:pt x="5045" y="5149"/>
                  <a:pt x="6042" y="5562"/>
                  <a:pt x="7312" y="5609"/>
                </a:cubicBezTo>
                <a:cubicBezTo>
                  <a:pt x="7761" y="5633"/>
                  <a:pt x="8159" y="5562"/>
                  <a:pt x="8583" y="5633"/>
                </a:cubicBezTo>
                <a:cubicBezTo>
                  <a:pt x="9305" y="5739"/>
                  <a:pt x="9430" y="6045"/>
                  <a:pt x="9779" y="6317"/>
                </a:cubicBezTo>
                <a:cubicBezTo>
                  <a:pt x="10277" y="6694"/>
                  <a:pt x="11274" y="6883"/>
                  <a:pt x="11647" y="7295"/>
                </a:cubicBezTo>
                <a:cubicBezTo>
                  <a:pt x="12146" y="7861"/>
                  <a:pt x="11622" y="8628"/>
                  <a:pt x="10427" y="8887"/>
                </a:cubicBezTo>
                <a:cubicBezTo>
                  <a:pt x="9231" y="9146"/>
                  <a:pt x="8259" y="8710"/>
                  <a:pt x="7387" y="8368"/>
                </a:cubicBezTo>
                <a:cubicBezTo>
                  <a:pt x="6092" y="7849"/>
                  <a:pt x="4672" y="7295"/>
                  <a:pt x="2903" y="7307"/>
                </a:cubicBezTo>
                <a:cubicBezTo>
                  <a:pt x="2803" y="7307"/>
                  <a:pt x="2679" y="7354"/>
                  <a:pt x="2679" y="7401"/>
                </a:cubicBezTo>
                <a:cubicBezTo>
                  <a:pt x="2554" y="8050"/>
                  <a:pt x="2977" y="8639"/>
                  <a:pt x="3227" y="9264"/>
                </a:cubicBezTo>
                <a:cubicBezTo>
                  <a:pt x="3451" y="9783"/>
                  <a:pt x="4971" y="9123"/>
                  <a:pt x="5793" y="9512"/>
                </a:cubicBezTo>
                <a:cubicBezTo>
                  <a:pt x="6540" y="9866"/>
                  <a:pt x="6141" y="11104"/>
                  <a:pt x="7138" y="11068"/>
                </a:cubicBezTo>
                <a:cubicBezTo>
                  <a:pt x="7836" y="11045"/>
                  <a:pt x="8558" y="10986"/>
                  <a:pt x="9256" y="11045"/>
                </a:cubicBezTo>
                <a:cubicBezTo>
                  <a:pt x="9854" y="11092"/>
                  <a:pt x="11000" y="11245"/>
                  <a:pt x="11299" y="11516"/>
                </a:cubicBezTo>
                <a:cubicBezTo>
                  <a:pt x="11847" y="11988"/>
                  <a:pt x="10402" y="13249"/>
                  <a:pt x="10028" y="13686"/>
                </a:cubicBezTo>
                <a:cubicBezTo>
                  <a:pt x="9455" y="14358"/>
                  <a:pt x="8807" y="15030"/>
                  <a:pt x="7885" y="15607"/>
                </a:cubicBezTo>
                <a:cubicBezTo>
                  <a:pt x="6988" y="16173"/>
                  <a:pt x="5992" y="16692"/>
                  <a:pt x="5070" y="17246"/>
                </a:cubicBezTo>
                <a:cubicBezTo>
                  <a:pt x="4323" y="17683"/>
                  <a:pt x="3949" y="18142"/>
                  <a:pt x="3525" y="18673"/>
                </a:cubicBezTo>
                <a:cubicBezTo>
                  <a:pt x="2753" y="19604"/>
                  <a:pt x="1582" y="20406"/>
                  <a:pt x="1159" y="21373"/>
                </a:cubicBezTo>
                <a:lnTo>
                  <a:pt x="15783" y="21373"/>
                </a:lnTo>
                <a:cubicBezTo>
                  <a:pt x="16281" y="21078"/>
                  <a:pt x="16780" y="20783"/>
                  <a:pt x="17253" y="20501"/>
                </a:cubicBezTo>
                <a:cubicBezTo>
                  <a:pt x="18000" y="20064"/>
                  <a:pt x="18499" y="19604"/>
                  <a:pt x="18748" y="19062"/>
                </a:cubicBezTo>
                <a:cubicBezTo>
                  <a:pt x="18872" y="18814"/>
                  <a:pt x="18947" y="18567"/>
                  <a:pt x="18972" y="18307"/>
                </a:cubicBezTo>
                <a:cubicBezTo>
                  <a:pt x="18997" y="17966"/>
                  <a:pt x="18648" y="17518"/>
                  <a:pt x="19072" y="17211"/>
                </a:cubicBezTo>
                <a:cubicBezTo>
                  <a:pt x="19246" y="17093"/>
                  <a:pt x="18872" y="16940"/>
                  <a:pt x="18698" y="17070"/>
                </a:cubicBezTo>
                <a:cubicBezTo>
                  <a:pt x="18523" y="17199"/>
                  <a:pt x="18424" y="17329"/>
                  <a:pt x="18399" y="17447"/>
                </a:cubicBezTo>
                <a:lnTo>
                  <a:pt x="18075" y="17423"/>
                </a:lnTo>
                <a:cubicBezTo>
                  <a:pt x="18125" y="17329"/>
                  <a:pt x="18150" y="17235"/>
                  <a:pt x="18175" y="17140"/>
                </a:cubicBezTo>
                <a:cubicBezTo>
                  <a:pt x="18424" y="16079"/>
                  <a:pt x="18150" y="15018"/>
                  <a:pt x="18299" y="13957"/>
                </a:cubicBezTo>
                <a:cubicBezTo>
                  <a:pt x="18449" y="12931"/>
                  <a:pt x="19271" y="11988"/>
                  <a:pt x="19744" y="10997"/>
                </a:cubicBezTo>
                <a:cubicBezTo>
                  <a:pt x="20193" y="10019"/>
                  <a:pt x="19844" y="9017"/>
                  <a:pt x="20218" y="8038"/>
                </a:cubicBezTo>
                <a:cubicBezTo>
                  <a:pt x="20566" y="7107"/>
                  <a:pt x="20766" y="7555"/>
                  <a:pt x="21189" y="6623"/>
                </a:cubicBezTo>
                <a:cubicBezTo>
                  <a:pt x="21513" y="5892"/>
                  <a:pt x="21463" y="5208"/>
                  <a:pt x="20766" y="4525"/>
                </a:cubicBezTo>
                <a:cubicBezTo>
                  <a:pt x="20392" y="4171"/>
                  <a:pt x="20865" y="2508"/>
                  <a:pt x="20317" y="2225"/>
                </a:cubicBezTo>
                <a:cubicBezTo>
                  <a:pt x="19669" y="1872"/>
                  <a:pt x="19246" y="1424"/>
                  <a:pt x="18772" y="1023"/>
                </a:cubicBezTo>
                <a:cubicBezTo>
                  <a:pt x="18274" y="610"/>
                  <a:pt x="17427" y="1270"/>
                  <a:pt x="16730" y="917"/>
                </a:cubicBezTo>
                <a:cubicBezTo>
                  <a:pt x="16356" y="740"/>
                  <a:pt x="15683" y="245"/>
                  <a:pt x="15160" y="245"/>
                </a:cubicBezTo>
                <a:cubicBezTo>
                  <a:pt x="14114" y="245"/>
                  <a:pt x="13142" y="-227"/>
                  <a:pt x="12420" y="138"/>
                </a:cubicBezTo>
                <a:cubicBezTo>
                  <a:pt x="12295" y="197"/>
                  <a:pt x="12395" y="327"/>
                  <a:pt x="12569" y="327"/>
                </a:cubicBezTo>
                <a:cubicBezTo>
                  <a:pt x="14039" y="351"/>
                  <a:pt x="14712" y="645"/>
                  <a:pt x="15534" y="1188"/>
                </a:cubicBezTo>
                <a:cubicBezTo>
                  <a:pt x="16107" y="1565"/>
                  <a:pt x="16754" y="1919"/>
                  <a:pt x="17377" y="2284"/>
                </a:cubicBezTo>
                <a:cubicBezTo>
                  <a:pt x="17851" y="2556"/>
                  <a:pt x="18224" y="2874"/>
                  <a:pt x="18449" y="3216"/>
                </a:cubicBezTo>
                <a:cubicBezTo>
                  <a:pt x="18772" y="3676"/>
                  <a:pt x="17327" y="3911"/>
                  <a:pt x="16904" y="3463"/>
                </a:cubicBezTo>
                <a:cubicBezTo>
                  <a:pt x="16779" y="3322"/>
                  <a:pt x="16605" y="3192"/>
                  <a:pt x="16381" y="3074"/>
                </a:cubicBezTo>
                <a:cubicBezTo>
                  <a:pt x="15882" y="2815"/>
                  <a:pt x="13665" y="3310"/>
                  <a:pt x="14662" y="2697"/>
                </a:cubicBezTo>
                <a:cubicBezTo>
                  <a:pt x="15310" y="2296"/>
                  <a:pt x="11697" y="2166"/>
                  <a:pt x="10775" y="1872"/>
                </a:cubicBezTo>
                <a:cubicBezTo>
                  <a:pt x="9330" y="1400"/>
                  <a:pt x="9280" y="1070"/>
                  <a:pt x="7611" y="1188"/>
                </a:cubicBezTo>
                <a:cubicBezTo>
                  <a:pt x="6341" y="1282"/>
                  <a:pt x="4547" y="1400"/>
                  <a:pt x="4024" y="2049"/>
                </a:cubicBezTo>
                <a:cubicBezTo>
                  <a:pt x="3974" y="2108"/>
                  <a:pt x="4049" y="2202"/>
                  <a:pt x="4198" y="2214"/>
                </a:cubicBezTo>
                <a:cubicBezTo>
                  <a:pt x="5419" y="2237"/>
                  <a:pt x="6739" y="2084"/>
                  <a:pt x="7885" y="2308"/>
                </a:cubicBezTo>
                <a:cubicBezTo>
                  <a:pt x="8981" y="2520"/>
                  <a:pt x="9878" y="3086"/>
                  <a:pt x="10900" y="3393"/>
                </a:cubicBezTo>
                <a:cubicBezTo>
                  <a:pt x="12420" y="3852"/>
                  <a:pt x="13416" y="4772"/>
                  <a:pt x="13715" y="5668"/>
                </a:cubicBezTo>
                <a:cubicBezTo>
                  <a:pt x="12569" y="4619"/>
                  <a:pt x="9804" y="4018"/>
                  <a:pt x="7312" y="3876"/>
                </a:cubicBezTo>
                <a:cubicBezTo>
                  <a:pt x="4298" y="3699"/>
                  <a:pt x="1856" y="3452"/>
                  <a:pt x="13" y="4371"/>
                </a:cubicBezTo>
                <a:cubicBezTo>
                  <a:pt x="-87" y="4536"/>
                  <a:pt x="411" y="5149"/>
                  <a:pt x="636" y="50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905854" y="907493"/>
            <a:ext cx="5567180" cy="950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905854" y="1960127"/>
            <a:ext cx="5538606" cy="384314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63751-E4DF-4AFB-B321-C644DE4B7C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DBA03D4-4AB9-B348-8485-628A0D4DB9CD}"/>
              </a:ext>
            </a:extLst>
          </p:cNvPr>
          <p:cNvGrpSpPr/>
          <p:nvPr userDrawn="1"/>
        </p:nvGrpSpPr>
        <p:grpSpPr>
          <a:xfrm>
            <a:off x="-9364" y="-897"/>
            <a:ext cx="9153204" cy="7066725"/>
            <a:chOff x="21145500" y="12424311"/>
            <a:chExt cx="12200890" cy="9419689"/>
          </a:xfrm>
        </p:grpSpPr>
        <p:sp>
          <p:nvSpPr>
            <p:cNvPr id="17" name="Line">
              <a:extLst>
                <a:ext uri="{FF2B5EF4-FFF2-40B4-BE49-F238E27FC236}">
                  <a16:creationId xmlns:a16="http://schemas.microsoft.com/office/drawing/2014/main" id="{1572375E-A540-904A-AE7F-101E292559C8}"/>
                </a:ext>
              </a:extLst>
            </p:cNvPr>
            <p:cNvSpPr/>
            <p:nvPr/>
          </p:nvSpPr>
          <p:spPr>
            <a:xfrm>
              <a:off x="26593800" y="20485100"/>
              <a:ext cx="6350" cy="1270000"/>
            </a:xfrm>
            <a:prstGeom prst="line">
              <a:avLst/>
            </a:prstGeom>
            <a:solidFill>
              <a:srgbClr val="55B4B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1A5D2A06-0FC0-094B-A629-57ADDDD9F277}"/>
                </a:ext>
              </a:extLst>
            </p:cNvPr>
            <p:cNvSpPr/>
            <p:nvPr/>
          </p:nvSpPr>
          <p:spPr>
            <a:xfrm>
              <a:off x="32664400" y="20535900"/>
              <a:ext cx="6350" cy="1270000"/>
            </a:xfrm>
            <a:prstGeom prst="line">
              <a:avLst/>
            </a:prstGeom>
            <a:solidFill>
              <a:srgbClr val="55B4B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A090094D-1919-FF46-B5EF-7B3C53DD831D}"/>
                </a:ext>
              </a:extLst>
            </p:cNvPr>
            <p:cNvSpPr/>
            <p:nvPr/>
          </p:nvSpPr>
          <p:spPr>
            <a:xfrm>
              <a:off x="26784300" y="20485100"/>
              <a:ext cx="6350" cy="1270000"/>
            </a:xfrm>
            <a:prstGeom prst="line">
              <a:avLst/>
            </a:prstGeom>
            <a:solidFill>
              <a:srgbClr val="55B4B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97C7A52F-5858-7547-AB93-65A7FA1BDEFF}"/>
                </a:ext>
              </a:extLst>
            </p:cNvPr>
            <p:cNvSpPr/>
            <p:nvPr/>
          </p:nvSpPr>
          <p:spPr>
            <a:xfrm>
              <a:off x="24803100" y="20574000"/>
              <a:ext cx="6350" cy="1270000"/>
            </a:xfrm>
            <a:prstGeom prst="line">
              <a:avLst/>
            </a:prstGeom>
            <a:solidFill>
              <a:srgbClr val="55B4B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5F2DEF90-8DC3-6041-A75B-BBEC6503CE7D}"/>
                </a:ext>
              </a:extLst>
            </p:cNvPr>
            <p:cNvSpPr/>
            <p:nvPr/>
          </p:nvSpPr>
          <p:spPr>
            <a:xfrm>
              <a:off x="26111200" y="12424311"/>
              <a:ext cx="6306822" cy="282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2" y="12140"/>
                    <a:pt x="5202" y="21600"/>
                    <a:pt x="10800" y="21600"/>
                  </a:cubicBezTo>
                  <a:cubicBezTo>
                    <a:pt x="16398" y="21600"/>
                    <a:pt x="21004" y="1215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7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61420751-DCBC-1B4F-B2D1-0BF7EA3D89BD}"/>
                </a:ext>
              </a:extLst>
            </p:cNvPr>
            <p:cNvSpPr/>
            <p:nvPr/>
          </p:nvSpPr>
          <p:spPr>
            <a:xfrm>
              <a:off x="29083000" y="14935200"/>
              <a:ext cx="1437426" cy="97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12" extrusionOk="0">
                  <a:moveTo>
                    <a:pt x="13611" y="21173"/>
                  </a:moveTo>
                  <a:cubicBezTo>
                    <a:pt x="13421" y="20757"/>
                    <a:pt x="13174" y="20201"/>
                    <a:pt x="12946" y="19813"/>
                  </a:cubicBezTo>
                  <a:cubicBezTo>
                    <a:pt x="12660" y="19230"/>
                    <a:pt x="12299" y="18647"/>
                    <a:pt x="11919" y="18230"/>
                  </a:cubicBezTo>
                  <a:cubicBezTo>
                    <a:pt x="11406" y="17564"/>
                    <a:pt x="10721" y="17120"/>
                    <a:pt x="10037" y="16953"/>
                  </a:cubicBezTo>
                  <a:cubicBezTo>
                    <a:pt x="9447" y="16981"/>
                    <a:pt x="9048" y="17731"/>
                    <a:pt x="8744" y="18369"/>
                  </a:cubicBezTo>
                  <a:cubicBezTo>
                    <a:pt x="8629" y="17647"/>
                    <a:pt x="8668" y="16703"/>
                    <a:pt x="8249" y="16148"/>
                  </a:cubicBezTo>
                  <a:cubicBezTo>
                    <a:pt x="8154" y="15759"/>
                    <a:pt x="7774" y="15704"/>
                    <a:pt x="7584" y="15509"/>
                  </a:cubicBezTo>
                  <a:cubicBezTo>
                    <a:pt x="7184" y="15371"/>
                    <a:pt x="6747" y="15371"/>
                    <a:pt x="6348" y="15648"/>
                  </a:cubicBezTo>
                  <a:cubicBezTo>
                    <a:pt x="5987" y="15898"/>
                    <a:pt x="5663" y="16148"/>
                    <a:pt x="5378" y="16537"/>
                  </a:cubicBezTo>
                  <a:cubicBezTo>
                    <a:pt x="5112" y="16842"/>
                    <a:pt x="4941" y="17203"/>
                    <a:pt x="4694" y="17592"/>
                  </a:cubicBezTo>
                  <a:cubicBezTo>
                    <a:pt x="4351" y="17869"/>
                    <a:pt x="4694" y="15954"/>
                    <a:pt x="4275" y="15593"/>
                  </a:cubicBezTo>
                  <a:cubicBezTo>
                    <a:pt x="4085" y="15093"/>
                    <a:pt x="3629" y="15093"/>
                    <a:pt x="3286" y="14926"/>
                  </a:cubicBezTo>
                  <a:cubicBezTo>
                    <a:pt x="2659" y="14899"/>
                    <a:pt x="2070" y="15232"/>
                    <a:pt x="1518" y="15620"/>
                  </a:cubicBezTo>
                  <a:cubicBezTo>
                    <a:pt x="1214" y="15787"/>
                    <a:pt x="967" y="16203"/>
                    <a:pt x="720" y="16509"/>
                  </a:cubicBezTo>
                  <a:cubicBezTo>
                    <a:pt x="491" y="16842"/>
                    <a:pt x="301" y="17064"/>
                    <a:pt x="73" y="17370"/>
                  </a:cubicBezTo>
                  <a:cubicBezTo>
                    <a:pt x="-79" y="16564"/>
                    <a:pt x="54" y="15759"/>
                    <a:pt x="54" y="14926"/>
                  </a:cubicBezTo>
                  <a:cubicBezTo>
                    <a:pt x="73" y="14343"/>
                    <a:pt x="168" y="13760"/>
                    <a:pt x="187" y="13149"/>
                  </a:cubicBezTo>
                  <a:cubicBezTo>
                    <a:pt x="301" y="12650"/>
                    <a:pt x="339" y="12122"/>
                    <a:pt x="415" y="11622"/>
                  </a:cubicBezTo>
                  <a:cubicBezTo>
                    <a:pt x="548" y="10956"/>
                    <a:pt x="682" y="10318"/>
                    <a:pt x="815" y="9679"/>
                  </a:cubicBezTo>
                  <a:cubicBezTo>
                    <a:pt x="929" y="9290"/>
                    <a:pt x="1100" y="8763"/>
                    <a:pt x="1233" y="8346"/>
                  </a:cubicBezTo>
                  <a:cubicBezTo>
                    <a:pt x="1385" y="7985"/>
                    <a:pt x="1499" y="7597"/>
                    <a:pt x="1689" y="7236"/>
                  </a:cubicBezTo>
                  <a:cubicBezTo>
                    <a:pt x="1917" y="6792"/>
                    <a:pt x="2108" y="6320"/>
                    <a:pt x="2393" y="5959"/>
                  </a:cubicBezTo>
                  <a:cubicBezTo>
                    <a:pt x="2640" y="5598"/>
                    <a:pt x="2450" y="6986"/>
                    <a:pt x="2526" y="7319"/>
                  </a:cubicBezTo>
                  <a:cubicBezTo>
                    <a:pt x="2678" y="7874"/>
                    <a:pt x="2773" y="8513"/>
                    <a:pt x="3039" y="8957"/>
                  </a:cubicBezTo>
                  <a:cubicBezTo>
                    <a:pt x="3248" y="9263"/>
                    <a:pt x="3439" y="9540"/>
                    <a:pt x="3667" y="9818"/>
                  </a:cubicBezTo>
                  <a:cubicBezTo>
                    <a:pt x="4199" y="10429"/>
                    <a:pt x="4808" y="10873"/>
                    <a:pt x="5454" y="11178"/>
                  </a:cubicBezTo>
                  <a:cubicBezTo>
                    <a:pt x="5815" y="11345"/>
                    <a:pt x="6196" y="11428"/>
                    <a:pt x="6557" y="11511"/>
                  </a:cubicBezTo>
                  <a:cubicBezTo>
                    <a:pt x="7146" y="11567"/>
                    <a:pt x="7736" y="11650"/>
                    <a:pt x="8325" y="11511"/>
                  </a:cubicBezTo>
                  <a:cubicBezTo>
                    <a:pt x="8877" y="11595"/>
                    <a:pt x="9390" y="11400"/>
                    <a:pt x="8953" y="10512"/>
                  </a:cubicBezTo>
                  <a:cubicBezTo>
                    <a:pt x="8629" y="9596"/>
                    <a:pt x="8477" y="8707"/>
                    <a:pt x="9105" y="9540"/>
                  </a:cubicBezTo>
                  <a:cubicBezTo>
                    <a:pt x="9447" y="10068"/>
                    <a:pt x="10379" y="9568"/>
                    <a:pt x="10322" y="8763"/>
                  </a:cubicBezTo>
                  <a:cubicBezTo>
                    <a:pt x="10303" y="8124"/>
                    <a:pt x="10132" y="6903"/>
                    <a:pt x="10873" y="8985"/>
                  </a:cubicBezTo>
                  <a:cubicBezTo>
                    <a:pt x="10911" y="9401"/>
                    <a:pt x="11158" y="9762"/>
                    <a:pt x="11672" y="9346"/>
                  </a:cubicBezTo>
                  <a:cubicBezTo>
                    <a:pt x="11976" y="9068"/>
                    <a:pt x="12109" y="9013"/>
                    <a:pt x="12394" y="8624"/>
                  </a:cubicBezTo>
                  <a:cubicBezTo>
                    <a:pt x="12603" y="8291"/>
                    <a:pt x="12813" y="7930"/>
                    <a:pt x="12984" y="7625"/>
                  </a:cubicBezTo>
                  <a:cubicBezTo>
                    <a:pt x="13307" y="6958"/>
                    <a:pt x="13630" y="6209"/>
                    <a:pt x="13858" y="5459"/>
                  </a:cubicBezTo>
                  <a:cubicBezTo>
                    <a:pt x="14029" y="4709"/>
                    <a:pt x="14239" y="3904"/>
                    <a:pt x="14201" y="3071"/>
                  </a:cubicBezTo>
                  <a:cubicBezTo>
                    <a:pt x="14258" y="2183"/>
                    <a:pt x="13991" y="1295"/>
                    <a:pt x="13687" y="573"/>
                  </a:cubicBezTo>
                  <a:cubicBezTo>
                    <a:pt x="13117" y="-288"/>
                    <a:pt x="14163" y="101"/>
                    <a:pt x="14505" y="17"/>
                  </a:cubicBezTo>
                  <a:cubicBezTo>
                    <a:pt x="14980" y="17"/>
                    <a:pt x="15437" y="73"/>
                    <a:pt x="15912" y="240"/>
                  </a:cubicBezTo>
                  <a:cubicBezTo>
                    <a:pt x="16273" y="323"/>
                    <a:pt x="16653" y="462"/>
                    <a:pt x="16996" y="628"/>
                  </a:cubicBezTo>
                  <a:cubicBezTo>
                    <a:pt x="17376" y="739"/>
                    <a:pt x="17794" y="1045"/>
                    <a:pt x="18175" y="1267"/>
                  </a:cubicBezTo>
                  <a:cubicBezTo>
                    <a:pt x="18441" y="1461"/>
                    <a:pt x="18726" y="1655"/>
                    <a:pt x="19011" y="1878"/>
                  </a:cubicBezTo>
                  <a:cubicBezTo>
                    <a:pt x="19353" y="2127"/>
                    <a:pt x="19677" y="2405"/>
                    <a:pt x="19981" y="2738"/>
                  </a:cubicBezTo>
                  <a:cubicBezTo>
                    <a:pt x="20247" y="2849"/>
                    <a:pt x="20456" y="3182"/>
                    <a:pt x="20684" y="3405"/>
                  </a:cubicBezTo>
                  <a:cubicBezTo>
                    <a:pt x="20970" y="3765"/>
                    <a:pt x="21255" y="4099"/>
                    <a:pt x="21521" y="4432"/>
                  </a:cubicBezTo>
                  <a:cubicBezTo>
                    <a:pt x="21293" y="4571"/>
                    <a:pt x="20608" y="4237"/>
                    <a:pt x="20209" y="4237"/>
                  </a:cubicBezTo>
                  <a:cubicBezTo>
                    <a:pt x="19620" y="4321"/>
                    <a:pt x="18992" y="4349"/>
                    <a:pt x="18498" y="4932"/>
                  </a:cubicBezTo>
                  <a:cubicBezTo>
                    <a:pt x="18060" y="5237"/>
                    <a:pt x="17756" y="5931"/>
                    <a:pt x="17775" y="6653"/>
                  </a:cubicBezTo>
                  <a:cubicBezTo>
                    <a:pt x="17680" y="7514"/>
                    <a:pt x="18060" y="8235"/>
                    <a:pt x="18289" y="8957"/>
                  </a:cubicBezTo>
                  <a:cubicBezTo>
                    <a:pt x="18517" y="9318"/>
                    <a:pt x="18707" y="9762"/>
                    <a:pt x="18897" y="10151"/>
                  </a:cubicBezTo>
                  <a:cubicBezTo>
                    <a:pt x="18707" y="10234"/>
                    <a:pt x="18251" y="9846"/>
                    <a:pt x="17965" y="9873"/>
                  </a:cubicBezTo>
                  <a:cubicBezTo>
                    <a:pt x="17490" y="9707"/>
                    <a:pt x="16939" y="9624"/>
                    <a:pt x="16444" y="9901"/>
                  </a:cubicBezTo>
                  <a:cubicBezTo>
                    <a:pt x="16083" y="10096"/>
                    <a:pt x="15817" y="10456"/>
                    <a:pt x="15627" y="10984"/>
                  </a:cubicBezTo>
                  <a:cubicBezTo>
                    <a:pt x="15474" y="11650"/>
                    <a:pt x="15360" y="12511"/>
                    <a:pt x="15627" y="13177"/>
                  </a:cubicBezTo>
                  <a:cubicBezTo>
                    <a:pt x="15893" y="13955"/>
                    <a:pt x="15836" y="14094"/>
                    <a:pt x="15398" y="13538"/>
                  </a:cubicBezTo>
                  <a:cubicBezTo>
                    <a:pt x="15094" y="13205"/>
                    <a:pt x="14733" y="13094"/>
                    <a:pt x="14353" y="13094"/>
                  </a:cubicBezTo>
                  <a:cubicBezTo>
                    <a:pt x="13991" y="13094"/>
                    <a:pt x="13592" y="13427"/>
                    <a:pt x="13402" y="13955"/>
                  </a:cubicBezTo>
                  <a:cubicBezTo>
                    <a:pt x="12946" y="14760"/>
                    <a:pt x="12889" y="15843"/>
                    <a:pt x="12870" y="16787"/>
                  </a:cubicBezTo>
                  <a:cubicBezTo>
                    <a:pt x="12832" y="18314"/>
                    <a:pt x="13193" y="19813"/>
                    <a:pt x="13535" y="21201"/>
                  </a:cubicBezTo>
                  <a:lnTo>
                    <a:pt x="13535" y="21312"/>
                  </a:lnTo>
                  <a:lnTo>
                    <a:pt x="13611" y="21173"/>
                  </a:lnTo>
                  <a:close/>
                  <a:moveTo>
                    <a:pt x="10284" y="11650"/>
                  </a:moveTo>
                  <a:cubicBezTo>
                    <a:pt x="10132" y="10901"/>
                    <a:pt x="9485" y="11845"/>
                    <a:pt x="10151" y="11817"/>
                  </a:cubicBezTo>
                  <a:cubicBezTo>
                    <a:pt x="10246" y="11845"/>
                    <a:pt x="10284" y="11678"/>
                    <a:pt x="10284" y="11650"/>
                  </a:cubicBezTo>
                  <a:close/>
                  <a:moveTo>
                    <a:pt x="10797" y="11428"/>
                  </a:moveTo>
                  <a:cubicBezTo>
                    <a:pt x="11082" y="10651"/>
                    <a:pt x="10664" y="10901"/>
                    <a:pt x="10531" y="11345"/>
                  </a:cubicBezTo>
                  <a:cubicBezTo>
                    <a:pt x="10455" y="11678"/>
                    <a:pt x="10721" y="11484"/>
                    <a:pt x="10797" y="1142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B329102E-0F12-1341-81A8-F620813A745A}"/>
                </a:ext>
              </a:extLst>
            </p:cNvPr>
            <p:cNvSpPr/>
            <p:nvPr/>
          </p:nvSpPr>
          <p:spPr>
            <a:xfrm>
              <a:off x="30403800" y="13423899"/>
              <a:ext cx="2359101" cy="148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166" extrusionOk="0">
                  <a:moveTo>
                    <a:pt x="9309" y="21166"/>
                  </a:moveTo>
                  <a:lnTo>
                    <a:pt x="9285" y="21058"/>
                  </a:lnTo>
                  <a:cubicBezTo>
                    <a:pt x="9459" y="19577"/>
                    <a:pt x="9633" y="18005"/>
                    <a:pt x="9425" y="16488"/>
                  </a:cubicBezTo>
                  <a:cubicBezTo>
                    <a:pt x="9297" y="15531"/>
                    <a:pt x="9123" y="14466"/>
                    <a:pt x="8612" y="13779"/>
                  </a:cubicBezTo>
                  <a:cubicBezTo>
                    <a:pt x="8392" y="13310"/>
                    <a:pt x="7974" y="13075"/>
                    <a:pt x="7626" y="13165"/>
                  </a:cubicBezTo>
                  <a:cubicBezTo>
                    <a:pt x="7277" y="13256"/>
                    <a:pt x="6952" y="13454"/>
                    <a:pt x="6697" y="13870"/>
                  </a:cubicBezTo>
                  <a:cubicBezTo>
                    <a:pt x="6349" y="14520"/>
                    <a:pt x="6279" y="14393"/>
                    <a:pt x="6453" y="13563"/>
                  </a:cubicBezTo>
                  <a:cubicBezTo>
                    <a:pt x="6616" y="12840"/>
                    <a:pt x="6430" y="11991"/>
                    <a:pt x="6210" y="11377"/>
                  </a:cubicBezTo>
                  <a:cubicBezTo>
                    <a:pt x="5977" y="10908"/>
                    <a:pt x="5687" y="10601"/>
                    <a:pt x="5327" y="10510"/>
                  </a:cubicBezTo>
                  <a:cubicBezTo>
                    <a:pt x="4828" y="10366"/>
                    <a:pt x="4329" y="10583"/>
                    <a:pt x="3900" y="10872"/>
                  </a:cubicBezTo>
                  <a:cubicBezTo>
                    <a:pt x="3621" y="10926"/>
                    <a:pt x="3238" y="11413"/>
                    <a:pt x="3053" y="11395"/>
                  </a:cubicBezTo>
                  <a:cubicBezTo>
                    <a:pt x="3192" y="10962"/>
                    <a:pt x="3319" y="10474"/>
                    <a:pt x="3494" y="10041"/>
                  </a:cubicBezTo>
                  <a:cubicBezTo>
                    <a:pt x="3633" y="9264"/>
                    <a:pt x="3900" y="8470"/>
                    <a:pt x="3726" y="7621"/>
                  </a:cubicBezTo>
                  <a:cubicBezTo>
                    <a:pt x="3679" y="6898"/>
                    <a:pt x="3308" y="6266"/>
                    <a:pt x="2867" y="6086"/>
                  </a:cubicBezTo>
                  <a:cubicBezTo>
                    <a:pt x="2356" y="5616"/>
                    <a:pt x="1764" y="5743"/>
                    <a:pt x="1195" y="5797"/>
                  </a:cubicBezTo>
                  <a:cubicBezTo>
                    <a:pt x="836" y="5905"/>
                    <a:pt x="221" y="6393"/>
                    <a:pt x="0" y="6302"/>
                  </a:cubicBezTo>
                  <a:cubicBezTo>
                    <a:pt x="209" y="5905"/>
                    <a:pt x="441" y="5508"/>
                    <a:pt x="673" y="5074"/>
                  </a:cubicBezTo>
                  <a:cubicBezTo>
                    <a:pt x="870" y="4785"/>
                    <a:pt x="1021" y="4424"/>
                    <a:pt x="1254" y="4244"/>
                  </a:cubicBezTo>
                  <a:cubicBezTo>
                    <a:pt x="1509" y="3828"/>
                    <a:pt x="1776" y="3485"/>
                    <a:pt x="2078" y="3142"/>
                  </a:cubicBezTo>
                  <a:cubicBezTo>
                    <a:pt x="2321" y="2853"/>
                    <a:pt x="2553" y="2582"/>
                    <a:pt x="2797" y="2329"/>
                  </a:cubicBezTo>
                  <a:cubicBezTo>
                    <a:pt x="3134" y="2040"/>
                    <a:pt x="3482" y="1625"/>
                    <a:pt x="3842" y="1408"/>
                  </a:cubicBezTo>
                  <a:cubicBezTo>
                    <a:pt x="4144" y="1155"/>
                    <a:pt x="4480" y="921"/>
                    <a:pt x="4817" y="758"/>
                  </a:cubicBezTo>
                  <a:cubicBezTo>
                    <a:pt x="5223" y="469"/>
                    <a:pt x="5664" y="306"/>
                    <a:pt x="6105" y="198"/>
                  </a:cubicBezTo>
                  <a:cubicBezTo>
                    <a:pt x="6430" y="198"/>
                    <a:pt x="7370" y="-434"/>
                    <a:pt x="6929" y="559"/>
                  </a:cubicBezTo>
                  <a:cubicBezTo>
                    <a:pt x="6720" y="1354"/>
                    <a:pt x="6558" y="2311"/>
                    <a:pt x="6720" y="3178"/>
                  </a:cubicBezTo>
                  <a:cubicBezTo>
                    <a:pt x="6767" y="4009"/>
                    <a:pt x="7057" y="4785"/>
                    <a:pt x="7301" y="5490"/>
                  </a:cubicBezTo>
                  <a:cubicBezTo>
                    <a:pt x="7602" y="6212"/>
                    <a:pt x="7985" y="6862"/>
                    <a:pt x="8357" y="7440"/>
                  </a:cubicBezTo>
                  <a:cubicBezTo>
                    <a:pt x="8554" y="7711"/>
                    <a:pt x="8786" y="8018"/>
                    <a:pt x="9030" y="8289"/>
                  </a:cubicBezTo>
                  <a:cubicBezTo>
                    <a:pt x="9332" y="8578"/>
                    <a:pt x="9471" y="8614"/>
                    <a:pt x="9784" y="8813"/>
                  </a:cubicBezTo>
                  <a:cubicBezTo>
                    <a:pt x="10318" y="9102"/>
                    <a:pt x="10504" y="8668"/>
                    <a:pt x="10492" y="8253"/>
                  </a:cubicBezTo>
                  <a:cubicBezTo>
                    <a:pt x="10980" y="6014"/>
                    <a:pt x="10933" y="7260"/>
                    <a:pt x="10991" y="7910"/>
                  </a:cubicBezTo>
                  <a:cubicBezTo>
                    <a:pt x="11038" y="8723"/>
                    <a:pt x="11966" y="8993"/>
                    <a:pt x="12222" y="8397"/>
                  </a:cubicBezTo>
                  <a:cubicBezTo>
                    <a:pt x="12709" y="7404"/>
                    <a:pt x="12674" y="8325"/>
                    <a:pt x="12466" y="9319"/>
                  </a:cubicBezTo>
                  <a:cubicBezTo>
                    <a:pt x="12164" y="10294"/>
                    <a:pt x="12663" y="10366"/>
                    <a:pt x="13174" y="10149"/>
                  </a:cubicBezTo>
                  <a:cubicBezTo>
                    <a:pt x="13754" y="10131"/>
                    <a:pt x="14299" y="9896"/>
                    <a:pt x="14833" y="9698"/>
                  </a:cubicBezTo>
                  <a:cubicBezTo>
                    <a:pt x="15170" y="9517"/>
                    <a:pt x="15518" y="9355"/>
                    <a:pt x="15831" y="9084"/>
                  </a:cubicBezTo>
                  <a:cubicBezTo>
                    <a:pt x="16412" y="8632"/>
                    <a:pt x="16922" y="8036"/>
                    <a:pt x="17352" y="7296"/>
                  </a:cubicBezTo>
                  <a:cubicBezTo>
                    <a:pt x="17549" y="6971"/>
                    <a:pt x="17689" y="6646"/>
                    <a:pt x="17851" y="6284"/>
                  </a:cubicBezTo>
                  <a:cubicBezTo>
                    <a:pt x="18060" y="5761"/>
                    <a:pt x="18083" y="5110"/>
                    <a:pt x="18153" y="4514"/>
                  </a:cubicBezTo>
                  <a:cubicBezTo>
                    <a:pt x="18199" y="4171"/>
                    <a:pt x="17863" y="2835"/>
                    <a:pt x="18130" y="3142"/>
                  </a:cubicBezTo>
                  <a:cubicBezTo>
                    <a:pt x="18431" y="3431"/>
                    <a:pt x="18664" y="3846"/>
                    <a:pt x="18930" y="4244"/>
                  </a:cubicBezTo>
                  <a:cubicBezTo>
                    <a:pt x="19139" y="4569"/>
                    <a:pt x="19302" y="4912"/>
                    <a:pt x="19476" y="5255"/>
                  </a:cubicBezTo>
                  <a:cubicBezTo>
                    <a:pt x="19650" y="5652"/>
                    <a:pt x="19847" y="6122"/>
                    <a:pt x="20010" y="6501"/>
                  </a:cubicBezTo>
                  <a:cubicBezTo>
                    <a:pt x="20207" y="7115"/>
                    <a:pt x="20404" y="7711"/>
                    <a:pt x="20602" y="8343"/>
                  </a:cubicBezTo>
                  <a:cubicBezTo>
                    <a:pt x="20730" y="8813"/>
                    <a:pt x="20834" y="9318"/>
                    <a:pt x="20985" y="9806"/>
                  </a:cubicBezTo>
                  <a:cubicBezTo>
                    <a:pt x="21066" y="10384"/>
                    <a:pt x="21217" y="10962"/>
                    <a:pt x="21298" y="11540"/>
                  </a:cubicBezTo>
                  <a:cubicBezTo>
                    <a:pt x="21379" y="12353"/>
                    <a:pt x="21600" y="13129"/>
                    <a:pt x="21554" y="13960"/>
                  </a:cubicBezTo>
                  <a:cubicBezTo>
                    <a:pt x="21321" y="13707"/>
                    <a:pt x="21112" y="13545"/>
                    <a:pt x="20857" y="13274"/>
                  </a:cubicBezTo>
                  <a:cubicBezTo>
                    <a:pt x="20590" y="13039"/>
                    <a:pt x="20323" y="12678"/>
                    <a:pt x="20010" y="12569"/>
                  </a:cubicBezTo>
                  <a:cubicBezTo>
                    <a:pt x="19453" y="12335"/>
                    <a:pt x="18872" y="12136"/>
                    <a:pt x="18281" y="12316"/>
                  </a:cubicBezTo>
                  <a:cubicBezTo>
                    <a:pt x="17990" y="12569"/>
                    <a:pt x="17549" y="12678"/>
                    <a:pt x="17433" y="13219"/>
                  </a:cubicBezTo>
                  <a:cubicBezTo>
                    <a:pt x="17073" y="13671"/>
                    <a:pt x="17607" y="15513"/>
                    <a:pt x="17271" y="15314"/>
                  </a:cubicBezTo>
                  <a:cubicBezTo>
                    <a:pt x="17004" y="14989"/>
                    <a:pt x="16795" y="14682"/>
                    <a:pt x="16516" y="14448"/>
                  </a:cubicBezTo>
                  <a:cubicBezTo>
                    <a:pt x="16191" y="14122"/>
                    <a:pt x="15866" y="13942"/>
                    <a:pt x="15507" y="13797"/>
                  </a:cubicBezTo>
                  <a:cubicBezTo>
                    <a:pt x="15112" y="13617"/>
                    <a:pt x="14706" y="13689"/>
                    <a:pt x="14346" y="13942"/>
                  </a:cubicBezTo>
                  <a:cubicBezTo>
                    <a:pt x="14195" y="14159"/>
                    <a:pt x="13847" y="14321"/>
                    <a:pt x="13800" y="14737"/>
                  </a:cubicBezTo>
                  <a:cubicBezTo>
                    <a:pt x="13475" y="15405"/>
                    <a:pt x="13615" y="16326"/>
                    <a:pt x="13580" y="17084"/>
                  </a:cubicBezTo>
                  <a:cubicBezTo>
                    <a:pt x="13220" y="16525"/>
                    <a:pt x="12779" y="15856"/>
                    <a:pt x="12222" y="16001"/>
                  </a:cubicBezTo>
                  <a:cubicBezTo>
                    <a:pt x="11607" y="16344"/>
                    <a:pt x="11015" y="16940"/>
                    <a:pt x="10609" y="17735"/>
                  </a:cubicBezTo>
                  <a:cubicBezTo>
                    <a:pt x="10307" y="18222"/>
                    <a:pt x="10017" y="18908"/>
                    <a:pt x="9819" y="19559"/>
                  </a:cubicBezTo>
                  <a:cubicBezTo>
                    <a:pt x="9645" y="20010"/>
                    <a:pt x="9483" y="20642"/>
                    <a:pt x="9343" y="21094"/>
                  </a:cubicBezTo>
                  <a:lnTo>
                    <a:pt x="9309" y="21166"/>
                  </a:lnTo>
                  <a:close/>
                  <a:moveTo>
                    <a:pt x="11549" y="10854"/>
                  </a:moveTo>
                  <a:cubicBezTo>
                    <a:pt x="12187" y="10727"/>
                    <a:pt x="11479" y="9933"/>
                    <a:pt x="11409" y="10709"/>
                  </a:cubicBezTo>
                  <a:cubicBezTo>
                    <a:pt x="11433" y="10745"/>
                    <a:pt x="11479" y="10890"/>
                    <a:pt x="11549" y="10854"/>
                  </a:cubicBezTo>
                  <a:close/>
                  <a:moveTo>
                    <a:pt x="11166" y="10474"/>
                  </a:moveTo>
                  <a:cubicBezTo>
                    <a:pt x="10991" y="10077"/>
                    <a:pt x="10574" y="9914"/>
                    <a:pt x="10922" y="10619"/>
                  </a:cubicBezTo>
                  <a:cubicBezTo>
                    <a:pt x="11003" y="10673"/>
                    <a:pt x="11270" y="10781"/>
                    <a:pt x="11166" y="104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C0ECF8E0-8F52-AE4F-90B3-BF5086BB4951}"/>
                </a:ext>
              </a:extLst>
            </p:cNvPr>
            <p:cNvSpPr/>
            <p:nvPr/>
          </p:nvSpPr>
          <p:spPr>
            <a:xfrm>
              <a:off x="28511499" y="13093700"/>
              <a:ext cx="952504" cy="61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2154" y="21517"/>
                  </a:moveTo>
                  <a:lnTo>
                    <a:pt x="12096" y="21428"/>
                  </a:lnTo>
                  <a:cubicBezTo>
                    <a:pt x="11894" y="19958"/>
                    <a:pt x="11664" y="18444"/>
                    <a:pt x="11117" y="17197"/>
                  </a:cubicBezTo>
                  <a:cubicBezTo>
                    <a:pt x="10771" y="16395"/>
                    <a:pt x="10339" y="15549"/>
                    <a:pt x="9706" y="15193"/>
                  </a:cubicBezTo>
                  <a:cubicBezTo>
                    <a:pt x="9389" y="14926"/>
                    <a:pt x="8957" y="14926"/>
                    <a:pt x="8669" y="15237"/>
                  </a:cubicBezTo>
                  <a:cubicBezTo>
                    <a:pt x="8381" y="15505"/>
                    <a:pt x="8122" y="15905"/>
                    <a:pt x="8006" y="16440"/>
                  </a:cubicBezTo>
                  <a:cubicBezTo>
                    <a:pt x="7862" y="17242"/>
                    <a:pt x="7747" y="17152"/>
                    <a:pt x="7690" y="16306"/>
                  </a:cubicBezTo>
                  <a:cubicBezTo>
                    <a:pt x="7661" y="15549"/>
                    <a:pt x="7286" y="14881"/>
                    <a:pt x="6941" y="14480"/>
                  </a:cubicBezTo>
                  <a:cubicBezTo>
                    <a:pt x="6624" y="14213"/>
                    <a:pt x="6278" y="14079"/>
                    <a:pt x="5904" y="14213"/>
                  </a:cubicBezTo>
                  <a:cubicBezTo>
                    <a:pt x="5414" y="14391"/>
                    <a:pt x="5011" y="14881"/>
                    <a:pt x="4694" y="15371"/>
                  </a:cubicBezTo>
                  <a:cubicBezTo>
                    <a:pt x="4435" y="15594"/>
                    <a:pt x="4234" y="16262"/>
                    <a:pt x="4032" y="16351"/>
                  </a:cubicBezTo>
                  <a:cubicBezTo>
                    <a:pt x="4061" y="15861"/>
                    <a:pt x="4061" y="15371"/>
                    <a:pt x="4118" y="14881"/>
                  </a:cubicBezTo>
                  <a:cubicBezTo>
                    <a:pt x="4061" y="14079"/>
                    <a:pt x="4118" y="13233"/>
                    <a:pt x="3744" y="12565"/>
                  </a:cubicBezTo>
                  <a:cubicBezTo>
                    <a:pt x="3514" y="11942"/>
                    <a:pt x="3024" y="11585"/>
                    <a:pt x="2592" y="11675"/>
                  </a:cubicBezTo>
                  <a:cubicBezTo>
                    <a:pt x="2016" y="11541"/>
                    <a:pt x="1498" y="11986"/>
                    <a:pt x="979" y="12387"/>
                  </a:cubicBezTo>
                  <a:cubicBezTo>
                    <a:pt x="662" y="12699"/>
                    <a:pt x="230" y="13500"/>
                    <a:pt x="0" y="13545"/>
                  </a:cubicBezTo>
                  <a:cubicBezTo>
                    <a:pt x="86" y="13055"/>
                    <a:pt x="202" y="12565"/>
                    <a:pt x="317" y="12031"/>
                  </a:cubicBezTo>
                  <a:cubicBezTo>
                    <a:pt x="432" y="11674"/>
                    <a:pt x="490" y="11229"/>
                    <a:pt x="634" y="10917"/>
                  </a:cubicBezTo>
                  <a:cubicBezTo>
                    <a:pt x="749" y="10383"/>
                    <a:pt x="922" y="9938"/>
                    <a:pt x="1123" y="9448"/>
                  </a:cubicBezTo>
                  <a:cubicBezTo>
                    <a:pt x="1267" y="9047"/>
                    <a:pt x="1411" y="8646"/>
                    <a:pt x="1584" y="8290"/>
                  </a:cubicBezTo>
                  <a:cubicBezTo>
                    <a:pt x="1814" y="7800"/>
                    <a:pt x="2045" y="7265"/>
                    <a:pt x="2304" y="6820"/>
                  </a:cubicBezTo>
                  <a:cubicBezTo>
                    <a:pt x="2506" y="6419"/>
                    <a:pt x="2765" y="5974"/>
                    <a:pt x="3024" y="5662"/>
                  </a:cubicBezTo>
                  <a:cubicBezTo>
                    <a:pt x="3341" y="5172"/>
                    <a:pt x="3686" y="4771"/>
                    <a:pt x="4061" y="4371"/>
                  </a:cubicBezTo>
                  <a:cubicBezTo>
                    <a:pt x="4349" y="4192"/>
                    <a:pt x="5069" y="3034"/>
                    <a:pt x="4896" y="4237"/>
                  </a:cubicBezTo>
                  <a:cubicBezTo>
                    <a:pt x="4896" y="5083"/>
                    <a:pt x="4982" y="6063"/>
                    <a:pt x="5357" y="6731"/>
                  </a:cubicBezTo>
                  <a:cubicBezTo>
                    <a:pt x="5616" y="7443"/>
                    <a:pt x="6048" y="7978"/>
                    <a:pt x="6451" y="8468"/>
                  </a:cubicBezTo>
                  <a:cubicBezTo>
                    <a:pt x="6912" y="8958"/>
                    <a:pt x="7430" y="9314"/>
                    <a:pt x="7891" y="9626"/>
                  </a:cubicBezTo>
                  <a:cubicBezTo>
                    <a:pt x="8150" y="9759"/>
                    <a:pt x="8438" y="9893"/>
                    <a:pt x="8698" y="10027"/>
                  </a:cubicBezTo>
                  <a:cubicBezTo>
                    <a:pt x="9043" y="10116"/>
                    <a:pt x="9187" y="10071"/>
                    <a:pt x="9533" y="10071"/>
                  </a:cubicBezTo>
                  <a:cubicBezTo>
                    <a:pt x="10080" y="10027"/>
                    <a:pt x="10166" y="9492"/>
                    <a:pt x="10051" y="9136"/>
                  </a:cubicBezTo>
                  <a:cubicBezTo>
                    <a:pt x="9936" y="6820"/>
                    <a:pt x="10224" y="7978"/>
                    <a:pt x="10426" y="8512"/>
                  </a:cubicBezTo>
                  <a:cubicBezTo>
                    <a:pt x="10656" y="9225"/>
                    <a:pt x="11578" y="8913"/>
                    <a:pt x="11664" y="8245"/>
                  </a:cubicBezTo>
                  <a:cubicBezTo>
                    <a:pt x="11866" y="7043"/>
                    <a:pt x="12067" y="7889"/>
                    <a:pt x="12125" y="8958"/>
                  </a:cubicBezTo>
                  <a:cubicBezTo>
                    <a:pt x="12096" y="10027"/>
                    <a:pt x="12557" y="9804"/>
                    <a:pt x="12960" y="9314"/>
                  </a:cubicBezTo>
                  <a:cubicBezTo>
                    <a:pt x="13479" y="8958"/>
                    <a:pt x="13911" y="8423"/>
                    <a:pt x="14371" y="7933"/>
                  </a:cubicBezTo>
                  <a:cubicBezTo>
                    <a:pt x="14630" y="7577"/>
                    <a:pt x="14918" y="7221"/>
                    <a:pt x="15149" y="6775"/>
                  </a:cubicBezTo>
                  <a:cubicBezTo>
                    <a:pt x="15581" y="6018"/>
                    <a:pt x="15898" y="5172"/>
                    <a:pt x="16099" y="4237"/>
                  </a:cubicBezTo>
                  <a:cubicBezTo>
                    <a:pt x="16214" y="3836"/>
                    <a:pt x="16243" y="3435"/>
                    <a:pt x="16301" y="3035"/>
                  </a:cubicBezTo>
                  <a:cubicBezTo>
                    <a:pt x="16358" y="2456"/>
                    <a:pt x="16214" y="1832"/>
                    <a:pt x="16157" y="1253"/>
                  </a:cubicBezTo>
                  <a:cubicBezTo>
                    <a:pt x="16099" y="897"/>
                    <a:pt x="15466" y="-83"/>
                    <a:pt x="15811" y="6"/>
                  </a:cubicBezTo>
                  <a:cubicBezTo>
                    <a:pt x="16157" y="95"/>
                    <a:pt x="16474" y="318"/>
                    <a:pt x="16819" y="540"/>
                  </a:cubicBezTo>
                  <a:cubicBezTo>
                    <a:pt x="17078" y="719"/>
                    <a:pt x="17309" y="941"/>
                    <a:pt x="17568" y="1119"/>
                  </a:cubicBezTo>
                  <a:cubicBezTo>
                    <a:pt x="17827" y="1387"/>
                    <a:pt x="18115" y="1698"/>
                    <a:pt x="18346" y="1921"/>
                  </a:cubicBezTo>
                  <a:cubicBezTo>
                    <a:pt x="18662" y="2366"/>
                    <a:pt x="19008" y="2812"/>
                    <a:pt x="19325" y="3257"/>
                  </a:cubicBezTo>
                  <a:cubicBezTo>
                    <a:pt x="19555" y="3614"/>
                    <a:pt x="19786" y="4014"/>
                    <a:pt x="20045" y="4371"/>
                  </a:cubicBezTo>
                  <a:cubicBezTo>
                    <a:pt x="20246" y="4860"/>
                    <a:pt x="20534" y="5261"/>
                    <a:pt x="20765" y="5751"/>
                  </a:cubicBezTo>
                  <a:cubicBezTo>
                    <a:pt x="21053" y="6464"/>
                    <a:pt x="21427" y="7043"/>
                    <a:pt x="21600" y="7800"/>
                  </a:cubicBezTo>
                  <a:cubicBezTo>
                    <a:pt x="21312" y="7711"/>
                    <a:pt x="21082" y="7666"/>
                    <a:pt x="20794" y="7577"/>
                  </a:cubicBezTo>
                  <a:cubicBezTo>
                    <a:pt x="20506" y="7533"/>
                    <a:pt x="20160" y="7354"/>
                    <a:pt x="19843" y="7444"/>
                  </a:cubicBezTo>
                  <a:cubicBezTo>
                    <a:pt x="19267" y="7533"/>
                    <a:pt x="18691" y="7711"/>
                    <a:pt x="18202" y="8245"/>
                  </a:cubicBezTo>
                  <a:cubicBezTo>
                    <a:pt x="18000" y="8646"/>
                    <a:pt x="17626" y="9002"/>
                    <a:pt x="17654" y="9581"/>
                  </a:cubicBezTo>
                  <a:cubicBezTo>
                    <a:pt x="17453" y="10205"/>
                    <a:pt x="18374" y="11541"/>
                    <a:pt x="18000" y="11585"/>
                  </a:cubicBezTo>
                  <a:cubicBezTo>
                    <a:pt x="17683" y="11452"/>
                    <a:pt x="17424" y="11274"/>
                    <a:pt x="17107" y="11229"/>
                  </a:cubicBezTo>
                  <a:cubicBezTo>
                    <a:pt x="16733" y="11140"/>
                    <a:pt x="16387" y="11140"/>
                    <a:pt x="16013" y="11229"/>
                  </a:cubicBezTo>
                  <a:cubicBezTo>
                    <a:pt x="15610" y="11274"/>
                    <a:pt x="15264" y="11630"/>
                    <a:pt x="14976" y="12075"/>
                  </a:cubicBezTo>
                  <a:cubicBezTo>
                    <a:pt x="14890" y="12342"/>
                    <a:pt x="14602" y="12699"/>
                    <a:pt x="14659" y="13100"/>
                  </a:cubicBezTo>
                  <a:cubicBezTo>
                    <a:pt x="14515" y="13901"/>
                    <a:pt x="14890" y="14658"/>
                    <a:pt x="15034" y="15371"/>
                  </a:cubicBezTo>
                  <a:cubicBezTo>
                    <a:pt x="14573" y="15059"/>
                    <a:pt x="13997" y="14747"/>
                    <a:pt x="13536" y="15193"/>
                  </a:cubicBezTo>
                  <a:cubicBezTo>
                    <a:pt x="13046" y="15861"/>
                    <a:pt x="12672" y="16752"/>
                    <a:pt x="12470" y="17731"/>
                  </a:cubicBezTo>
                  <a:cubicBezTo>
                    <a:pt x="12326" y="18355"/>
                    <a:pt x="12211" y="19156"/>
                    <a:pt x="12182" y="19825"/>
                  </a:cubicBezTo>
                  <a:cubicBezTo>
                    <a:pt x="12125" y="20359"/>
                    <a:pt x="12154" y="20982"/>
                    <a:pt x="12125" y="21472"/>
                  </a:cubicBezTo>
                  <a:lnTo>
                    <a:pt x="12154" y="21517"/>
                  </a:lnTo>
                  <a:close/>
                  <a:moveTo>
                    <a:pt x="11664" y="10828"/>
                  </a:moveTo>
                  <a:cubicBezTo>
                    <a:pt x="12211" y="10338"/>
                    <a:pt x="11376" y="10027"/>
                    <a:pt x="11491" y="10784"/>
                  </a:cubicBezTo>
                  <a:cubicBezTo>
                    <a:pt x="11549" y="10828"/>
                    <a:pt x="11635" y="10917"/>
                    <a:pt x="11664" y="10828"/>
                  </a:cubicBezTo>
                  <a:close/>
                  <a:moveTo>
                    <a:pt x="11232" y="10695"/>
                  </a:moveTo>
                  <a:cubicBezTo>
                    <a:pt x="10973" y="10428"/>
                    <a:pt x="10541" y="10561"/>
                    <a:pt x="11030" y="10962"/>
                  </a:cubicBezTo>
                  <a:cubicBezTo>
                    <a:pt x="11117" y="11006"/>
                    <a:pt x="11405" y="10917"/>
                    <a:pt x="11232" y="1069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3BFBEF66-2C1B-5442-AC45-A946A83487F6}"/>
                </a:ext>
              </a:extLst>
            </p:cNvPr>
            <p:cNvSpPr/>
            <p:nvPr/>
          </p:nvSpPr>
          <p:spPr>
            <a:xfrm>
              <a:off x="21145500" y="20167599"/>
              <a:ext cx="12200890" cy="139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21409" y="14032"/>
                  </a:moveTo>
                  <a:cubicBezTo>
                    <a:pt x="21335" y="13797"/>
                    <a:pt x="21258" y="13660"/>
                    <a:pt x="21180" y="13700"/>
                  </a:cubicBezTo>
                  <a:cubicBezTo>
                    <a:pt x="21117" y="13739"/>
                    <a:pt x="21054" y="13856"/>
                    <a:pt x="20991" y="13778"/>
                  </a:cubicBezTo>
                  <a:cubicBezTo>
                    <a:pt x="20845" y="13582"/>
                    <a:pt x="20728" y="12820"/>
                    <a:pt x="20575" y="12800"/>
                  </a:cubicBezTo>
                  <a:cubicBezTo>
                    <a:pt x="20444" y="12781"/>
                    <a:pt x="20318" y="12957"/>
                    <a:pt x="20188" y="12800"/>
                  </a:cubicBezTo>
                  <a:cubicBezTo>
                    <a:pt x="20062" y="12644"/>
                    <a:pt x="19950" y="12253"/>
                    <a:pt x="19846" y="11667"/>
                  </a:cubicBezTo>
                  <a:cubicBezTo>
                    <a:pt x="19738" y="11061"/>
                    <a:pt x="19639" y="10318"/>
                    <a:pt x="19520" y="9868"/>
                  </a:cubicBezTo>
                  <a:cubicBezTo>
                    <a:pt x="19372" y="9321"/>
                    <a:pt x="19226" y="9575"/>
                    <a:pt x="19071" y="9653"/>
                  </a:cubicBezTo>
                  <a:cubicBezTo>
                    <a:pt x="18951" y="9712"/>
                    <a:pt x="18812" y="9692"/>
                    <a:pt x="18713" y="9086"/>
                  </a:cubicBezTo>
                  <a:cubicBezTo>
                    <a:pt x="18684" y="8910"/>
                    <a:pt x="18657" y="8695"/>
                    <a:pt x="18623" y="8598"/>
                  </a:cubicBezTo>
                  <a:cubicBezTo>
                    <a:pt x="18585" y="8500"/>
                    <a:pt x="18542" y="8559"/>
                    <a:pt x="18502" y="8578"/>
                  </a:cubicBezTo>
                  <a:cubicBezTo>
                    <a:pt x="18452" y="8598"/>
                    <a:pt x="18407" y="8598"/>
                    <a:pt x="18362" y="8402"/>
                  </a:cubicBezTo>
                  <a:cubicBezTo>
                    <a:pt x="18252" y="7933"/>
                    <a:pt x="18207" y="6917"/>
                    <a:pt x="18077" y="6682"/>
                  </a:cubicBezTo>
                  <a:cubicBezTo>
                    <a:pt x="17955" y="6467"/>
                    <a:pt x="17829" y="6780"/>
                    <a:pt x="17708" y="6584"/>
                  </a:cubicBezTo>
                  <a:cubicBezTo>
                    <a:pt x="17575" y="6369"/>
                    <a:pt x="17441" y="5744"/>
                    <a:pt x="17317" y="5314"/>
                  </a:cubicBezTo>
                  <a:cubicBezTo>
                    <a:pt x="17173" y="4805"/>
                    <a:pt x="17031" y="4297"/>
                    <a:pt x="16887" y="3789"/>
                  </a:cubicBezTo>
                  <a:cubicBezTo>
                    <a:pt x="16739" y="3261"/>
                    <a:pt x="16588" y="2616"/>
                    <a:pt x="16427" y="2421"/>
                  </a:cubicBezTo>
                  <a:cubicBezTo>
                    <a:pt x="16296" y="2264"/>
                    <a:pt x="16166" y="2167"/>
                    <a:pt x="16040" y="1776"/>
                  </a:cubicBezTo>
                  <a:cubicBezTo>
                    <a:pt x="15936" y="1463"/>
                    <a:pt x="15844" y="642"/>
                    <a:pt x="15734" y="564"/>
                  </a:cubicBezTo>
                  <a:cubicBezTo>
                    <a:pt x="15592" y="446"/>
                    <a:pt x="15455" y="994"/>
                    <a:pt x="15314" y="876"/>
                  </a:cubicBezTo>
                  <a:cubicBezTo>
                    <a:pt x="15181" y="759"/>
                    <a:pt x="15066" y="114"/>
                    <a:pt x="14934" y="16"/>
                  </a:cubicBezTo>
                  <a:cubicBezTo>
                    <a:pt x="14776" y="-101"/>
                    <a:pt x="14648" y="427"/>
                    <a:pt x="14504" y="857"/>
                  </a:cubicBezTo>
                  <a:cubicBezTo>
                    <a:pt x="14381" y="1228"/>
                    <a:pt x="14250" y="1463"/>
                    <a:pt x="14117" y="1443"/>
                  </a:cubicBezTo>
                  <a:cubicBezTo>
                    <a:pt x="13976" y="1424"/>
                    <a:pt x="13836" y="1033"/>
                    <a:pt x="13695" y="1131"/>
                  </a:cubicBezTo>
                  <a:cubicBezTo>
                    <a:pt x="13542" y="1248"/>
                    <a:pt x="13387" y="1365"/>
                    <a:pt x="13234" y="1502"/>
                  </a:cubicBezTo>
                  <a:cubicBezTo>
                    <a:pt x="13169" y="1561"/>
                    <a:pt x="13101" y="1482"/>
                    <a:pt x="13036" y="1541"/>
                  </a:cubicBezTo>
                  <a:cubicBezTo>
                    <a:pt x="12957" y="1600"/>
                    <a:pt x="12881" y="1776"/>
                    <a:pt x="12807" y="1951"/>
                  </a:cubicBezTo>
                  <a:cubicBezTo>
                    <a:pt x="12674" y="2303"/>
                    <a:pt x="12548" y="2714"/>
                    <a:pt x="12406" y="2636"/>
                  </a:cubicBezTo>
                  <a:cubicBezTo>
                    <a:pt x="12256" y="2557"/>
                    <a:pt x="12119" y="2245"/>
                    <a:pt x="11966" y="2518"/>
                  </a:cubicBezTo>
                  <a:cubicBezTo>
                    <a:pt x="11896" y="2655"/>
                    <a:pt x="11829" y="2792"/>
                    <a:pt x="11757" y="2812"/>
                  </a:cubicBezTo>
                  <a:cubicBezTo>
                    <a:pt x="11691" y="2831"/>
                    <a:pt x="11629" y="2694"/>
                    <a:pt x="11563" y="2831"/>
                  </a:cubicBezTo>
                  <a:cubicBezTo>
                    <a:pt x="11433" y="3085"/>
                    <a:pt x="11314" y="3867"/>
                    <a:pt x="11195" y="4375"/>
                  </a:cubicBezTo>
                  <a:cubicBezTo>
                    <a:pt x="11066" y="4903"/>
                    <a:pt x="10927" y="5177"/>
                    <a:pt x="10799" y="5705"/>
                  </a:cubicBezTo>
                  <a:cubicBezTo>
                    <a:pt x="10691" y="6154"/>
                    <a:pt x="10585" y="6956"/>
                    <a:pt x="10462" y="7092"/>
                  </a:cubicBezTo>
                  <a:cubicBezTo>
                    <a:pt x="10378" y="7190"/>
                    <a:pt x="10318" y="7073"/>
                    <a:pt x="10246" y="7581"/>
                  </a:cubicBezTo>
                  <a:cubicBezTo>
                    <a:pt x="10205" y="7874"/>
                    <a:pt x="10167" y="8187"/>
                    <a:pt x="10122" y="8441"/>
                  </a:cubicBezTo>
                  <a:cubicBezTo>
                    <a:pt x="10073" y="8715"/>
                    <a:pt x="10028" y="8910"/>
                    <a:pt x="9967" y="8989"/>
                  </a:cubicBezTo>
                  <a:cubicBezTo>
                    <a:pt x="9879" y="9086"/>
                    <a:pt x="9803" y="9262"/>
                    <a:pt x="9720" y="9555"/>
                  </a:cubicBezTo>
                  <a:cubicBezTo>
                    <a:pt x="9717" y="9555"/>
                    <a:pt x="9715" y="9575"/>
                    <a:pt x="9715" y="9575"/>
                  </a:cubicBezTo>
                  <a:cubicBezTo>
                    <a:pt x="9670" y="9614"/>
                    <a:pt x="9625" y="9653"/>
                    <a:pt x="9580" y="9673"/>
                  </a:cubicBezTo>
                  <a:cubicBezTo>
                    <a:pt x="9461" y="9731"/>
                    <a:pt x="9322" y="9712"/>
                    <a:pt x="9223" y="9106"/>
                  </a:cubicBezTo>
                  <a:cubicBezTo>
                    <a:pt x="9194" y="8930"/>
                    <a:pt x="9167" y="8715"/>
                    <a:pt x="9133" y="8617"/>
                  </a:cubicBezTo>
                  <a:cubicBezTo>
                    <a:pt x="9095" y="8519"/>
                    <a:pt x="9052" y="8578"/>
                    <a:pt x="9011" y="8598"/>
                  </a:cubicBezTo>
                  <a:cubicBezTo>
                    <a:pt x="8962" y="8617"/>
                    <a:pt x="8917" y="8617"/>
                    <a:pt x="8872" y="8422"/>
                  </a:cubicBezTo>
                  <a:cubicBezTo>
                    <a:pt x="8762" y="7953"/>
                    <a:pt x="8717" y="6936"/>
                    <a:pt x="8586" y="6702"/>
                  </a:cubicBezTo>
                  <a:cubicBezTo>
                    <a:pt x="8465" y="6487"/>
                    <a:pt x="8339" y="6799"/>
                    <a:pt x="8218" y="6604"/>
                  </a:cubicBezTo>
                  <a:cubicBezTo>
                    <a:pt x="8085" y="6389"/>
                    <a:pt x="7950" y="5763"/>
                    <a:pt x="7827" y="5333"/>
                  </a:cubicBezTo>
                  <a:cubicBezTo>
                    <a:pt x="7683" y="4825"/>
                    <a:pt x="7541" y="4317"/>
                    <a:pt x="7397" y="3808"/>
                  </a:cubicBezTo>
                  <a:cubicBezTo>
                    <a:pt x="7249" y="3281"/>
                    <a:pt x="7098" y="2636"/>
                    <a:pt x="6936" y="2440"/>
                  </a:cubicBezTo>
                  <a:cubicBezTo>
                    <a:pt x="6806" y="2284"/>
                    <a:pt x="6675" y="2186"/>
                    <a:pt x="6549" y="1795"/>
                  </a:cubicBezTo>
                  <a:cubicBezTo>
                    <a:pt x="6446" y="1482"/>
                    <a:pt x="6354" y="661"/>
                    <a:pt x="6244" y="583"/>
                  </a:cubicBezTo>
                  <a:cubicBezTo>
                    <a:pt x="6102" y="466"/>
                    <a:pt x="5965" y="1013"/>
                    <a:pt x="5823" y="896"/>
                  </a:cubicBezTo>
                  <a:cubicBezTo>
                    <a:pt x="5691" y="779"/>
                    <a:pt x="5576" y="134"/>
                    <a:pt x="5443" y="36"/>
                  </a:cubicBezTo>
                  <a:cubicBezTo>
                    <a:pt x="5286" y="-81"/>
                    <a:pt x="5158" y="446"/>
                    <a:pt x="5014" y="876"/>
                  </a:cubicBezTo>
                  <a:cubicBezTo>
                    <a:pt x="4890" y="1248"/>
                    <a:pt x="4760" y="1482"/>
                    <a:pt x="4627" y="1463"/>
                  </a:cubicBezTo>
                  <a:cubicBezTo>
                    <a:pt x="4485" y="1443"/>
                    <a:pt x="4346" y="1052"/>
                    <a:pt x="4204" y="1150"/>
                  </a:cubicBezTo>
                  <a:cubicBezTo>
                    <a:pt x="4052" y="1267"/>
                    <a:pt x="3896" y="1385"/>
                    <a:pt x="3744" y="1521"/>
                  </a:cubicBezTo>
                  <a:cubicBezTo>
                    <a:pt x="3678" y="1580"/>
                    <a:pt x="3611" y="1502"/>
                    <a:pt x="3546" y="1561"/>
                  </a:cubicBezTo>
                  <a:cubicBezTo>
                    <a:pt x="3467" y="1619"/>
                    <a:pt x="3391" y="1795"/>
                    <a:pt x="3316" y="1971"/>
                  </a:cubicBezTo>
                  <a:cubicBezTo>
                    <a:pt x="3184" y="2323"/>
                    <a:pt x="3058" y="2733"/>
                    <a:pt x="2916" y="2655"/>
                  </a:cubicBezTo>
                  <a:cubicBezTo>
                    <a:pt x="2765" y="2577"/>
                    <a:pt x="2628" y="2264"/>
                    <a:pt x="2475" y="2538"/>
                  </a:cubicBezTo>
                  <a:cubicBezTo>
                    <a:pt x="2406" y="2675"/>
                    <a:pt x="2338" y="2812"/>
                    <a:pt x="2266" y="2831"/>
                  </a:cubicBezTo>
                  <a:cubicBezTo>
                    <a:pt x="2201" y="2851"/>
                    <a:pt x="2138" y="2714"/>
                    <a:pt x="2073" y="2851"/>
                  </a:cubicBezTo>
                  <a:cubicBezTo>
                    <a:pt x="1943" y="3105"/>
                    <a:pt x="1823" y="3887"/>
                    <a:pt x="1704" y="4395"/>
                  </a:cubicBezTo>
                  <a:cubicBezTo>
                    <a:pt x="1576" y="4923"/>
                    <a:pt x="1437" y="5196"/>
                    <a:pt x="1309" y="5724"/>
                  </a:cubicBezTo>
                  <a:cubicBezTo>
                    <a:pt x="1201" y="6174"/>
                    <a:pt x="1095" y="6975"/>
                    <a:pt x="971" y="7112"/>
                  </a:cubicBezTo>
                  <a:cubicBezTo>
                    <a:pt x="888" y="7210"/>
                    <a:pt x="827" y="7092"/>
                    <a:pt x="755" y="7601"/>
                  </a:cubicBezTo>
                  <a:cubicBezTo>
                    <a:pt x="715" y="7894"/>
                    <a:pt x="677" y="8207"/>
                    <a:pt x="632" y="8461"/>
                  </a:cubicBezTo>
                  <a:cubicBezTo>
                    <a:pt x="582" y="8734"/>
                    <a:pt x="537" y="8930"/>
                    <a:pt x="477" y="9008"/>
                  </a:cubicBezTo>
                  <a:cubicBezTo>
                    <a:pt x="389" y="9106"/>
                    <a:pt x="313" y="9282"/>
                    <a:pt x="229" y="9575"/>
                  </a:cubicBezTo>
                  <a:cubicBezTo>
                    <a:pt x="155" y="9829"/>
                    <a:pt x="83" y="10142"/>
                    <a:pt x="16" y="10494"/>
                  </a:cubicBezTo>
                  <a:cubicBezTo>
                    <a:pt x="11" y="10513"/>
                    <a:pt x="7" y="10552"/>
                    <a:pt x="0" y="10572"/>
                  </a:cubicBezTo>
                  <a:lnTo>
                    <a:pt x="0" y="21499"/>
                  </a:lnTo>
                  <a:lnTo>
                    <a:pt x="9488" y="21499"/>
                  </a:lnTo>
                  <a:lnTo>
                    <a:pt x="12112" y="21499"/>
                  </a:lnTo>
                  <a:lnTo>
                    <a:pt x="21600" y="21499"/>
                  </a:lnTo>
                  <a:lnTo>
                    <a:pt x="21600" y="14736"/>
                  </a:lnTo>
                  <a:cubicBezTo>
                    <a:pt x="21542" y="14462"/>
                    <a:pt x="21476" y="14247"/>
                    <a:pt x="21409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17DE5972-F38D-CE4E-83D3-D2021BE901BE}"/>
                </a:ext>
              </a:extLst>
            </p:cNvPr>
            <p:cNvSpPr/>
            <p:nvPr/>
          </p:nvSpPr>
          <p:spPr>
            <a:xfrm>
              <a:off x="30327600" y="17906999"/>
              <a:ext cx="2993387" cy="319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5" y="9347"/>
                  </a:moveTo>
                  <a:cubicBezTo>
                    <a:pt x="19786" y="9725"/>
                    <a:pt x="19355" y="9957"/>
                    <a:pt x="18887" y="10121"/>
                  </a:cubicBezTo>
                  <a:lnTo>
                    <a:pt x="19355" y="8616"/>
                  </a:lnTo>
                  <a:lnTo>
                    <a:pt x="20262" y="8676"/>
                  </a:lnTo>
                  <a:cubicBezTo>
                    <a:pt x="19337" y="7524"/>
                    <a:pt x="18475" y="5108"/>
                    <a:pt x="18503" y="3801"/>
                  </a:cubicBezTo>
                  <a:cubicBezTo>
                    <a:pt x="18319" y="3706"/>
                    <a:pt x="18109" y="3594"/>
                    <a:pt x="17907" y="3482"/>
                  </a:cubicBezTo>
                  <a:lnTo>
                    <a:pt x="18154" y="2691"/>
                  </a:lnTo>
                  <a:lnTo>
                    <a:pt x="18512" y="2838"/>
                  </a:lnTo>
                  <a:lnTo>
                    <a:pt x="18686" y="2597"/>
                  </a:lnTo>
                  <a:lnTo>
                    <a:pt x="18255" y="2502"/>
                  </a:lnTo>
                  <a:lnTo>
                    <a:pt x="18438" y="1952"/>
                  </a:lnTo>
                  <a:lnTo>
                    <a:pt x="18301" y="1892"/>
                  </a:lnTo>
                  <a:lnTo>
                    <a:pt x="18072" y="2451"/>
                  </a:lnTo>
                  <a:lnTo>
                    <a:pt x="17659" y="2339"/>
                  </a:lnTo>
                  <a:lnTo>
                    <a:pt x="17595" y="2537"/>
                  </a:lnTo>
                  <a:lnTo>
                    <a:pt x="17999" y="2648"/>
                  </a:lnTo>
                  <a:lnTo>
                    <a:pt x="17779" y="3414"/>
                  </a:lnTo>
                  <a:cubicBezTo>
                    <a:pt x="17559" y="3302"/>
                    <a:pt x="17348" y="3216"/>
                    <a:pt x="17201" y="3173"/>
                  </a:cubicBezTo>
                  <a:cubicBezTo>
                    <a:pt x="16321" y="3955"/>
                    <a:pt x="15249" y="4471"/>
                    <a:pt x="14085" y="4867"/>
                  </a:cubicBezTo>
                  <a:lnTo>
                    <a:pt x="14223" y="3955"/>
                  </a:lnTo>
                  <a:lnTo>
                    <a:pt x="15359" y="4136"/>
                  </a:lnTo>
                  <a:cubicBezTo>
                    <a:pt x="14159" y="2949"/>
                    <a:pt x="14406" y="3001"/>
                    <a:pt x="14049" y="1496"/>
                  </a:cubicBezTo>
                  <a:lnTo>
                    <a:pt x="13801" y="1453"/>
                  </a:lnTo>
                  <a:lnTo>
                    <a:pt x="13774" y="834"/>
                  </a:lnTo>
                  <a:lnTo>
                    <a:pt x="13426" y="1384"/>
                  </a:lnTo>
                  <a:lnTo>
                    <a:pt x="13215" y="1350"/>
                  </a:lnTo>
                  <a:lnTo>
                    <a:pt x="12995" y="645"/>
                  </a:lnTo>
                  <a:lnTo>
                    <a:pt x="12747" y="1264"/>
                  </a:lnTo>
                  <a:lnTo>
                    <a:pt x="12683" y="1255"/>
                  </a:lnTo>
                  <a:lnTo>
                    <a:pt x="12491" y="456"/>
                  </a:lnTo>
                  <a:lnTo>
                    <a:pt x="12289" y="1187"/>
                  </a:lnTo>
                  <a:lnTo>
                    <a:pt x="12280" y="1187"/>
                  </a:lnTo>
                  <a:lnTo>
                    <a:pt x="12078" y="146"/>
                  </a:lnTo>
                  <a:lnTo>
                    <a:pt x="11831" y="1118"/>
                  </a:lnTo>
                  <a:lnTo>
                    <a:pt x="11785" y="1109"/>
                  </a:lnTo>
                  <a:lnTo>
                    <a:pt x="11776" y="0"/>
                  </a:lnTo>
                  <a:lnTo>
                    <a:pt x="11336" y="1032"/>
                  </a:lnTo>
                  <a:lnTo>
                    <a:pt x="11089" y="989"/>
                  </a:lnTo>
                  <a:cubicBezTo>
                    <a:pt x="10649" y="1505"/>
                    <a:pt x="9943" y="2511"/>
                    <a:pt x="8963" y="2906"/>
                  </a:cubicBezTo>
                  <a:lnTo>
                    <a:pt x="10200" y="3147"/>
                  </a:lnTo>
                  <a:lnTo>
                    <a:pt x="9540" y="6011"/>
                  </a:lnTo>
                  <a:cubicBezTo>
                    <a:pt x="9008" y="6139"/>
                    <a:pt x="8477" y="6268"/>
                    <a:pt x="7964" y="6423"/>
                  </a:cubicBezTo>
                  <a:lnTo>
                    <a:pt x="8944" y="6492"/>
                  </a:lnTo>
                  <a:lnTo>
                    <a:pt x="8294" y="9871"/>
                  </a:lnTo>
                  <a:lnTo>
                    <a:pt x="8065" y="9794"/>
                  </a:lnTo>
                  <a:lnTo>
                    <a:pt x="8129" y="9562"/>
                  </a:lnTo>
                  <a:lnTo>
                    <a:pt x="7973" y="8925"/>
                  </a:lnTo>
                  <a:lnTo>
                    <a:pt x="7560" y="9209"/>
                  </a:lnTo>
                  <a:lnTo>
                    <a:pt x="7460" y="9596"/>
                  </a:lnTo>
                  <a:lnTo>
                    <a:pt x="7139" y="9484"/>
                  </a:lnTo>
                  <a:lnTo>
                    <a:pt x="7313" y="8951"/>
                  </a:lnTo>
                  <a:lnTo>
                    <a:pt x="7111" y="8143"/>
                  </a:lnTo>
                  <a:lnTo>
                    <a:pt x="6479" y="8659"/>
                  </a:lnTo>
                  <a:lnTo>
                    <a:pt x="6360" y="9226"/>
                  </a:lnTo>
                  <a:lnTo>
                    <a:pt x="5938" y="9089"/>
                  </a:lnTo>
                  <a:lnTo>
                    <a:pt x="6021" y="8771"/>
                  </a:lnTo>
                  <a:lnTo>
                    <a:pt x="5893" y="8014"/>
                  </a:lnTo>
                  <a:lnTo>
                    <a:pt x="5480" y="8496"/>
                  </a:lnTo>
                  <a:lnTo>
                    <a:pt x="5416" y="8908"/>
                  </a:lnTo>
                  <a:lnTo>
                    <a:pt x="4701" y="8668"/>
                  </a:lnTo>
                  <a:lnTo>
                    <a:pt x="4793" y="7911"/>
                  </a:lnTo>
                  <a:lnTo>
                    <a:pt x="4720" y="7292"/>
                  </a:lnTo>
                  <a:lnTo>
                    <a:pt x="4078" y="7851"/>
                  </a:lnTo>
                  <a:lnTo>
                    <a:pt x="4069" y="8453"/>
                  </a:lnTo>
                  <a:lnTo>
                    <a:pt x="3776" y="8349"/>
                  </a:lnTo>
                  <a:lnTo>
                    <a:pt x="3638" y="8925"/>
                  </a:lnTo>
                  <a:lnTo>
                    <a:pt x="4060" y="9054"/>
                  </a:lnTo>
                  <a:lnTo>
                    <a:pt x="4032" y="10112"/>
                  </a:lnTo>
                  <a:lnTo>
                    <a:pt x="3299" y="9949"/>
                  </a:lnTo>
                  <a:cubicBezTo>
                    <a:pt x="2694" y="11118"/>
                    <a:pt x="2080" y="11978"/>
                    <a:pt x="889" y="12735"/>
                  </a:cubicBezTo>
                  <a:lnTo>
                    <a:pt x="1631" y="12881"/>
                  </a:lnTo>
                  <a:lnTo>
                    <a:pt x="0" y="18487"/>
                  </a:lnTo>
                  <a:lnTo>
                    <a:pt x="614" y="18608"/>
                  </a:lnTo>
                  <a:lnTo>
                    <a:pt x="614" y="18608"/>
                  </a:lnTo>
                  <a:lnTo>
                    <a:pt x="4280" y="19382"/>
                  </a:lnTo>
                  <a:cubicBezTo>
                    <a:pt x="4280" y="19390"/>
                    <a:pt x="4280" y="19399"/>
                    <a:pt x="4280" y="19399"/>
                  </a:cubicBezTo>
                  <a:lnTo>
                    <a:pt x="5563" y="19605"/>
                  </a:lnTo>
                  <a:lnTo>
                    <a:pt x="6314" y="19751"/>
                  </a:lnTo>
                  <a:lnTo>
                    <a:pt x="6314" y="19768"/>
                  </a:lnTo>
                  <a:lnTo>
                    <a:pt x="8843" y="20284"/>
                  </a:lnTo>
                  <a:cubicBezTo>
                    <a:pt x="9338" y="18427"/>
                    <a:pt x="9155" y="15615"/>
                    <a:pt x="10850" y="15856"/>
                  </a:cubicBezTo>
                  <a:cubicBezTo>
                    <a:pt x="12546" y="16097"/>
                    <a:pt x="11309" y="18952"/>
                    <a:pt x="10933" y="20714"/>
                  </a:cubicBezTo>
                  <a:lnTo>
                    <a:pt x="15323" y="21600"/>
                  </a:lnTo>
                  <a:lnTo>
                    <a:pt x="16844" y="16742"/>
                  </a:lnTo>
                  <a:cubicBezTo>
                    <a:pt x="17779" y="15839"/>
                    <a:pt x="19135" y="15529"/>
                    <a:pt x="19932" y="15804"/>
                  </a:cubicBezTo>
                  <a:lnTo>
                    <a:pt x="21050" y="11832"/>
                  </a:lnTo>
                  <a:lnTo>
                    <a:pt x="21600" y="11729"/>
                  </a:lnTo>
                  <a:cubicBezTo>
                    <a:pt x="21041" y="11247"/>
                    <a:pt x="20244" y="10035"/>
                    <a:pt x="20125" y="9347"/>
                  </a:cubicBezTo>
                  <a:close/>
                  <a:moveTo>
                    <a:pt x="13847" y="17180"/>
                  </a:moveTo>
                  <a:lnTo>
                    <a:pt x="13920" y="16570"/>
                  </a:lnTo>
                  <a:lnTo>
                    <a:pt x="14489" y="16664"/>
                  </a:lnTo>
                  <a:lnTo>
                    <a:pt x="14324" y="17266"/>
                  </a:lnTo>
                  <a:lnTo>
                    <a:pt x="13847" y="17180"/>
                  </a:lnTo>
                  <a:close/>
                  <a:moveTo>
                    <a:pt x="13105" y="16441"/>
                  </a:moveTo>
                  <a:lnTo>
                    <a:pt x="13673" y="16535"/>
                  </a:lnTo>
                  <a:lnTo>
                    <a:pt x="13600" y="17137"/>
                  </a:lnTo>
                  <a:lnTo>
                    <a:pt x="13013" y="17025"/>
                  </a:lnTo>
                  <a:lnTo>
                    <a:pt x="13105" y="16441"/>
                  </a:lnTo>
                  <a:close/>
                  <a:moveTo>
                    <a:pt x="11840" y="9106"/>
                  </a:moveTo>
                  <a:lnTo>
                    <a:pt x="12042" y="8281"/>
                  </a:lnTo>
                  <a:cubicBezTo>
                    <a:pt x="12088" y="8289"/>
                    <a:pt x="12133" y="8289"/>
                    <a:pt x="12170" y="8281"/>
                  </a:cubicBezTo>
                  <a:lnTo>
                    <a:pt x="12619" y="8917"/>
                  </a:lnTo>
                  <a:cubicBezTo>
                    <a:pt x="12427" y="9097"/>
                    <a:pt x="12152" y="9149"/>
                    <a:pt x="11840" y="9106"/>
                  </a:cubicBezTo>
                  <a:close/>
                  <a:moveTo>
                    <a:pt x="12234" y="6862"/>
                  </a:moveTo>
                  <a:lnTo>
                    <a:pt x="12060" y="7610"/>
                  </a:lnTo>
                  <a:cubicBezTo>
                    <a:pt x="12023" y="7610"/>
                    <a:pt x="11987" y="7627"/>
                    <a:pt x="11959" y="7636"/>
                  </a:cubicBezTo>
                  <a:lnTo>
                    <a:pt x="11529" y="7034"/>
                  </a:lnTo>
                  <a:cubicBezTo>
                    <a:pt x="11730" y="6888"/>
                    <a:pt x="11978" y="6819"/>
                    <a:pt x="12234" y="6862"/>
                  </a:cubicBezTo>
                  <a:close/>
                  <a:moveTo>
                    <a:pt x="12958" y="7894"/>
                  </a:moveTo>
                  <a:lnTo>
                    <a:pt x="12418" y="7782"/>
                  </a:lnTo>
                  <a:lnTo>
                    <a:pt x="12894" y="7550"/>
                  </a:lnTo>
                  <a:cubicBezTo>
                    <a:pt x="12931" y="7661"/>
                    <a:pt x="12949" y="7773"/>
                    <a:pt x="12958" y="7894"/>
                  </a:cubicBezTo>
                  <a:close/>
                  <a:moveTo>
                    <a:pt x="12271" y="7661"/>
                  </a:moveTo>
                  <a:cubicBezTo>
                    <a:pt x="12253" y="7644"/>
                    <a:pt x="12225" y="7636"/>
                    <a:pt x="12207" y="7627"/>
                  </a:cubicBezTo>
                  <a:lnTo>
                    <a:pt x="12390" y="6896"/>
                  </a:lnTo>
                  <a:cubicBezTo>
                    <a:pt x="12601" y="6982"/>
                    <a:pt x="12757" y="7171"/>
                    <a:pt x="12848" y="7403"/>
                  </a:cubicBezTo>
                  <a:lnTo>
                    <a:pt x="12271" y="7661"/>
                  </a:lnTo>
                  <a:close/>
                  <a:moveTo>
                    <a:pt x="11382" y="7163"/>
                  </a:moveTo>
                  <a:lnTo>
                    <a:pt x="11721" y="7636"/>
                  </a:lnTo>
                  <a:lnTo>
                    <a:pt x="11162" y="7524"/>
                  </a:lnTo>
                  <a:cubicBezTo>
                    <a:pt x="11217" y="7386"/>
                    <a:pt x="11290" y="7266"/>
                    <a:pt x="11382" y="7163"/>
                  </a:cubicBezTo>
                  <a:close/>
                  <a:moveTo>
                    <a:pt x="11098" y="7730"/>
                  </a:moveTo>
                  <a:cubicBezTo>
                    <a:pt x="11098" y="7722"/>
                    <a:pt x="11098" y="7722"/>
                    <a:pt x="11107" y="7713"/>
                  </a:cubicBezTo>
                  <a:lnTo>
                    <a:pt x="11785" y="7833"/>
                  </a:lnTo>
                  <a:cubicBezTo>
                    <a:pt x="11776" y="7851"/>
                    <a:pt x="11776" y="7859"/>
                    <a:pt x="11767" y="7876"/>
                  </a:cubicBezTo>
                  <a:cubicBezTo>
                    <a:pt x="11767" y="7885"/>
                    <a:pt x="11767" y="7885"/>
                    <a:pt x="11767" y="7894"/>
                  </a:cubicBezTo>
                  <a:lnTo>
                    <a:pt x="11639" y="7954"/>
                  </a:lnTo>
                  <a:lnTo>
                    <a:pt x="11080" y="8203"/>
                  </a:lnTo>
                  <a:cubicBezTo>
                    <a:pt x="11070" y="8083"/>
                    <a:pt x="11070" y="7962"/>
                    <a:pt x="11089" y="7842"/>
                  </a:cubicBezTo>
                  <a:cubicBezTo>
                    <a:pt x="11080" y="7808"/>
                    <a:pt x="11089" y="7765"/>
                    <a:pt x="11098" y="7730"/>
                  </a:cubicBezTo>
                  <a:close/>
                  <a:moveTo>
                    <a:pt x="11107" y="8418"/>
                  </a:moveTo>
                  <a:lnTo>
                    <a:pt x="11785" y="8091"/>
                  </a:lnTo>
                  <a:cubicBezTo>
                    <a:pt x="11813" y="8152"/>
                    <a:pt x="11859" y="8203"/>
                    <a:pt x="11923" y="8238"/>
                  </a:cubicBezTo>
                  <a:lnTo>
                    <a:pt x="11730" y="9080"/>
                  </a:lnTo>
                  <a:cubicBezTo>
                    <a:pt x="11419" y="8994"/>
                    <a:pt x="11199" y="8736"/>
                    <a:pt x="11107" y="8418"/>
                  </a:cubicBezTo>
                  <a:close/>
                  <a:moveTo>
                    <a:pt x="12922" y="8384"/>
                  </a:moveTo>
                  <a:cubicBezTo>
                    <a:pt x="12885" y="8530"/>
                    <a:pt x="12830" y="8659"/>
                    <a:pt x="12766" y="8762"/>
                  </a:cubicBezTo>
                  <a:lnTo>
                    <a:pt x="12353" y="8177"/>
                  </a:lnTo>
                  <a:cubicBezTo>
                    <a:pt x="12372" y="8160"/>
                    <a:pt x="12381" y="8134"/>
                    <a:pt x="12390" y="8109"/>
                  </a:cubicBezTo>
                  <a:cubicBezTo>
                    <a:pt x="12399" y="8091"/>
                    <a:pt x="12399" y="8083"/>
                    <a:pt x="12408" y="8066"/>
                  </a:cubicBezTo>
                  <a:cubicBezTo>
                    <a:pt x="12418" y="8031"/>
                    <a:pt x="12418" y="7988"/>
                    <a:pt x="12418" y="7945"/>
                  </a:cubicBezTo>
                  <a:lnTo>
                    <a:pt x="12967" y="8040"/>
                  </a:lnTo>
                  <a:cubicBezTo>
                    <a:pt x="12967" y="8100"/>
                    <a:pt x="12958" y="8160"/>
                    <a:pt x="12958" y="8220"/>
                  </a:cubicBezTo>
                  <a:cubicBezTo>
                    <a:pt x="12940" y="8272"/>
                    <a:pt x="12931" y="8332"/>
                    <a:pt x="12922" y="8384"/>
                  </a:cubicBezTo>
                  <a:close/>
                  <a:moveTo>
                    <a:pt x="15350" y="7042"/>
                  </a:moveTo>
                  <a:lnTo>
                    <a:pt x="15579" y="7094"/>
                  </a:lnTo>
                  <a:lnTo>
                    <a:pt x="15323" y="8195"/>
                  </a:lnTo>
                  <a:lnTo>
                    <a:pt x="15075" y="8143"/>
                  </a:lnTo>
                  <a:cubicBezTo>
                    <a:pt x="15158" y="7730"/>
                    <a:pt x="15249" y="7369"/>
                    <a:pt x="15350" y="7042"/>
                  </a:cubicBezTo>
                  <a:close/>
                  <a:moveTo>
                    <a:pt x="16395" y="6397"/>
                  </a:moveTo>
                  <a:cubicBezTo>
                    <a:pt x="16422" y="6286"/>
                    <a:pt x="16486" y="6217"/>
                    <a:pt x="16541" y="6225"/>
                  </a:cubicBezTo>
                  <a:cubicBezTo>
                    <a:pt x="16606" y="6234"/>
                    <a:pt x="16615" y="6372"/>
                    <a:pt x="16587" y="6483"/>
                  </a:cubicBezTo>
                  <a:cubicBezTo>
                    <a:pt x="16560" y="6595"/>
                    <a:pt x="16505" y="6638"/>
                    <a:pt x="16441" y="6630"/>
                  </a:cubicBezTo>
                  <a:cubicBezTo>
                    <a:pt x="16395" y="6621"/>
                    <a:pt x="16367" y="6509"/>
                    <a:pt x="16395" y="6397"/>
                  </a:cubicBezTo>
                  <a:close/>
                  <a:moveTo>
                    <a:pt x="16752" y="6329"/>
                  </a:moveTo>
                  <a:cubicBezTo>
                    <a:pt x="16780" y="6217"/>
                    <a:pt x="16835" y="6174"/>
                    <a:pt x="16899" y="6182"/>
                  </a:cubicBezTo>
                  <a:cubicBezTo>
                    <a:pt x="16963" y="6191"/>
                    <a:pt x="16981" y="6303"/>
                    <a:pt x="16954" y="6415"/>
                  </a:cubicBezTo>
                  <a:cubicBezTo>
                    <a:pt x="16926" y="6526"/>
                    <a:pt x="16862" y="6595"/>
                    <a:pt x="16807" y="6587"/>
                  </a:cubicBezTo>
                  <a:cubicBezTo>
                    <a:pt x="16743" y="6578"/>
                    <a:pt x="16725" y="6440"/>
                    <a:pt x="16752" y="6329"/>
                  </a:cubicBezTo>
                  <a:close/>
                  <a:moveTo>
                    <a:pt x="16193" y="7232"/>
                  </a:moveTo>
                  <a:cubicBezTo>
                    <a:pt x="16193" y="7257"/>
                    <a:pt x="16193" y="7292"/>
                    <a:pt x="16193" y="7317"/>
                  </a:cubicBezTo>
                  <a:cubicBezTo>
                    <a:pt x="16184" y="7489"/>
                    <a:pt x="16120" y="7644"/>
                    <a:pt x="16065" y="7765"/>
                  </a:cubicBezTo>
                  <a:lnTo>
                    <a:pt x="16175" y="7223"/>
                  </a:lnTo>
                  <a:lnTo>
                    <a:pt x="16193" y="7232"/>
                  </a:lnTo>
                  <a:close/>
                  <a:moveTo>
                    <a:pt x="16422" y="8384"/>
                  </a:moveTo>
                  <a:lnTo>
                    <a:pt x="15955" y="8306"/>
                  </a:lnTo>
                  <a:lnTo>
                    <a:pt x="16019" y="7997"/>
                  </a:lnTo>
                  <a:cubicBezTo>
                    <a:pt x="16138" y="7962"/>
                    <a:pt x="16340" y="7885"/>
                    <a:pt x="16551" y="7739"/>
                  </a:cubicBezTo>
                  <a:lnTo>
                    <a:pt x="16422" y="8384"/>
                  </a:lnTo>
                  <a:close/>
                  <a:moveTo>
                    <a:pt x="17678" y="7558"/>
                  </a:moveTo>
                  <a:lnTo>
                    <a:pt x="17513" y="8676"/>
                  </a:lnTo>
                  <a:lnTo>
                    <a:pt x="17036" y="8590"/>
                  </a:lnTo>
                  <a:lnTo>
                    <a:pt x="17256" y="7464"/>
                  </a:lnTo>
                  <a:lnTo>
                    <a:pt x="17678" y="7558"/>
                  </a:lnTo>
                  <a:close/>
                  <a:moveTo>
                    <a:pt x="17110" y="7438"/>
                  </a:moveTo>
                  <a:lnTo>
                    <a:pt x="16908" y="8530"/>
                  </a:lnTo>
                  <a:lnTo>
                    <a:pt x="16514" y="8470"/>
                  </a:lnTo>
                  <a:lnTo>
                    <a:pt x="16725" y="7575"/>
                  </a:lnTo>
                  <a:cubicBezTo>
                    <a:pt x="16780" y="7515"/>
                    <a:pt x="16835" y="7455"/>
                    <a:pt x="16890" y="7378"/>
                  </a:cubicBezTo>
                  <a:lnTo>
                    <a:pt x="17110" y="7438"/>
                  </a:lnTo>
                  <a:close/>
                  <a:moveTo>
                    <a:pt x="15781" y="8281"/>
                  </a:moveTo>
                  <a:lnTo>
                    <a:pt x="15478" y="8186"/>
                  </a:lnTo>
                  <a:lnTo>
                    <a:pt x="15708" y="7128"/>
                  </a:lnTo>
                  <a:lnTo>
                    <a:pt x="16047" y="7206"/>
                  </a:lnTo>
                  <a:lnTo>
                    <a:pt x="15781" y="8281"/>
                  </a:lnTo>
                  <a:close/>
                  <a:moveTo>
                    <a:pt x="15735" y="13792"/>
                  </a:moveTo>
                  <a:lnTo>
                    <a:pt x="15405" y="15710"/>
                  </a:lnTo>
                  <a:lnTo>
                    <a:pt x="14534" y="15452"/>
                  </a:lnTo>
                  <a:lnTo>
                    <a:pt x="13920" y="15271"/>
                  </a:lnTo>
                  <a:lnTo>
                    <a:pt x="14360" y="13483"/>
                  </a:lnTo>
                  <a:lnTo>
                    <a:pt x="14919" y="11213"/>
                  </a:lnTo>
                  <a:lnTo>
                    <a:pt x="15625" y="11393"/>
                  </a:lnTo>
                  <a:lnTo>
                    <a:pt x="16129" y="11522"/>
                  </a:lnTo>
                  <a:lnTo>
                    <a:pt x="15735" y="13792"/>
                  </a:lnTo>
                  <a:close/>
                  <a:moveTo>
                    <a:pt x="14718" y="16707"/>
                  </a:moveTo>
                  <a:lnTo>
                    <a:pt x="15341" y="16810"/>
                  </a:lnTo>
                  <a:lnTo>
                    <a:pt x="15222" y="17438"/>
                  </a:lnTo>
                  <a:lnTo>
                    <a:pt x="14562" y="17318"/>
                  </a:lnTo>
                  <a:lnTo>
                    <a:pt x="14718" y="16707"/>
                  </a:lnTo>
                  <a:close/>
                  <a:moveTo>
                    <a:pt x="17275" y="4970"/>
                  </a:moveTo>
                  <a:cubicBezTo>
                    <a:pt x="17907" y="5735"/>
                    <a:pt x="17962" y="6526"/>
                    <a:pt x="17861" y="7343"/>
                  </a:cubicBezTo>
                  <a:lnTo>
                    <a:pt x="17036" y="7163"/>
                  </a:lnTo>
                  <a:cubicBezTo>
                    <a:pt x="17265" y="6741"/>
                    <a:pt x="17449" y="6088"/>
                    <a:pt x="17045" y="5976"/>
                  </a:cubicBezTo>
                  <a:cubicBezTo>
                    <a:pt x="16743" y="5890"/>
                    <a:pt x="16422" y="6002"/>
                    <a:pt x="16257" y="6174"/>
                  </a:cubicBezTo>
                  <a:cubicBezTo>
                    <a:pt x="16074" y="6363"/>
                    <a:pt x="16138" y="6664"/>
                    <a:pt x="16175" y="6974"/>
                  </a:cubicBezTo>
                  <a:lnTo>
                    <a:pt x="15423" y="6810"/>
                  </a:lnTo>
                  <a:cubicBezTo>
                    <a:pt x="15717" y="6019"/>
                    <a:pt x="16166" y="5460"/>
                    <a:pt x="17275" y="4970"/>
                  </a:cubicBezTo>
                  <a:close/>
                  <a:moveTo>
                    <a:pt x="12427" y="5391"/>
                  </a:moveTo>
                  <a:lnTo>
                    <a:pt x="12344" y="5374"/>
                  </a:lnTo>
                  <a:lnTo>
                    <a:pt x="11914" y="5271"/>
                  </a:lnTo>
                  <a:lnTo>
                    <a:pt x="12088" y="4463"/>
                  </a:lnTo>
                  <a:lnTo>
                    <a:pt x="12546" y="4583"/>
                  </a:lnTo>
                  <a:cubicBezTo>
                    <a:pt x="12573" y="4798"/>
                    <a:pt x="12546" y="5030"/>
                    <a:pt x="12445" y="5340"/>
                  </a:cubicBezTo>
                  <a:cubicBezTo>
                    <a:pt x="12436" y="5366"/>
                    <a:pt x="12436" y="5374"/>
                    <a:pt x="12427" y="5391"/>
                  </a:cubicBezTo>
                  <a:close/>
                  <a:moveTo>
                    <a:pt x="12078" y="3723"/>
                  </a:moveTo>
                  <a:lnTo>
                    <a:pt x="11959" y="4308"/>
                  </a:lnTo>
                  <a:lnTo>
                    <a:pt x="11529" y="4188"/>
                  </a:lnTo>
                  <a:cubicBezTo>
                    <a:pt x="11639" y="4024"/>
                    <a:pt x="11804" y="3878"/>
                    <a:pt x="12078" y="3723"/>
                  </a:cubicBezTo>
                  <a:close/>
                  <a:moveTo>
                    <a:pt x="12225" y="3809"/>
                  </a:moveTo>
                  <a:cubicBezTo>
                    <a:pt x="12372" y="4059"/>
                    <a:pt x="12473" y="4256"/>
                    <a:pt x="12518" y="4463"/>
                  </a:cubicBezTo>
                  <a:lnTo>
                    <a:pt x="12106" y="4351"/>
                  </a:lnTo>
                  <a:lnTo>
                    <a:pt x="12225" y="3809"/>
                  </a:lnTo>
                  <a:close/>
                  <a:moveTo>
                    <a:pt x="11455" y="4299"/>
                  </a:moveTo>
                  <a:lnTo>
                    <a:pt x="11932" y="4428"/>
                  </a:lnTo>
                  <a:lnTo>
                    <a:pt x="11767" y="5245"/>
                  </a:lnTo>
                  <a:lnTo>
                    <a:pt x="11226" y="5125"/>
                  </a:lnTo>
                  <a:cubicBezTo>
                    <a:pt x="11300" y="4764"/>
                    <a:pt x="11345" y="4514"/>
                    <a:pt x="11455" y="4299"/>
                  </a:cubicBezTo>
                  <a:close/>
                  <a:moveTo>
                    <a:pt x="7918" y="10258"/>
                  </a:moveTo>
                  <a:lnTo>
                    <a:pt x="8193" y="10344"/>
                  </a:lnTo>
                  <a:lnTo>
                    <a:pt x="8074" y="11024"/>
                  </a:lnTo>
                  <a:lnTo>
                    <a:pt x="7735" y="10946"/>
                  </a:lnTo>
                  <a:lnTo>
                    <a:pt x="7918" y="10258"/>
                  </a:lnTo>
                  <a:close/>
                  <a:moveTo>
                    <a:pt x="6974" y="9966"/>
                  </a:moveTo>
                  <a:lnTo>
                    <a:pt x="7331" y="10078"/>
                  </a:lnTo>
                  <a:lnTo>
                    <a:pt x="7148" y="10817"/>
                  </a:lnTo>
                  <a:lnTo>
                    <a:pt x="6727" y="10723"/>
                  </a:lnTo>
                  <a:lnTo>
                    <a:pt x="6974" y="9966"/>
                  </a:lnTo>
                  <a:close/>
                  <a:moveTo>
                    <a:pt x="5801" y="9613"/>
                  </a:moveTo>
                  <a:lnTo>
                    <a:pt x="6241" y="9751"/>
                  </a:lnTo>
                  <a:lnTo>
                    <a:pt x="6067" y="10585"/>
                  </a:lnTo>
                  <a:lnTo>
                    <a:pt x="5590" y="10482"/>
                  </a:lnTo>
                  <a:lnTo>
                    <a:pt x="5801" y="9613"/>
                  </a:lnTo>
                  <a:close/>
                  <a:moveTo>
                    <a:pt x="5324" y="9467"/>
                  </a:moveTo>
                  <a:lnTo>
                    <a:pt x="5187" y="10387"/>
                  </a:lnTo>
                  <a:lnTo>
                    <a:pt x="4500" y="10232"/>
                  </a:lnTo>
                  <a:lnTo>
                    <a:pt x="4628" y="9244"/>
                  </a:lnTo>
                  <a:lnTo>
                    <a:pt x="5324" y="9467"/>
                  </a:lnTo>
                  <a:close/>
                  <a:moveTo>
                    <a:pt x="7322" y="14007"/>
                  </a:moveTo>
                  <a:lnTo>
                    <a:pt x="6397" y="19253"/>
                  </a:lnTo>
                  <a:lnTo>
                    <a:pt x="6287" y="19227"/>
                  </a:lnTo>
                  <a:lnTo>
                    <a:pt x="6378" y="18685"/>
                  </a:lnTo>
                  <a:lnTo>
                    <a:pt x="6168" y="18676"/>
                  </a:lnTo>
                  <a:lnTo>
                    <a:pt x="6103" y="19175"/>
                  </a:lnTo>
                  <a:lnTo>
                    <a:pt x="5948" y="19132"/>
                  </a:lnTo>
                  <a:lnTo>
                    <a:pt x="6103" y="18375"/>
                  </a:lnTo>
                  <a:lnTo>
                    <a:pt x="5957" y="18367"/>
                  </a:lnTo>
                  <a:cubicBezTo>
                    <a:pt x="5966" y="17988"/>
                    <a:pt x="5856" y="17636"/>
                    <a:pt x="5462" y="17490"/>
                  </a:cubicBezTo>
                  <a:lnTo>
                    <a:pt x="5499" y="17240"/>
                  </a:lnTo>
                  <a:lnTo>
                    <a:pt x="5783" y="17258"/>
                  </a:lnTo>
                  <a:lnTo>
                    <a:pt x="5828" y="17094"/>
                  </a:lnTo>
                  <a:lnTo>
                    <a:pt x="5517" y="17043"/>
                  </a:lnTo>
                  <a:lnTo>
                    <a:pt x="5590" y="16785"/>
                  </a:lnTo>
                  <a:lnTo>
                    <a:pt x="5407" y="16750"/>
                  </a:lnTo>
                  <a:lnTo>
                    <a:pt x="5352" y="17051"/>
                  </a:lnTo>
                  <a:lnTo>
                    <a:pt x="5123" y="17017"/>
                  </a:lnTo>
                  <a:lnTo>
                    <a:pt x="5095" y="17189"/>
                  </a:lnTo>
                  <a:lnTo>
                    <a:pt x="5343" y="17240"/>
                  </a:lnTo>
                  <a:lnTo>
                    <a:pt x="5315" y="17447"/>
                  </a:lnTo>
                  <a:cubicBezTo>
                    <a:pt x="5306" y="17447"/>
                    <a:pt x="5306" y="17447"/>
                    <a:pt x="5297" y="17447"/>
                  </a:cubicBezTo>
                  <a:cubicBezTo>
                    <a:pt x="4509" y="17283"/>
                    <a:pt x="4289" y="18057"/>
                    <a:pt x="4252" y="18685"/>
                  </a:cubicBezTo>
                  <a:lnTo>
                    <a:pt x="3986" y="18616"/>
                  </a:lnTo>
                  <a:lnTo>
                    <a:pt x="4005" y="18332"/>
                  </a:lnTo>
                  <a:lnTo>
                    <a:pt x="3867" y="18289"/>
                  </a:lnTo>
                  <a:lnTo>
                    <a:pt x="3831" y="18573"/>
                  </a:lnTo>
                  <a:lnTo>
                    <a:pt x="3794" y="18565"/>
                  </a:lnTo>
                  <a:cubicBezTo>
                    <a:pt x="4041" y="17645"/>
                    <a:pt x="4280" y="16131"/>
                    <a:pt x="3290" y="16028"/>
                  </a:cubicBezTo>
                  <a:cubicBezTo>
                    <a:pt x="2346" y="15933"/>
                    <a:pt x="2108" y="17206"/>
                    <a:pt x="2053" y="18092"/>
                  </a:cubicBezTo>
                  <a:lnTo>
                    <a:pt x="1915" y="18057"/>
                  </a:lnTo>
                  <a:lnTo>
                    <a:pt x="1952" y="17688"/>
                  </a:lnTo>
                  <a:lnTo>
                    <a:pt x="1705" y="17653"/>
                  </a:lnTo>
                  <a:lnTo>
                    <a:pt x="1686" y="17997"/>
                  </a:lnTo>
                  <a:lnTo>
                    <a:pt x="1521" y="17954"/>
                  </a:lnTo>
                  <a:lnTo>
                    <a:pt x="1613" y="17387"/>
                  </a:lnTo>
                  <a:lnTo>
                    <a:pt x="1411" y="17344"/>
                  </a:lnTo>
                  <a:lnTo>
                    <a:pt x="1320" y="17894"/>
                  </a:lnTo>
                  <a:lnTo>
                    <a:pt x="1017" y="17817"/>
                  </a:lnTo>
                  <a:lnTo>
                    <a:pt x="2374" y="13190"/>
                  </a:lnTo>
                  <a:lnTo>
                    <a:pt x="7322" y="14007"/>
                  </a:lnTo>
                  <a:close/>
                  <a:moveTo>
                    <a:pt x="852" y="18384"/>
                  </a:moveTo>
                  <a:lnTo>
                    <a:pt x="962" y="17997"/>
                  </a:lnTo>
                  <a:lnTo>
                    <a:pt x="1283" y="18083"/>
                  </a:lnTo>
                  <a:lnTo>
                    <a:pt x="1219" y="18496"/>
                  </a:lnTo>
                  <a:lnTo>
                    <a:pt x="852" y="18384"/>
                  </a:lnTo>
                  <a:close/>
                  <a:moveTo>
                    <a:pt x="1430" y="18582"/>
                  </a:moveTo>
                  <a:lnTo>
                    <a:pt x="1503" y="18126"/>
                  </a:lnTo>
                  <a:lnTo>
                    <a:pt x="1686" y="18178"/>
                  </a:lnTo>
                  <a:lnTo>
                    <a:pt x="1668" y="18616"/>
                  </a:lnTo>
                  <a:lnTo>
                    <a:pt x="1430" y="18582"/>
                  </a:lnTo>
                  <a:close/>
                  <a:moveTo>
                    <a:pt x="1842" y="18702"/>
                  </a:moveTo>
                  <a:lnTo>
                    <a:pt x="1897" y="18229"/>
                  </a:lnTo>
                  <a:lnTo>
                    <a:pt x="2053" y="18272"/>
                  </a:lnTo>
                  <a:cubicBezTo>
                    <a:pt x="2044" y="18470"/>
                    <a:pt x="2044" y="18642"/>
                    <a:pt x="2053" y="18754"/>
                  </a:cubicBezTo>
                  <a:lnTo>
                    <a:pt x="1842" y="18702"/>
                  </a:lnTo>
                  <a:close/>
                  <a:moveTo>
                    <a:pt x="3629" y="19124"/>
                  </a:moveTo>
                  <a:cubicBezTo>
                    <a:pt x="3657" y="19029"/>
                    <a:pt x="3702" y="18891"/>
                    <a:pt x="3757" y="18711"/>
                  </a:cubicBezTo>
                  <a:lnTo>
                    <a:pt x="3812" y="18728"/>
                  </a:lnTo>
                  <a:lnTo>
                    <a:pt x="3757" y="19149"/>
                  </a:lnTo>
                  <a:lnTo>
                    <a:pt x="3629" y="19124"/>
                  </a:lnTo>
                  <a:close/>
                  <a:moveTo>
                    <a:pt x="3941" y="19184"/>
                  </a:moveTo>
                  <a:lnTo>
                    <a:pt x="3977" y="18771"/>
                  </a:lnTo>
                  <a:lnTo>
                    <a:pt x="4243" y="18840"/>
                  </a:lnTo>
                  <a:cubicBezTo>
                    <a:pt x="4243" y="18986"/>
                    <a:pt x="4243" y="19115"/>
                    <a:pt x="4243" y="19218"/>
                  </a:cubicBezTo>
                  <a:lnTo>
                    <a:pt x="3941" y="19184"/>
                  </a:lnTo>
                  <a:close/>
                  <a:moveTo>
                    <a:pt x="5874" y="19493"/>
                  </a:moveTo>
                  <a:lnTo>
                    <a:pt x="5920" y="19278"/>
                  </a:lnTo>
                  <a:lnTo>
                    <a:pt x="6085" y="19321"/>
                  </a:lnTo>
                  <a:lnTo>
                    <a:pt x="6058" y="19553"/>
                  </a:lnTo>
                  <a:lnTo>
                    <a:pt x="5874" y="19493"/>
                  </a:lnTo>
                  <a:close/>
                  <a:moveTo>
                    <a:pt x="6213" y="19657"/>
                  </a:moveTo>
                  <a:lnTo>
                    <a:pt x="6268" y="19356"/>
                  </a:lnTo>
                  <a:lnTo>
                    <a:pt x="6378" y="19382"/>
                  </a:lnTo>
                  <a:lnTo>
                    <a:pt x="6333" y="19665"/>
                  </a:lnTo>
                  <a:lnTo>
                    <a:pt x="6213" y="19657"/>
                  </a:lnTo>
                  <a:close/>
                  <a:moveTo>
                    <a:pt x="9393" y="14437"/>
                  </a:moveTo>
                  <a:lnTo>
                    <a:pt x="9833" y="12477"/>
                  </a:lnTo>
                  <a:lnTo>
                    <a:pt x="10291" y="10413"/>
                  </a:lnTo>
                  <a:lnTo>
                    <a:pt x="10438" y="10439"/>
                  </a:lnTo>
                  <a:lnTo>
                    <a:pt x="11098" y="10559"/>
                  </a:lnTo>
                  <a:lnTo>
                    <a:pt x="11611" y="10654"/>
                  </a:lnTo>
                  <a:lnTo>
                    <a:pt x="11272" y="12477"/>
                  </a:lnTo>
                  <a:lnTo>
                    <a:pt x="10832" y="14816"/>
                  </a:lnTo>
                  <a:lnTo>
                    <a:pt x="10090" y="14618"/>
                  </a:lnTo>
                  <a:lnTo>
                    <a:pt x="9393" y="14437"/>
                  </a:lnTo>
                  <a:close/>
                  <a:moveTo>
                    <a:pt x="12528" y="14575"/>
                  </a:moveTo>
                  <a:lnTo>
                    <a:pt x="12207" y="14497"/>
                  </a:lnTo>
                  <a:lnTo>
                    <a:pt x="11721" y="14386"/>
                  </a:lnTo>
                  <a:lnTo>
                    <a:pt x="12033" y="12812"/>
                  </a:lnTo>
                  <a:lnTo>
                    <a:pt x="12445" y="10723"/>
                  </a:lnTo>
                  <a:lnTo>
                    <a:pt x="13041" y="10800"/>
                  </a:lnTo>
                  <a:lnTo>
                    <a:pt x="13481" y="10860"/>
                  </a:lnTo>
                  <a:lnTo>
                    <a:pt x="12986" y="12821"/>
                  </a:lnTo>
                  <a:lnTo>
                    <a:pt x="12528" y="14575"/>
                  </a:lnTo>
                  <a:close/>
                  <a:moveTo>
                    <a:pt x="12977" y="17283"/>
                  </a:moveTo>
                  <a:lnTo>
                    <a:pt x="13985" y="17481"/>
                  </a:lnTo>
                  <a:lnTo>
                    <a:pt x="13499" y="18926"/>
                  </a:lnTo>
                  <a:lnTo>
                    <a:pt x="12747" y="18805"/>
                  </a:lnTo>
                  <a:lnTo>
                    <a:pt x="12977" y="17283"/>
                  </a:lnTo>
                  <a:close/>
                  <a:moveTo>
                    <a:pt x="13746" y="18969"/>
                  </a:moveTo>
                  <a:lnTo>
                    <a:pt x="14205" y="17524"/>
                  </a:lnTo>
                  <a:lnTo>
                    <a:pt x="15167" y="17713"/>
                  </a:lnTo>
                  <a:lnTo>
                    <a:pt x="14892" y="19149"/>
                  </a:lnTo>
                  <a:lnTo>
                    <a:pt x="13746" y="18969"/>
                  </a:lnTo>
                  <a:close/>
                  <a:moveTo>
                    <a:pt x="19556" y="11978"/>
                  </a:moveTo>
                  <a:cubicBezTo>
                    <a:pt x="19804" y="12331"/>
                    <a:pt x="19859" y="12683"/>
                    <a:pt x="19841" y="13044"/>
                  </a:cubicBezTo>
                  <a:lnTo>
                    <a:pt x="19300" y="13027"/>
                  </a:lnTo>
                  <a:lnTo>
                    <a:pt x="19556" y="11978"/>
                  </a:lnTo>
                  <a:close/>
                  <a:moveTo>
                    <a:pt x="19227" y="12124"/>
                  </a:moveTo>
                  <a:lnTo>
                    <a:pt x="19016" y="13018"/>
                  </a:lnTo>
                  <a:lnTo>
                    <a:pt x="18457" y="13001"/>
                  </a:lnTo>
                  <a:cubicBezTo>
                    <a:pt x="18622" y="12666"/>
                    <a:pt x="18851" y="12382"/>
                    <a:pt x="19227" y="12124"/>
                  </a:cubicBezTo>
                  <a:close/>
                  <a:moveTo>
                    <a:pt x="18374" y="13199"/>
                  </a:moveTo>
                  <a:lnTo>
                    <a:pt x="18961" y="13233"/>
                  </a:lnTo>
                  <a:lnTo>
                    <a:pt x="18750" y="14136"/>
                  </a:lnTo>
                  <a:lnTo>
                    <a:pt x="18145" y="14024"/>
                  </a:lnTo>
                  <a:cubicBezTo>
                    <a:pt x="18218" y="13715"/>
                    <a:pt x="18283" y="13448"/>
                    <a:pt x="18374" y="13199"/>
                  </a:cubicBezTo>
                  <a:close/>
                  <a:moveTo>
                    <a:pt x="19025" y="14188"/>
                  </a:moveTo>
                  <a:lnTo>
                    <a:pt x="19254" y="13251"/>
                  </a:lnTo>
                  <a:lnTo>
                    <a:pt x="19822" y="13285"/>
                  </a:lnTo>
                  <a:cubicBezTo>
                    <a:pt x="19776" y="13620"/>
                    <a:pt x="19694" y="13956"/>
                    <a:pt x="19639" y="14300"/>
                  </a:cubicBezTo>
                  <a:lnTo>
                    <a:pt x="19025" y="14188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2DC1A0DA-8E47-E543-BDCE-1B2E43AE48CA}"/>
                </a:ext>
              </a:extLst>
            </p:cNvPr>
            <p:cNvSpPr/>
            <p:nvPr/>
          </p:nvSpPr>
          <p:spPr>
            <a:xfrm>
              <a:off x="21259799" y="18707099"/>
              <a:ext cx="1182368" cy="198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99" y="9565"/>
                  </a:moveTo>
                  <a:cubicBezTo>
                    <a:pt x="17911" y="9220"/>
                    <a:pt x="18700" y="8833"/>
                    <a:pt x="19419" y="8419"/>
                  </a:cubicBezTo>
                  <a:cubicBezTo>
                    <a:pt x="18398" y="8764"/>
                    <a:pt x="17354" y="9123"/>
                    <a:pt x="16334" y="9468"/>
                  </a:cubicBezTo>
                  <a:cubicBezTo>
                    <a:pt x="16310" y="9468"/>
                    <a:pt x="16264" y="9454"/>
                    <a:pt x="16241" y="9454"/>
                  </a:cubicBezTo>
                  <a:cubicBezTo>
                    <a:pt x="16218" y="9468"/>
                    <a:pt x="16194" y="9496"/>
                    <a:pt x="16171" y="9510"/>
                  </a:cubicBezTo>
                  <a:cubicBezTo>
                    <a:pt x="16032" y="9551"/>
                    <a:pt x="15893" y="9606"/>
                    <a:pt x="15754" y="9648"/>
                  </a:cubicBezTo>
                  <a:cubicBezTo>
                    <a:pt x="15777" y="9579"/>
                    <a:pt x="15800" y="9510"/>
                    <a:pt x="15823" y="9441"/>
                  </a:cubicBezTo>
                  <a:cubicBezTo>
                    <a:pt x="16032" y="8323"/>
                    <a:pt x="16241" y="7191"/>
                    <a:pt x="16450" y="6073"/>
                  </a:cubicBezTo>
                  <a:cubicBezTo>
                    <a:pt x="16102" y="7287"/>
                    <a:pt x="15777" y="8502"/>
                    <a:pt x="15429" y="9730"/>
                  </a:cubicBezTo>
                  <a:cubicBezTo>
                    <a:pt x="15406" y="9744"/>
                    <a:pt x="15382" y="9758"/>
                    <a:pt x="15382" y="9786"/>
                  </a:cubicBezTo>
                  <a:cubicBezTo>
                    <a:pt x="14802" y="9979"/>
                    <a:pt x="14222" y="10172"/>
                    <a:pt x="13665" y="10365"/>
                  </a:cubicBezTo>
                  <a:lnTo>
                    <a:pt x="13433" y="10241"/>
                  </a:lnTo>
                  <a:cubicBezTo>
                    <a:pt x="13828" y="9675"/>
                    <a:pt x="14222" y="9109"/>
                    <a:pt x="14617" y="8530"/>
                  </a:cubicBezTo>
                  <a:cubicBezTo>
                    <a:pt x="13596" y="9399"/>
                    <a:pt x="12807" y="10434"/>
                    <a:pt x="11949" y="11442"/>
                  </a:cubicBezTo>
                  <a:cubicBezTo>
                    <a:pt x="11925" y="11180"/>
                    <a:pt x="11856" y="10917"/>
                    <a:pt x="11763" y="10669"/>
                  </a:cubicBezTo>
                  <a:cubicBezTo>
                    <a:pt x="11508" y="9979"/>
                    <a:pt x="11044" y="9289"/>
                    <a:pt x="10951" y="8585"/>
                  </a:cubicBezTo>
                  <a:cubicBezTo>
                    <a:pt x="11021" y="9827"/>
                    <a:pt x="11090" y="11083"/>
                    <a:pt x="11160" y="12325"/>
                  </a:cubicBezTo>
                  <a:cubicBezTo>
                    <a:pt x="10719" y="12794"/>
                    <a:pt x="10232" y="13250"/>
                    <a:pt x="9698" y="13650"/>
                  </a:cubicBezTo>
                  <a:cubicBezTo>
                    <a:pt x="9605" y="13457"/>
                    <a:pt x="9512" y="13250"/>
                    <a:pt x="9396" y="13057"/>
                  </a:cubicBezTo>
                  <a:cubicBezTo>
                    <a:pt x="9211" y="12712"/>
                    <a:pt x="8932" y="12367"/>
                    <a:pt x="8608" y="12008"/>
                  </a:cubicBezTo>
                  <a:lnTo>
                    <a:pt x="8515" y="11883"/>
                  </a:lnTo>
                  <a:cubicBezTo>
                    <a:pt x="8677" y="11497"/>
                    <a:pt x="8747" y="11111"/>
                    <a:pt x="8700" y="10710"/>
                  </a:cubicBezTo>
                  <a:cubicBezTo>
                    <a:pt x="8654" y="10255"/>
                    <a:pt x="8468" y="9799"/>
                    <a:pt x="8422" y="9344"/>
                  </a:cubicBezTo>
                  <a:cubicBezTo>
                    <a:pt x="8352" y="8599"/>
                    <a:pt x="8654" y="7867"/>
                    <a:pt x="8956" y="7149"/>
                  </a:cubicBezTo>
                  <a:cubicBezTo>
                    <a:pt x="9002" y="7025"/>
                    <a:pt x="9048" y="6915"/>
                    <a:pt x="9118" y="6791"/>
                  </a:cubicBezTo>
                  <a:cubicBezTo>
                    <a:pt x="9605" y="6832"/>
                    <a:pt x="10069" y="6832"/>
                    <a:pt x="10464" y="6666"/>
                  </a:cubicBezTo>
                  <a:cubicBezTo>
                    <a:pt x="10881" y="6487"/>
                    <a:pt x="11044" y="6169"/>
                    <a:pt x="11461" y="6004"/>
                  </a:cubicBezTo>
                  <a:cubicBezTo>
                    <a:pt x="11763" y="5880"/>
                    <a:pt x="12134" y="5852"/>
                    <a:pt x="12505" y="5811"/>
                  </a:cubicBezTo>
                  <a:cubicBezTo>
                    <a:pt x="13573" y="5659"/>
                    <a:pt x="14524" y="5259"/>
                    <a:pt x="15104" y="4706"/>
                  </a:cubicBezTo>
                  <a:cubicBezTo>
                    <a:pt x="13201" y="5190"/>
                    <a:pt x="11322" y="5659"/>
                    <a:pt x="9420" y="6142"/>
                  </a:cubicBezTo>
                  <a:cubicBezTo>
                    <a:pt x="10092" y="5162"/>
                    <a:pt x="10742" y="4168"/>
                    <a:pt x="11415" y="3188"/>
                  </a:cubicBezTo>
                  <a:cubicBezTo>
                    <a:pt x="10348" y="3961"/>
                    <a:pt x="9930" y="4955"/>
                    <a:pt x="9512" y="5921"/>
                  </a:cubicBezTo>
                  <a:cubicBezTo>
                    <a:pt x="9489" y="6004"/>
                    <a:pt x="9443" y="6073"/>
                    <a:pt x="9420" y="6156"/>
                  </a:cubicBezTo>
                  <a:cubicBezTo>
                    <a:pt x="9304" y="6183"/>
                    <a:pt x="9164" y="6211"/>
                    <a:pt x="9048" y="6252"/>
                  </a:cubicBezTo>
                  <a:lnTo>
                    <a:pt x="8863" y="6666"/>
                  </a:lnTo>
                  <a:cubicBezTo>
                    <a:pt x="8793" y="6694"/>
                    <a:pt x="8724" y="6735"/>
                    <a:pt x="8654" y="6763"/>
                  </a:cubicBezTo>
                  <a:cubicBezTo>
                    <a:pt x="8770" y="6777"/>
                    <a:pt x="8886" y="6791"/>
                    <a:pt x="9002" y="6804"/>
                  </a:cubicBezTo>
                  <a:cubicBezTo>
                    <a:pt x="8979" y="6846"/>
                    <a:pt x="8932" y="6901"/>
                    <a:pt x="8909" y="6942"/>
                  </a:cubicBezTo>
                  <a:cubicBezTo>
                    <a:pt x="8816" y="7080"/>
                    <a:pt x="8724" y="7218"/>
                    <a:pt x="8608" y="7356"/>
                  </a:cubicBezTo>
                  <a:cubicBezTo>
                    <a:pt x="8608" y="6515"/>
                    <a:pt x="8352" y="5673"/>
                    <a:pt x="7842" y="4872"/>
                  </a:cubicBezTo>
                  <a:cubicBezTo>
                    <a:pt x="8144" y="4472"/>
                    <a:pt x="8004" y="3920"/>
                    <a:pt x="8144" y="3450"/>
                  </a:cubicBezTo>
                  <a:cubicBezTo>
                    <a:pt x="8515" y="2167"/>
                    <a:pt x="11137" y="1284"/>
                    <a:pt x="10904" y="0"/>
                  </a:cubicBezTo>
                  <a:cubicBezTo>
                    <a:pt x="9605" y="1380"/>
                    <a:pt x="8445" y="2788"/>
                    <a:pt x="7401" y="4237"/>
                  </a:cubicBezTo>
                  <a:cubicBezTo>
                    <a:pt x="7378" y="4196"/>
                    <a:pt x="7332" y="4141"/>
                    <a:pt x="7308" y="4099"/>
                  </a:cubicBezTo>
                  <a:cubicBezTo>
                    <a:pt x="7308" y="4058"/>
                    <a:pt x="7308" y="4030"/>
                    <a:pt x="7332" y="3989"/>
                  </a:cubicBezTo>
                  <a:lnTo>
                    <a:pt x="7308" y="4072"/>
                  </a:lnTo>
                  <a:cubicBezTo>
                    <a:pt x="7216" y="3947"/>
                    <a:pt x="7146" y="3823"/>
                    <a:pt x="7076" y="3699"/>
                  </a:cubicBezTo>
                  <a:cubicBezTo>
                    <a:pt x="7146" y="3906"/>
                    <a:pt x="7192" y="4099"/>
                    <a:pt x="7262" y="4306"/>
                  </a:cubicBezTo>
                  <a:lnTo>
                    <a:pt x="7169" y="4610"/>
                  </a:lnTo>
                  <a:cubicBezTo>
                    <a:pt x="7216" y="4555"/>
                    <a:pt x="7262" y="4499"/>
                    <a:pt x="7285" y="4444"/>
                  </a:cubicBezTo>
                  <a:cubicBezTo>
                    <a:pt x="7308" y="4486"/>
                    <a:pt x="7308" y="4541"/>
                    <a:pt x="7332" y="4582"/>
                  </a:cubicBezTo>
                  <a:cubicBezTo>
                    <a:pt x="7355" y="4789"/>
                    <a:pt x="7401" y="4996"/>
                    <a:pt x="7494" y="5190"/>
                  </a:cubicBezTo>
                  <a:cubicBezTo>
                    <a:pt x="7494" y="5190"/>
                    <a:pt x="7517" y="5176"/>
                    <a:pt x="7517" y="5176"/>
                  </a:cubicBezTo>
                  <a:lnTo>
                    <a:pt x="8283" y="7812"/>
                  </a:lnTo>
                  <a:cubicBezTo>
                    <a:pt x="7842" y="8378"/>
                    <a:pt x="7378" y="8999"/>
                    <a:pt x="7239" y="9565"/>
                  </a:cubicBezTo>
                  <a:lnTo>
                    <a:pt x="6775" y="9123"/>
                  </a:lnTo>
                  <a:lnTo>
                    <a:pt x="6566" y="9523"/>
                  </a:lnTo>
                  <a:cubicBezTo>
                    <a:pt x="5359" y="8047"/>
                    <a:pt x="3735" y="6597"/>
                    <a:pt x="2877" y="5369"/>
                  </a:cubicBezTo>
                  <a:cubicBezTo>
                    <a:pt x="2552" y="4900"/>
                    <a:pt x="2204" y="4403"/>
                    <a:pt x="1995" y="3906"/>
                  </a:cubicBezTo>
                  <a:cubicBezTo>
                    <a:pt x="2367" y="5410"/>
                    <a:pt x="3132" y="6887"/>
                    <a:pt x="4315" y="8254"/>
                  </a:cubicBezTo>
                  <a:cubicBezTo>
                    <a:pt x="4710" y="8695"/>
                    <a:pt x="5313" y="9233"/>
                    <a:pt x="5731" y="9758"/>
                  </a:cubicBezTo>
                  <a:cubicBezTo>
                    <a:pt x="5522" y="9537"/>
                    <a:pt x="5267" y="9344"/>
                    <a:pt x="4965" y="9151"/>
                  </a:cubicBezTo>
                  <a:cubicBezTo>
                    <a:pt x="4362" y="8764"/>
                    <a:pt x="3666" y="8447"/>
                    <a:pt x="2993" y="8116"/>
                  </a:cubicBezTo>
                  <a:cubicBezTo>
                    <a:pt x="2575" y="7922"/>
                    <a:pt x="2158" y="7715"/>
                    <a:pt x="1670" y="7605"/>
                  </a:cubicBezTo>
                  <a:cubicBezTo>
                    <a:pt x="1206" y="7494"/>
                    <a:pt x="673" y="7467"/>
                    <a:pt x="209" y="7356"/>
                  </a:cubicBezTo>
                  <a:cubicBezTo>
                    <a:pt x="139" y="7343"/>
                    <a:pt x="70" y="7329"/>
                    <a:pt x="0" y="7301"/>
                  </a:cubicBezTo>
                  <a:lnTo>
                    <a:pt x="0" y="7660"/>
                  </a:lnTo>
                  <a:cubicBezTo>
                    <a:pt x="255" y="7798"/>
                    <a:pt x="557" y="7922"/>
                    <a:pt x="858" y="8019"/>
                  </a:cubicBezTo>
                  <a:cubicBezTo>
                    <a:pt x="882" y="8033"/>
                    <a:pt x="928" y="8033"/>
                    <a:pt x="951" y="8047"/>
                  </a:cubicBezTo>
                  <a:cubicBezTo>
                    <a:pt x="951" y="8047"/>
                    <a:pt x="951" y="8047"/>
                    <a:pt x="951" y="8047"/>
                  </a:cubicBezTo>
                  <a:cubicBezTo>
                    <a:pt x="673" y="8088"/>
                    <a:pt x="348" y="8171"/>
                    <a:pt x="0" y="8254"/>
                  </a:cubicBezTo>
                  <a:lnTo>
                    <a:pt x="0" y="8295"/>
                  </a:lnTo>
                  <a:lnTo>
                    <a:pt x="1786" y="8281"/>
                  </a:lnTo>
                  <a:cubicBezTo>
                    <a:pt x="1786" y="8281"/>
                    <a:pt x="1786" y="8281"/>
                    <a:pt x="1786" y="8281"/>
                  </a:cubicBezTo>
                  <a:cubicBezTo>
                    <a:pt x="2343" y="8433"/>
                    <a:pt x="2900" y="8571"/>
                    <a:pt x="3411" y="8778"/>
                  </a:cubicBezTo>
                  <a:cubicBezTo>
                    <a:pt x="5823" y="9772"/>
                    <a:pt x="6009" y="11276"/>
                    <a:pt x="6937" y="12670"/>
                  </a:cubicBezTo>
                  <a:cubicBezTo>
                    <a:pt x="6218" y="12712"/>
                    <a:pt x="5499" y="12656"/>
                    <a:pt x="4779" y="12601"/>
                  </a:cubicBezTo>
                  <a:cubicBezTo>
                    <a:pt x="3851" y="11469"/>
                    <a:pt x="2088" y="10572"/>
                    <a:pt x="23" y="10255"/>
                  </a:cubicBezTo>
                  <a:lnTo>
                    <a:pt x="23" y="10462"/>
                  </a:lnTo>
                  <a:cubicBezTo>
                    <a:pt x="116" y="10489"/>
                    <a:pt x="209" y="10503"/>
                    <a:pt x="278" y="10517"/>
                  </a:cubicBezTo>
                  <a:cubicBezTo>
                    <a:pt x="696" y="10614"/>
                    <a:pt x="974" y="10848"/>
                    <a:pt x="1230" y="11069"/>
                  </a:cubicBezTo>
                  <a:cubicBezTo>
                    <a:pt x="1763" y="11525"/>
                    <a:pt x="2297" y="11980"/>
                    <a:pt x="2830" y="12422"/>
                  </a:cubicBezTo>
                  <a:cubicBezTo>
                    <a:pt x="1856" y="12353"/>
                    <a:pt x="905" y="12367"/>
                    <a:pt x="23" y="12629"/>
                  </a:cubicBezTo>
                  <a:lnTo>
                    <a:pt x="23" y="12684"/>
                  </a:lnTo>
                  <a:cubicBezTo>
                    <a:pt x="441" y="12891"/>
                    <a:pt x="1137" y="12712"/>
                    <a:pt x="1694" y="12767"/>
                  </a:cubicBezTo>
                  <a:cubicBezTo>
                    <a:pt x="2390" y="12850"/>
                    <a:pt x="2784" y="13291"/>
                    <a:pt x="3434" y="13457"/>
                  </a:cubicBezTo>
                  <a:cubicBezTo>
                    <a:pt x="3967" y="13609"/>
                    <a:pt x="4571" y="13553"/>
                    <a:pt x="5174" y="13553"/>
                  </a:cubicBezTo>
                  <a:cubicBezTo>
                    <a:pt x="6171" y="13540"/>
                    <a:pt x="7169" y="13664"/>
                    <a:pt x="8074" y="13899"/>
                  </a:cubicBezTo>
                  <a:cubicBezTo>
                    <a:pt x="8190" y="13995"/>
                    <a:pt x="8306" y="14106"/>
                    <a:pt x="8399" y="14216"/>
                  </a:cubicBezTo>
                  <a:cubicBezTo>
                    <a:pt x="9512" y="15403"/>
                    <a:pt x="9095" y="16852"/>
                    <a:pt x="9048" y="18205"/>
                  </a:cubicBezTo>
                  <a:cubicBezTo>
                    <a:pt x="9025" y="19171"/>
                    <a:pt x="9211" y="20123"/>
                    <a:pt x="9605" y="21062"/>
                  </a:cubicBezTo>
                  <a:cubicBezTo>
                    <a:pt x="9536" y="21241"/>
                    <a:pt x="9489" y="21421"/>
                    <a:pt x="9420" y="21600"/>
                  </a:cubicBezTo>
                  <a:cubicBezTo>
                    <a:pt x="9536" y="21545"/>
                    <a:pt x="9652" y="21490"/>
                    <a:pt x="9768" y="21434"/>
                  </a:cubicBezTo>
                  <a:cubicBezTo>
                    <a:pt x="9768" y="21462"/>
                    <a:pt x="9791" y="21476"/>
                    <a:pt x="9791" y="21503"/>
                  </a:cubicBezTo>
                  <a:lnTo>
                    <a:pt x="9791" y="21421"/>
                  </a:lnTo>
                  <a:cubicBezTo>
                    <a:pt x="11160" y="20841"/>
                    <a:pt x="13108" y="20758"/>
                    <a:pt x="14593" y="21227"/>
                  </a:cubicBezTo>
                  <a:cubicBezTo>
                    <a:pt x="13248" y="19613"/>
                    <a:pt x="11902" y="17984"/>
                    <a:pt x="10997" y="16272"/>
                  </a:cubicBezTo>
                  <a:cubicBezTo>
                    <a:pt x="10742" y="15803"/>
                    <a:pt x="10533" y="15334"/>
                    <a:pt x="10324" y="14865"/>
                  </a:cubicBezTo>
                  <a:cubicBezTo>
                    <a:pt x="11229" y="13540"/>
                    <a:pt x="12157" y="12229"/>
                    <a:pt x="13062" y="10904"/>
                  </a:cubicBezTo>
                  <a:cubicBezTo>
                    <a:pt x="14129" y="10655"/>
                    <a:pt x="15127" y="10351"/>
                    <a:pt x="16101" y="9993"/>
                  </a:cubicBezTo>
                  <a:cubicBezTo>
                    <a:pt x="16101" y="10020"/>
                    <a:pt x="16101" y="10048"/>
                    <a:pt x="16125" y="10062"/>
                  </a:cubicBezTo>
                  <a:cubicBezTo>
                    <a:pt x="16171" y="10020"/>
                    <a:pt x="16241" y="9965"/>
                    <a:pt x="16287" y="9924"/>
                  </a:cubicBezTo>
                  <a:cubicBezTo>
                    <a:pt x="16380" y="9896"/>
                    <a:pt x="16449" y="9855"/>
                    <a:pt x="16542" y="9827"/>
                  </a:cubicBezTo>
                  <a:lnTo>
                    <a:pt x="16612" y="9855"/>
                  </a:lnTo>
                  <a:lnTo>
                    <a:pt x="21600" y="10006"/>
                  </a:lnTo>
                  <a:cubicBezTo>
                    <a:pt x="20046" y="9896"/>
                    <a:pt x="18561" y="9758"/>
                    <a:pt x="17099" y="956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D25E24E-14D9-3041-8F86-87B0F0CCE1BB}"/>
                </a:ext>
              </a:extLst>
            </p:cNvPr>
            <p:cNvSpPr/>
            <p:nvPr/>
          </p:nvSpPr>
          <p:spPr>
            <a:xfrm>
              <a:off x="29552900" y="19202399"/>
              <a:ext cx="1063339" cy="117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44" extrusionOk="0">
                  <a:moveTo>
                    <a:pt x="21376" y="4868"/>
                  </a:moveTo>
                  <a:cubicBezTo>
                    <a:pt x="20658" y="4891"/>
                    <a:pt x="20043" y="4147"/>
                    <a:pt x="19299" y="4356"/>
                  </a:cubicBezTo>
                  <a:cubicBezTo>
                    <a:pt x="18888" y="4472"/>
                    <a:pt x="18606" y="4798"/>
                    <a:pt x="18324" y="5123"/>
                  </a:cubicBezTo>
                  <a:cubicBezTo>
                    <a:pt x="18298" y="5123"/>
                    <a:pt x="18272" y="5123"/>
                    <a:pt x="18247" y="5147"/>
                  </a:cubicBezTo>
                  <a:cubicBezTo>
                    <a:pt x="18195" y="5216"/>
                    <a:pt x="18119" y="5263"/>
                    <a:pt x="18067" y="5333"/>
                  </a:cubicBezTo>
                  <a:cubicBezTo>
                    <a:pt x="18016" y="5356"/>
                    <a:pt x="17965" y="5379"/>
                    <a:pt x="17913" y="5402"/>
                  </a:cubicBezTo>
                  <a:cubicBezTo>
                    <a:pt x="17862" y="5426"/>
                    <a:pt x="17888" y="5472"/>
                    <a:pt x="17913" y="5495"/>
                  </a:cubicBezTo>
                  <a:cubicBezTo>
                    <a:pt x="17888" y="5542"/>
                    <a:pt x="17836" y="5589"/>
                    <a:pt x="17811" y="5635"/>
                  </a:cubicBezTo>
                  <a:cubicBezTo>
                    <a:pt x="17785" y="5681"/>
                    <a:pt x="17785" y="5728"/>
                    <a:pt x="17811" y="5751"/>
                  </a:cubicBezTo>
                  <a:cubicBezTo>
                    <a:pt x="17785" y="5751"/>
                    <a:pt x="17759" y="5751"/>
                    <a:pt x="17734" y="5774"/>
                  </a:cubicBezTo>
                  <a:cubicBezTo>
                    <a:pt x="17400" y="5844"/>
                    <a:pt x="17195" y="6077"/>
                    <a:pt x="16836" y="6123"/>
                  </a:cubicBezTo>
                  <a:cubicBezTo>
                    <a:pt x="16528" y="6146"/>
                    <a:pt x="16297" y="6053"/>
                    <a:pt x="16041" y="5984"/>
                  </a:cubicBezTo>
                  <a:cubicBezTo>
                    <a:pt x="16092" y="5798"/>
                    <a:pt x="15861" y="5542"/>
                    <a:pt x="15605" y="5658"/>
                  </a:cubicBezTo>
                  <a:cubicBezTo>
                    <a:pt x="15451" y="5728"/>
                    <a:pt x="15297" y="5821"/>
                    <a:pt x="15168" y="5891"/>
                  </a:cubicBezTo>
                  <a:cubicBezTo>
                    <a:pt x="15168" y="5891"/>
                    <a:pt x="15168" y="5891"/>
                    <a:pt x="15168" y="5891"/>
                  </a:cubicBezTo>
                  <a:cubicBezTo>
                    <a:pt x="15168" y="5891"/>
                    <a:pt x="15168" y="5867"/>
                    <a:pt x="15168" y="5867"/>
                  </a:cubicBezTo>
                  <a:cubicBezTo>
                    <a:pt x="15348" y="5821"/>
                    <a:pt x="15502" y="5635"/>
                    <a:pt x="15579" y="5519"/>
                  </a:cubicBezTo>
                  <a:cubicBezTo>
                    <a:pt x="15682" y="5402"/>
                    <a:pt x="15810" y="5263"/>
                    <a:pt x="15912" y="5147"/>
                  </a:cubicBezTo>
                  <a:cubicBezTo>
                    <a:pt x="16502" y="5147"/>
                    <a:pt x="17092" y="5054"/>
                    <a:pt x="17682" y="4984"/>
                  </a:cubicBezTo>
                  <a:cubicBezTo>
                    <a:pt x="17811" y="4961"/>
                    <a:pt x="17811" y="4798"/>
                    <a:pt x="17682" y="4821"/>
                  </a:cubicBezTo>
                  <a:cubicBezTo>
                    <a:pt x="17323" y="4844"/>
                    <a:pt x="16964" y="4868"/>
                    <a:pt x="16605" y="4914"/>
                  </a:cubicBezTo>
                  <a:cubicBezTo>
                    <a:pt x="16785" y="4798"/>
                    <a:pt x="16836" y="4659"/>
                    <a:pt x="16939" y="4472"/>
                  </a:cubicBezTo>
                  <a:cubicBezTo>
                    <a:pt x="17092" y="4170"/>
                    <a:pt x="17477" y="4077"/>
                    <a:pt x="17811" y="3961"/>
                  </a:cubicBezTo>
                  <a:cubicBezTo>
                    <a:pt x="18170" y="3845"/>
                    <a:pt x="18580" y="4031"/>
                    <a:pt x="18580" y="3566"/>
                  </a:cubicBezTo>
                  <a:cubicBezTo>
                    <a:pt x="18580" y="3426"/>
                    <a:pt x="18349" y="3426"/>
                    <a:pt x="18349" y="3566"/>
                  </a:cubicBezTo>
                  <a:cubicBezTo>
                    <a:pt x="18349" y="3752"/>
                    <a:pt x="18144" y="3682"/>
                    <a:pt x="17965" y="3705"/>
                  </a:cubicBezTo>
                  <a:cubicBezTo>
                    <a:pt x="17708" y="3752"/>
                    <a:pt x="17477" y="3891"/>
                    <a:pt x="17246" y="3984"/>
                  </a:cubicBezTo>
                  <a:cubicBezTo>
                    <a:pt x="17118" y="4031"/>
                    <a:pt x="16990" y="4077"/>
                    <a:pt x="16913" y="4193"/>
                  </a:cubicBezTo>
                  <a:cubicBezTo>
                    <a:pt x="16759" y="4403"/>
                    <a:pt x="16785" y="4682"/>
                    <a:pt x="16579" y="4868"/>
                  </a:cubicBezTo>
                  <a:cubicBezTo>
                    <a:pt x="16579" y="4868"/>
                    <a:pt x="16579" y="4891"/>
                    <a:pt x="16579" y="4891"/>
                  </a:cubicBezTo>
                  <a:cubicBezTo>
                    <a:pt x="16425" y="4914"/>
                    <a:pt x="16272" y="4914"/>
                    <a:pt x="16143" y="4938"/>
                  </a:cubicBezTo>
                  <a:cubicBezTo>
                    <a:pt x="16169" y="4914"/>
                    <a:pt x="16220" y="4891"/>
                    <a:pt x="16246" y="4891"/>
                  </a:cubicBezTo>
                  <a:cubicBezTo>
                    <a:pt x="16323" y="4914"/>
                    <a:pt x="16400" y="4868"/>
                    <a:pt x="16400" y="4798"/>
                  </a:cubicBezTo>
                  <a:cubicBezTo>
                    <a:pt x="16400" y="4775"/>
                    <a:pt x="16400" y="4752"/>
                    <a:pt x="16400" y="4752"/>
                  </a:cubicBezTo>
                  <a:cubicBezTo>
                    <a:pt x="16400" y="4682"/>
                    <a:pt x="16297" y="4612"/>
                    <a:pt x="16220" y="4635"/>
                  </a:cubicBezTo>
                  <a:cubicBezTo>
                    <a:pt x="15989" y="4682"/>
                    <a:pt x="15835" y="4845"/>
                    <a:pt x="15682" y="5007"/>
                  </a:cubicBezTo>
                  <a:cubicBezTo>
                    <a:pt x="15682" y="5007"/>
                    <a:pt x="15682" y="5007"/>
                    <a:pt x="15682" y="5007"/>
                  </a:cubicBezTo>
                  <a:cubicBezTo>
                    <a:pt x="15784" y="4821"/>
                    <a:pt x="15887" y="4612"/>
                    <a:pt x="15989" y="4426"/>
                  </a:cubicBezTo>
                  <a:cubicBezTo>
                    <a:pt x="16041" y="4287"/>
                    <a:pt x="15835" y="4217"/>
                    <a:pt x="15784" y="4356"/>
                  </a:cubicBezTo>
                  <a:cubicBezTo>
                    <a:pt x="15682" y="4566"/>
                    <a:pt x="15579" y="4751"/>
                    <a:pt x="15476" y="4961"/>
                  </a:cubicBezTo>
                  <a:cubicBezTo>
                    <a:pt x="15451" y="4938"/>
                    <a:pt x="15425" y="4891"/>
                    <a:pt x="15399" y="4868"/>
                  </a:cubicBezTo>
                  <a:cubicBezTo>
                    <a:pt x="15348" y="4798"/>
                    <a:pt x="15297" y="4728"/>
                    <a:pt x="15271" y="4658"/>
                  </a:cubicBezTo>
                  <a:cubicBezTo>
                    <a:pt x="15271" y="4635"/>
                    <a:pt x="15271" y="4635"/>
                    <a:pt x="15271" y="4612"/>
                  </a:cubicBezTo>
                  <a:cubicBezTo>
                    <a:pt x="15297" y="4635"/>
                    <a:pt x="15322" y="4682"/>
                    <a:pt x="15348" y="4705"/>
                  </a:cubicBezTo>
                  <a:cubicBezTo>
                    <a:pt x="15399" y="4751"/>
                    <a:pt x="15476" y="4682"/>
                    <a:pt x="15451" y="4635"/>
                  </a:cubicBezTo>
                  <a:cubicBezTo>
                    <a:pt x="15374" y="4542"/>
                    <a:pt x="15348" y="4426"/>
                    <a:pt x="15322" y="4286"/>
                  </a:cubicBezTo>
                  <a:cubicBezTo>
                    <a:pt x="15322" y="4240"/>
                    <a:pt x="15348" y="4170"/>
                    <a:pt x="15399" y="4124"/>
                  </a:cubicBezTo>
                  <a:cubicBezTo>
                    <a:pt x="15399" y="4124"/>
                    <a:pt x="15399" y="4100"/>
                    <a:pt x="15399" y="4124"/>
                  </a:cubicBezTo>
                  <a:cubicBezTo>
                    <a:pt x="15348" y="4170"/>
                    <a:pt x="15322" y="4193"/>
                    <a:pt x="15322" y="4240"/>
                  </a:cubicBezTo>
                  <a:cubicBezTo>
                    <a:pt x="15297" y="4077"/>
                    <a:pt x="15297" y="3914"/>
                    <a:pt x="15297" y="3752"/>
                  </a:cubicBezTo>
                  <a:cubicBezTo>
                    <a:pt x="15297" y="3752"/>
                    <a:pt x="15322" y="3752"/>
                    <a:pt x="15322" y="3752"/>
                  </a:cubicBezTo>
                  <a:cubicBezTo>
                    <a:pt x="15399" y="3728"/>
                    <a:pt x="15399" y="3635"/>
                    <a:pt x="15322" y="3612"/>
                  </a:cubicBezTo>
                  <a:cubicBezTo>
                    <a:pt x="15322" y="3612"/>
                    <a:pt x="15297" y="3612"/>
                    <a:pt x="15297" y="3612"/>
                  </a:cubicBezTo>
                  <a:cubicBezTo>
                    <a:pt x="15322" y="3356"/>
                    <a:pt x="15374" y="3101"/>
                    <a:pt x="15399" y="2891"/>
                  </a:cubicBezTo>
                  <a:cubicBezTo>
                    <a:pt x="15399" y="2798"/>
                    <a:pt x="15220" y="2775"/>
                    <a:pt x="15220" y="2868"/>
                  </a:cubicBezTo>
                  <a:cubicBezTo>
                    <a:pt x="15168" y="3101"/>
                    <a:pt x="15143" y="3333"/>
                    <a:pt x="15117" y="3566"/>
                  </a:cubicBezTo>
                  <a:cubicBezTo>
                    <a:pt x="15015" y="3519"/>
                    <a:pt x="14938" y="3496"/>
                    <a:pt x="14835" y="3449"/>
                  </a:cubicBezTo>
                  <a:cubicBezTo>
                    <a:pt x="14809" y="3426"/>
                    <a:pt x="14655" y="3426"/>
                    <a:pt x="14630" y="3403"/>
                  </a:cubicBezTo>
                  <a:cubicBezTo>
                    <a:pt x="14578" y="3357"/>
                    <a:pt x="14681" y="3194"/>
                    <a:pt x="14681" y="3124"/>
                  </a:cubicBezTo>
                  <a:cubicBezTo>
                    <a:pt x="14707" y="3008"/>
                    <a:pt x="14681" y="2868"/>
                    <a:pt x="14655" y="2752"/>
                  </a:cubicBezTo>
                  <a:cubicBezTo>
                    <a:pt x="14630" y="2613"/>
                    <a:pt x="14424" y="2450"/>
                    <a:pt x="14501" y="2310"/>
                  </a:cubicBezTo>
                  <a:cubicBezTo>
                    <a:pt x="14578" y="2217"/>
                    <a:pt x="14424" y="2078"/>
                    <a:pt x="14322" y="2147"/>
                  </a:cubicBezTo>
                  <a:cubicBezTo>
                    <a:pt x="14142" y="2264"/>
                    <a:pt x="14065" y="2403"/>
                    <a:pt x="14194" y="2566"/>
                  </a:cubicBezTo>
                  <a:cubicBezTo>
                    <a:pt x="14270" y="2682"/>
                    <a:pt x="14347" y="2775"/>
                    <a:pt x="14373" y="2915"/>
                  </a:cubicBezTo>
                  <a:cubicBezTo>
                    <a:pt x="14399" y="3054"/>
                    <a:pt x="14322" y="3171"/>
                    <a:pt x="14322" y="3310"/>
                  </a:cubicBezTo>
                  <a:cubicBezTo>
                    <a:pt x="14322" y="3473"/>
                    <a:pt x="14399" y="3566"/>
                    <a:pt x="14553" y="3612"/>
                  </a:cubicBezTo>
                  <a:cubicBezTo>
                    <a:pt x="14707" y="3659"/>
                    <a:pt x="14912" y="3729"/>
                    <a:pt x="15091" y="3752"/>
                  </a:cubicBezTo>
                  <a:cubicBezTo>
                    <a:pt x="15091" y="3822"/>
                    <a:pt x="15091" y="3915"/>
                    <a:pt x="15117" y="3984"/>
                  </a:cubicBezTo>
                  <a:cubicBezTo>
                    <a:pt x="15117" y="3984"/>
                    <a:pt x="15117" y="3984"/>
                    <a:pt x="15117" y="3984"/>
                  </a:cubicBezTo>
                  <a:cubicBezTo>
                    <a:pt x="15066" y="4542"/>
                    <a:pt x="15014" y="5077"/>
                    <a:pt x="14912" y="5612"/>
                  </a:cubicBezTo>
                  <a:cubicBezTo>
                    <a:pt x="14886" y="5775"/>
                    <a:pt x="14861" y="5961"/>
                    <a:pt x="14809" y="6147"/>
                  </a:cubicBezTo>
                  <a:cubicBezTo>
                    <a:pt x="14527" y="6402"/>
                    <a:pt x="14296" y="6681"/>
                    <a:pt x="14065" y="7030"/>
                  </a:cubicBezTo>
                  <a:cubicBezTo>
                    <a:pt x="14014" y="6658"/>
                    <a:pt x="13937" y="6286"/>
                    <a:pt x="13809" y="5937"/>
                  </a:cubicBezTo>
                  <a:cubicBezTo>
                    <a:pt x="13783" y="5844"/>
                    <a:pt x="13706" y="5798"/>
                    <a:pt x="13629" y="5775"/>
                  </a:cubicBezTo>
                  <a:cubicBezTo>
                    <a:pt x="13604" y="5635"/>
                    <a:pt x="13604" y="5496"/>
                    <a:pt x="13552" y="5356"/>
                  </a:cubicBezTo>
                  <a:cubicBezTo>
                    <a:pt x="13501" y="5147"/>
                    <a:pt x="13398" y="4961"/>
                    <a:pt x="13321" y="4775"/>
                  </a:cubicBezTo>
                  <a:cubicBezTo>
                    <a:pt x="13321" y="4752"/>
                    <a:pt x="13321" y="4728"/>
                    <a:pt x="13321" y="4728"/>
                  </a:cubicBezTo>
                  <a:cubicBezTo>
                    <a:pt x="13296" y="4449"/>
                    <a:pt x="13244" y="4170"/>
                    <a:pt x="13039" y="3961"/>
                  </a:cubicBezTo>
                  <a:cubicBezTo>
                    <a:pt x="12783" y="3705"/>
                    <a:pt x="12347" y="4101"/>
                    <a:pt x="12629" y="4333"/>
                  </a:cubicBezTo>
                  <a:cubicBezTo>
                    <a:pt x="12680" y="4380"/>
                    <a:pt x="12706" y="4449"/>
                    <a:pt x="12731" y="4519"/>
                  </a:cubicBezTo>
                  <a:cubicBezTo>
                    <a:pt x="12680" y="4682"/>
                    <a:pt x="12706" y="4845"/>
                    <a:pt x="12757" y="5007"/>
                  </a:cubicBezTo>
                  <a:cubicBezTo>
                    <a:pt x="12680" y="4961"/>
                    <a:pt x="12629" y="4914"/>
                    <a:pt x="12552" y="4868"/>
                  </a:cubicBezTo>
                  <a:cubicBezTo>
                    <a:pt x="12603" y="4821"/>
                    <a:pt x="12603" y="4775"/>
                    <a:pt x="12552" y="4728"/>
                  </a:cubicBezTo>
                  <a:cubicBezTo>
                    <a:pt x="12295" y="4426"/>
                    <a:pt x="12013" y="4124"/>
                    <a:pt x="11731" y="3845"/>
                  </a:cubicBezTo>
                  <a:cubicBezTo>
                    <a:pt x="11731" y="3845"/>
                    <a:pt x="11731" y="3845"/>
                    <a:pt x="11731" y="3845"/>
                  </a:cubicBezTo>
                  <a:cubicBezTo>
                    <a:pt x="11705" y="3798"/>
                    <a:pt x="11654" y="3775"/>
                    <a:pt x="11628" y="3729"/>
                  </a:cubicBezTo>
                  <a:cubicBezTo>
                    <a:pt x="11628" y="3705"/>
                    <a:pt x="11628" y="3682"/>
                    <a:pt x="11577" y="3682"/>
                  </a:cubicBezTo>
                  <a:cubicBezTo>
                    <a:pt x="11577" y="3682"/>
                    <a:pt x="11577" y="3682"/>
                    <a:pt x="11577" y="3682"/>
                  </a:cubicBezTo>
                  <a:cubicBezTo>
                    <a:pt x="11474" y="3589"/>
                    <a:pt x="11372" y="3473"/>
                    <a:pt x="11269" y="3380"/>
                  </a:cubicBezTo>
                  <a:cubicBezTo>
                    <a:pt x="11192" y="3264"/>
                    <a:pt x="11141" y="3124"/>
                    <a:pt x="11090" y="2961"/>
                  </a:cubicBezTo>
                  <a:cubicBezTo>
                    <a:pt x="11192" y="3101"/>
                    <a:pt x="11321" y="3194"/>
                    <a:pt x="11346" y="3380"/>
                  </a:cubicBezTo>
                  <a:cubicBezTo>
                    <a:pt x="11346" y="3403"/>
                    <a:pt x="11397" y="3403"/>
                    <a:pt x="11397" y="3380"/>
                  </a:cubicBezTo>
                  <a:cubicBezTo>
                    <a:pt x="11423" y="3264"/>
                    <a:pt x="11397" y="3240"/>
                    <a:pt x="11346" y="3147"/>
                  </a:cubicBezTo>
                  <a:cubicBezTo>
                    <a:pt x="11244" y="2938"/>
                    <a:pt x="11115" y="2775"/>
                    <a:pt x="11064" y="2520"/>
                  </a:cubicBezTo>
                  <a:cubicBezTo>
                    <a:pt x="11038" y="2450"/>
                    <a:pt x="11038" y="2357"/>
                    <a:pt x="11013" y="2287"/>
                  </a:cubicBezTo>
                  <a:cubicBezTo>
                    <a:pt x="11038" y="2287"/>
                    <a:pt x="11038" y="2264"/>
                    <a:pt x="11064" y="2264"/>
                  </a:cubicBezTo>
                  <a:cubicBezTo>
                    <a:pt x="11090" y="2264"/>
                    <a:pt x="11115" y="2217"/>
                    <a:pt x="11090" y="2194"/>
                  </a:cubicBezTo>
                  <a:cubicBezTo>
                    <a:pt x="11090" y="2194"/>
                    <a:pt x="11090" y="2194"/>
                    <a:pt x="11064" y="2194"/>
                  </a:cubicBezTo>
                  <a:cubicBezTo>
                    <a:pt x="11295" y="2031"/>
                    <a:pt x="11603" y="2008"/>
                    <a:pt x="11834" y="1869"/>
                  </a:cubicBezTo>
                  <a:cubicBezTo>
                    <a:pt x="11936" y="1799"/>
                    <a:pt x="11962" y="1729"/>
                    <a:pt x="11987" y="1613"/>
                  </a:cubicBezTo>
                  <a:cubicBezTo>
                    <a:pt x="12013" y="1357"/>
                    <a:pt x="11808" y="1148"/>
                    <a:pt x="11885" y="869"/>
                  </a:cubicBezTo>
                  <a:cubicBezTo>
                    <a:pt x="11987" y="450"/>
                    <a:pt x="12552" y="357"/>
                    <a:pt x="12885" y="195"/>
                  </a:cubicBezTo>
                  <a:cubicBezTo>
                    <a:pt x="13014" y="125"/>
                    <a:pt x="12911" y="-38"/>
                    <a:pt x="12757" y="8"/>
                  </a:cubicBezTo>
                  <a:cubicBezTo>
                    <a:pt x="12193" y="218"/>
                    <a:pt x="11551" y="450"/>
                    <a:pt x="11603" y="1101"/>
                  </a:cubicBezTo>
                  <a:cubicBezTo>
                    <a:pt x="11603" y="1218"/>
                    <a:pt x="11654" y="1357"/>
                    <a:pt x="11680" y="1473"/>
                  </a:cubicBezTo>
                  <a:cubicBezTo>
                    <a:pt x="11731" y="1683"/>
                    <a:pt x="11705" y="1659"/>
                    <a:pt x="11551" y="1776"/>
                  </a:cubicBezTo>
                  <a:cubicBezTo>
                    <a:pt x="11346" y="1938"/>
                    <a:pt x="11141" y="2008"/>
                    <a:pt x="10961" y="2171"/>
                  </a:cubicBezTo>
                  <a:cubicBezTo>
                    <a:pt x="10910" y="1776"/>
                    <a:pt x="10936" y="1380"/>
                    <a:pt x="10910" y="985"/>
                  </a:cubicBezTo>
                  <a:cubicBezTo>
                    <a:pt x="10910" y="892"/>
                    <a:pt x="10756" y="892"/>
                    <a:pt x="10731" y="985"/>
                  </a:cubicBezTo>
                  <a:cubicBezTo>
                    <a:pt x="10705" y="1404"/>
                    <a:pt x="10731" y="1799"/>
                    <a:pt x="10808" y="2217"/>
                  </a:cubicBezTo>
                  <a:cubicBezTo>
                    <a:pt x="10731" y="2310"/>
                    <a:pt x="10756" y="2589"/>
                    <a:pt x="10782" y="2706"/>
                  </a:cubicBezTo>
                  <a:cubicBezTo>
                    <a:pt x="10808" y="2822"/>
                    <a:pt x="10833" y="2938"/>
                    <a:pt x="10859" y="3054"/>
                  </a:cubicBezTo>
                  <a:cubicBezTo>
                    <a:pt x="10833" y="3031"/>
                    <a:pt x="10808" y="3008"/>
                    <a:pt x="10782" y="2985"/>
                  </a:cubicBezTo>
                  <a:cubicBezTo>
                    <a:pt x="10705" y="2892"/>
                    <a:pt x="10551" y="2985"/>
                    <a:pt x="10577" y="3101"/>
                  </a:cubicBezTo>
                  <a:cubicBezTo>
                    <a:pt x="10628" y="3287"/>
                    <a:pt x="10782" y="3426"/>
                    <a:pt x="10936" y="3566"/>
                  </a:cubicBezTo>
                  <a:cubicBezTo>
                    <a:pt x="10987" y="3612"/>
                    <a:pt x="11013" y="3659"/>
                    <a:pt x="11064" y="3705"/>
                  </a:cubicBezTo>
                  <a:cubicBezTo>
                    <a:pt x="10807" y="3729"/>
                    <a:pt x="10551" y="3775"/>
                    <a:pt x="10294" y="3775"/>
                  </a:cubicBezTo>
                  <a:cubicBezTo>
                    <a:pt x="10294" y="3775"/>
                    <a:pt x="10294" y="3752"/>
                    <a:pt x="10320" y="3752"/>
                  </a:cubicBezTo>
                  <a:cubicBezTo>
                    <a:pt x="10346" y="3729"/>
                    <a:pt x="10320" y="3705"/>
                    <a:pt x="10269" y="3705"/>
                  </a:cubicBezTo>
                  <a:cubicBezTo>
                    <a:pt x="10217" y="3729"/>
                    <a:pt x="10192" y="3752"/>
                    <a:pt x="10141" y="3775"/>
                  </a:cubicBezTo>
                  <a:cubicBezTo>
                    <a:pt x="9935" y="3775"/>
                    <a:pt x="9730" y="3705"/>
                    <a:pt x="9576" y="3589"/>
                  </a:cubicBezTo>
                  <a:cubicBezTo>
                    <a:pt x="9474" y="3496"/>
                    <a:pt x="9345" y="3636"/>
                    <a:pt x="9422" y="3729"/>
                  </a:cubicBezTo>
                  <a:cubicBezTo>
                    <a:pt x="9550" y="3868"/>
                    <a:pt x="9756" y="3938"/>
                    <a:pt x="9987" y="3961"/>
                  </a:cubicBezTo>
                  <a:cubicBezTo>
                    <a:pt x="9910" y="4031"/>
                    <a:pt x="9807" y="4101"/>
                    <a:pt x="9704" y="4147"/>
                  </a:cubicBezTo>
                  <a:cubicBezTo>
                    <a:pt x="9550" y="4217"/>
                    <a:pt x="9371" y="4263"/>
                    <a:pt x="9320" y="4403"/>
                  </a:cubicBezTo>
                  <a:cubicBezTo>
                    <a:pt x="9268" y="4519"/>
                    <a:pt x="9474" y="4589"/>
                    <a:pt x="9499" y="4473"/>
                  </a:cubicBezTo>
                  <a:cubicBezTo>
                    <a:pt x="9525" y="4380"/>
                    <a:pt x="9627" y="4333"/>
                    <a:pt x="9730" y="4287"/>
                  </a:cubicBezTo>
                  <a:cubicBezTo>
                    <a:pt x="9807" y="4240"/>
                    <a:pt x="9858" y="4194"/>
                    <a:pt x="9935" y="4147"/>
                  </a:cubicBezTo>
                  <a:cubicBezTo>
                    <a:pt x="10012" y="4077"/>
                    <a:pt x="10089" y="4031"/>
                    <a:pt x="10140" y="3961"/>
                  </a:cubicBezTo>
                  <a:cubicBezTo>
                    <a:pt x="10474" y="3961"/>
                    <a:pt x="10859" y="3868"/>
                    <a:pt x="11167" y="3822"/>
                  </a:cubicBezTo>
                  <a:cubicBezTo>
                    <a:pt x="11269" y="3938"/>
                    <a:pt x="11372" y="4077"/>
                    <a:pt x="11500" y="4194"/>
                  </a:cubicBezTo>
                  <a:cubicBezTo>
                    <a:pt x="11808" y="4542"/>
                    <a:pt x="12244" y="4984"/>
                    <a:pt x="12731" y="5217"/>
                  </a:cubicBezTo>
                  <a:cubicBezTo>
                    <a:pt x="12808" y="5658"/>
                    <a:pt x="12962" y="6100"/>
                    <a:pt x="12962" y="6542"/>
                  </a:cubicBezTo>
                  <a:cubicBezTo>
                    <a:pt x="12962" y="7053"/>
                    <a:pt x="12885" y="7542"/>
                    <a:pt x="12757" y="8030"/>
                  </a:cubicBezTo>
                  <a:cubicBezTo>
                    <a:pt x="12706" y="8262"/>
                    <a:pt x="12654" y="8565"/>
                    <a:pt x="12500" y="8774"/>
                  </a:cubicBezTo>
                  <a:cubicBezTo>
                    <a:pt x="12398" y="8937"/>
                    <a:pt x="12218" y="9076"/>
                    <a:pt x="12064" y="9216"/>
                  </a:cubicBezTo>
                  <a:cubicBezTo>
                    <a:pt x="12013" y="9262"/>
                    <a:pt x="11987" y="9285"/>
                    <a:pt x="11936" y="9332"/>
                  </a:cubicBezTo>
                  <a:cubicBezTo>
                    <a:pt x="11834" y="9332"/>
                    <a:pt x="11705" y="9402"/>
                    <a:pt x="11680" y="9518"/>
                  </a:cubicBezTo>
                  <a:cubicBezTo>
                    <a:pt x="11680" y="9541"/>
                    <a:pt x="11654" y="9588"/>
                    <a:pt x="11654" y="9611"/>
                  </a:cubicBezTo>
                  <a:cubicBezTo>
                    <a:pt x="11167" y="10122"/>
                    <a:pt x="10807" y="10704"/>
                    <a:pt x="10500" y="11355"/>
                  </a:cubicBezTo>
                  <a:cubicBezTo>
                    <a:pt x="10397" y="11587"/>
                    <a:pt x="10294" y="11820"/>
                    <a:pt x="10192" y="12052"/>
                  </a:cubicBezTo>
                  <a:cubicBezTo>
                    <a:pt x="10192" y="12052"/>
                    <a:pt x="10166" y="12076"/>
                    <a:pt x="10166" y="12076"/>
                  </a:cubicBezTo>
                  <a:cubicBezTo>
                    <a:pt x="10140" y="11587"/>
                    <a:pt x="10140" y="11099"/>
                    <a:pt x="10089" y="10611"/>
                  </a:cubicBezTo>
                  <a:cubicBezTo>
                    <a:pt x="10089" y="10494"/>
                    <a:pt x="10012" y="10425"/>
                    <a:pt x="9910" y="10378"/>
                  </a:cubicBezTo>
                  <a:cubicBezTo>
                    <a:pt x="9910" y="10308"/>
                    <a:pt x="9884" y="10262"/>
                    <a:pt x="9884" y="10192"/>
                  </a:cubicBezTo>
                  <a:cubicBezTo>
                    <a:pt x="9910" y="10029"/>
                    <a:pt x="9935" y="9867"/>
                    <a:pt x="9961" y="9704"/>
                  </a:cubicBezTo>
                  <a:cubicBezTo>
                    <a:pt x="9961" y="9657"/>
                    <a:pt x="9961" y="9588"/>
                    <a:pt x="9910" y="9564"/>
                  </a:cubicBezTo>
                  <a:cubicBezTo>
                    <a:pt x="10063" y="9495"/>
                    <a:pt x="10192" y="9402"/>
                    <a:pt x="10371" y="9355"/>
                  </a:cubicBezTo>
                  <a:cubicBezTo>
                    <a:pt x="10397" y="9355"/>
                    <a:pt x="10423" y="9332"/>
                    <a:pt x="10448" y="9332"/>
                  </a:cubicBezTo>
                  <a:cubicBezTo>
                    <a:pt x="10448" y="9402"/>
                    <a:pt x="10474" y="9448"/>
                    <a:pt x="10500" y="9518"/>
                  </a:cubicBezTo>
                  <a:cubicBezTo>
                    <a:pt x="10551" y="9634"/>
                    <a:pt x="10602" y="9774"/>
                    <a:pt x="10679" y="9890"/>
                  </a:cubicBezTo>
                  <a:cubicBezTo>
                    <a:pt x="10705" y="9936"/>
                    <a:pt x="10756" y="9960"/>
                    <a:pt x="10807" y="9913"/>
                  </a:cubicBezTo>
                  <a:cubicBezTo>
                    <a:pt x="10936" y="9843"/>
                    <a:pt x="11038" y="9750"/>
                    <a:pt x="11166" y="9657"/>
                  </a:cubicBezTo>
                  <a:cubicBezTo>
                    <a:pt x="11269" y="9588"/>
                    <a:pt x="11141" y="9425"/>
                    <a:pt x="11038" y="9495"/>
                  </a:cubicBezTo>
                  <a:cubicBezTo>
                    <a:pt x="10936" y="9564"/>
                    <a:pt x="10859" y="9611"/>
                    <a:pt x="10756" y="9681"/>
                  </a:cubicBezTo>
                  <a:cubicBezTo>
                    <a:pt x="10705" y="9611"/>
                    <a:pt x="10653" y="9495"/>
                    <a:pt x="10628" y="9448"/>
                  </a:cubicBezTo>
                  <a:cubicBezTo>
                    <a:pt x="10602" y="9402"/>
                    <a:pt x="10576" y="9355"/>
                    <a:pt x="10576" y="9309"/>
                  </a:cubicBezTo>
                  <a:cubicBezTo>
                    <a:pt x="10653" y="9285"/>
                    <a:pt x="10730" y="9285"/>
                    <a:pt x="10807" y="9262"/>
                  </a:cubicBezTo>
                  <a:cubicBezTo>
                    <a:pt x="11090" y="9216"/>
                    <a:pt x="10987" y="8913"/>
                    <a:pt x="11090" y="8727"/>
                  </a:cubicBezTo>
                  <a:cubicBezTo>
                    <a:pt x="11166" y="8704"/>
                    <a:pt x="11218" y="8681"/>
                    <a:pt x="11218" y="8588"/>
                  </a:cubicBezTo>
                  <a:cubicBezTo>
                    <a:pt x="11218" y="8565"/>
                    <a:pt x="11218" y="8541"/>
                    <a:pt x="11218" y="8541"/>
                  </a:cubicBezTo>
                  <a:cubicBezTo>
                    <a:pt x="11243" y="8448"/>
                    <a:pt x="11064" y="8355"/>
                    <a:pt x="10987" y="8425"/>
                  </a:cubicBezTo>
                  <a:cubicBezTo>
                    <a:pt x="10859" y="8518"/>
                    <a:pt x="10782" y="8611"/>
                    <a:pt x="10730" y="8774"/>
                  </a:cubicBezTo>
                  <a:cubicBezTo>
                    <a:pt x="10730" y="8797"/>
                    <a:pt x="10679" y="8937"/>
                    <a:pt x="10679" y="9006"/>
                  </a:cubicBezTo>
                  <a:cubicBezTo>
                    <a:pt x="10653" y="9006"/>
                    <a:pt x="10653" y="9006"/>
                    <a:pt x="10628" y="9006"/>
                  </a:cubicBezTo>
                  <a:cubicBezTo>
                    <a:pt x="10320" y="9053"/>
                    <a:pt x="9935" y="9216"/>
                    <a:pt x="9679" y="9448"/>
                  </a:cubicBezTo>
                  <a:cubicBezTo>
                    <a:pt x="9679" y="9448"/>
                    <a:pt x="9653" y="9448"/>
                    <a:pt x="9653" y="9448"/>
                  </a:cubicBezTo>
                  <a:cubicBezTo>
                    <a:pt x="9653" y="9425"/>
                    <a:pt x="9653" y="9378"/>
                    <a:pt x="9653" y="9355"/>
                  </a:cubicBezTo>
                  <a:cubicBezTo>
                    <a:pt x="9653" y="9332"/>
                    <a:pt x="9653" y="9309"/>
                    <a:pt x="9653" y="9285"/>
                  </a:cubicBezTo>
                  <a:cubicBezTo>
                    <a:pt x="9653" y="9192"/>
                    <a:pt x="9679" y="9099"/>
                    <a:pt x="9679" y="9030"/>
                  </a:cubicBezTo>
                  <a:cubicBezTo>
                    <a:pt x="9704" y="9006"/>
                    <a:pt x="9730" y="8960"/>
                    <a:pt x="9730" y="8913"/>
                  </a:cubicBezTo>
                  <a:cubicBezTo>
                    <a:pt x="9807" y="8565"/>
                    <a:pt x="9833" y="8216"/>
                    <a:pt x="9858" y="7867"/>
                  </a:cubicBezTo>
                  <a:cubicBezTo>
                    <a:pt x="9858" y="7844"/>
                    <a:pt x="9858" y="7821"/>
                    <a:pt x="9858" y="7797"/>
                  </a:cubicBezTo>
                  <a:cubicBezTo>
                    <a:pt x="9884" y="7611"/>
                    <a:pt x="9910" y="7425"/>
                    <a:pt x="9935" y="7239"/>
                  </a:cubicBezTo>
                  <a:cubicBezTo>
                    <a:pt x="9961" y="7100"/>
                    <a:pt x="9987" y="6960"/>
                    <a:pt x="9987" y="6798"/>
                  </a:cubicBezTo>
                  <a:cubicBezTo>
                    <a:pt x="9987" y="6612"/>
                    <a:pt x="9807" y="6519"/>
                    <a:pt x="9653" y="6542"/>
                  </a:cubicBezTo>
                  <a:cubicBezTo>
                    <a:pt x="9756" y="6379"/>
                    <a:pt x="9910" y="6216"/>
                    <a:pt x="9987" y="6054"/>
                  </a:cubicBezTo>
                  <a:cubicBezTo>
                    <a:pt x="9987" y="6030"/>
                    <a:pt x="10012" y="6007"/>
                    <a:pt x="10012" y="5984"/>
                  </a:cubicBezTo>
                  <a:cubicBezTo>
                    <a:pt x="10294" y="6030"/>
                    <a:pt x="10500" y="6193"/>
                    <a:pt x="10679" y="6402"/>
                  </a:cubicBezTo>
                  <a:cubicBezTo>
                    <a:pt x="10782" y="6495"/>
                    <a:pt x="10833" y="6565"/>
                    <a:pt x="10961" y="6588"/>
                  </a:cubicBezTo>
                  <a:cubicBezTo>
                    <a:pt x="11038" y="6588"/>
                    <a:pt x="11090" y="6588"/>
                    <a:pt x="11141" y="6542"/>
                  </a:cubicBezTo>
                  <a:cubicBezTo>
                    <a:pt x="11090" y="6867"/>
                    <a:pt x="10910" y="7472"/>
                    <a:pt x="11218" y="7681"/>
                  </a:cubicBezTo>
                  <a:cubicBezTo>
                    <a:pt x="11321" y="7751"/>
                    <a:pt x="11449" y="7751"/>
                    <a:pt x="11551" y="7728"/>
                  </a:cubicBezTo>
                  <a:cubicBezTo>
                    <a:pt x="11628" y="7704"/>
                    <a:pt x="11705" y="7681"/>
                    <a:pt x="11782" y="7658"/>
                  </a:cubicBezTo>
                  <a:cubicBezTo>
                    <a:pt x="11885" y="7635"/>
                    <a:pt x="11936" y="7681"/>
                    <a:pt x="12013" y="7728"/>
                  </a:cubicBezTo>
                  <a:cubicBezTo>
                    <a:pt x="12090" y="7774"/>
                    <a:pt x="12218" y="7704"/>
                    <a:pt x="12167" y="7611"/>
                  </a:cubicBezTo>
                  <a:cubicBezTo>
                    <a:pt x="12064" y="7356"/>
                    <a:pt x="11757" y="7425"/>
                    <a:pt x="11551" y="7495"/>
                  </a:cubicBezTo>
                  <a:cubicBezTo>
                    <a:pt x="11295" y="7565"/>
                    <a:pt x="11244" y="7379"/>
                    <a:pt x="11244" y="7170"/>
                  </a:cubicBezTo>
                  <a:cubicBezTo>
                    <a:pt x="11218" y="6937"/>
                    <a:pt x="11244" y="6705"/>
                    <a:pt x="11218" y="6495"/>
                  </a:cubicBezTo>
                  <a:cubicBezTo>
                    <a:pt x="11218" y="6495"/>
                    <a:pt x="11218" y="6495"/>
                    <a:pt x="11218" y="6495"/>
                  </a:cubicBezTo>
                  <a:cubicBezTo>
                    <a:pt x="11423" y="6333"/>
                    <a:pt x="11603" y="6216"/>
                    <a:pt x="11834" y="6077"/>
                  </a:cubicBezTo>
                  <a:cubicBezTo>
                    <a:pt x="11962" y="6216"/>
                    <a:pt x="12090" y="6356"/>
                    <a:pt x="12321" y="6426"/>
                  </a:cubicBezTo>
                  <a:cubicBezTo>
                    <a:pt x="12398" y="6449"/>
                    <a:pt x="12475" y="6379"/>
                    <a:pt x="12475" y="6333"/>
                  </a:cubicBezTo>
                  <a:cubicBezTo>
                    <a:pt x="12475" y="6309"/>
                    <a:pt x="12475" y="6286"/>
                    <a:pt x="12475" y="6263"/>
                  </a:cubicBezTo>
                  <a:cubicBezTo>
                    <a:pt x="12475" y="6193"/>
                    <a:pt x="12372" y="6147"/>
                    <a:pt x="12295" y="6193"/>
                  </a:cubicBezTo>
                  <a:cubicBezTo>
                    <a:pt x="12167" y="6100"/>
                    <a:pt x="12064" y="6007"/>
                    <a:pt x="11987" y="5868"/>
                  </a:cubicBezTo>
                  <a:cubicBezTo>
                    <a:pt x="11936" y="5821"/>
                    <a:pt x="11859" y="5775"/>
                    <a:pt x="11782" y="5821"/>
                  </a:cubicBezTo>
                  <a:cubicBezTo>
                    <a:pt x="11603" y="5937"/>
                    <a:pt x="11397" y="6007"/>
                    <a:pt x="11244" y="6123"/>
                  </a:cubicBezTo>
                  <a:cubicBezTo>
                    <a:pt x="11013" y="6309"/>
                    <a:pt x="11013" y="6495"/>
                    <a:pt x="10679" y="6263"/>
                  </a:cubicBezTo>
                  <a:cubicBezTo>
                    <a:pt x="10474" y="6123"/>
                    <a:pt x="10269" y="5984"/>
                    <a:pt x="10012" y="5961"/>
                  </a:cubicBezTo>
                  <a:cubicBezTo>
                    <a:pt x="10012" y="5937"/>
                    <a:pt x="10012" y="5914"/>
                    <a:pt x="10038" y="5891"/>
                  </a:cubicBezTo>
                  <a:cubicBezTo>
                    <a:pt x="10115" y="5821"/>
                    <a:pt x="10166" y="5775"/>
                    <a:pt x="10217" y="5705"/>
                  </a:cubicBezTo>
                  <a:cubicBezTo>
                    <a:pt x="10243" y="5682"/>
                    <a:pt x="10269" y="5658"/>
                    <a:pt x="10294" y="5635"/>
                  </a:cubicBezTo>
                  <a:cubicBezTo>
                    <a:pt x="10371" y="5635"/>
                    <a:pt x="10500" y="5658"/>
                    <a:pt x="10500" y="5658"/>
                  </a:cubicBezTo>
                  <a:cubicBezTo>
                    <a:pt x="10910" y="5589"/>
                    <a:pt x="11115" y="5124"/>
                    <a:pt x="11090" y="4775"/>
                  </a:cubicBezTo>
                  <a:cubicBezTo>
                    <a:pt x="11090" y="4682"/>
                    <a:pt x="10961" y="4635"/>
                    <a:pt x="10884" y="4705"/>
                  </a:cubicBezTo>
                  <a:cubicBezTo>
                    <a:pt x="10654" y="4938"/>
                    <a:pt x="10423" y="5170"/>
                    <a:pt x="10192" y="5426"/>
                  </a:cubicBezTo>
                  <a:cubicBezTo>
                    <a:pt x="10166" y="5426"/>
                    <a:pt x="10141" y="5426"/>
                    <a:pt x="10141" y="5403"/>
                  </a:cubicBezTo>
                  <a:cubicBezTo>
                    <a:pt x="10089" y="5379"/>
                    <a:pt x="10038" y="5403"/>
                    <a:pt x="10012" y="5449"/>
                  </a:cubicBezTo>
                  <a:cubicBezTo>
                    <a:pt x="9935" y="5542"/>
                    <a:pt x="9884" y="5658"/>
                    <a:pt x="9858" y="5798"/>
                  </a:cubicBezTo>
                  <a:cubicBezTo>
                    <a:pt x="9833" y="5821"/>
                    <a:pt x="9807" y="5844"/>
                    <a:pt x="9807" y="5868"/>
                  </a:cubicBezTo>
                  <a:cubicBezTo>
                    <a:pt x="9550" y="6147"/>
                    <a:pt x="9268" y="6426"/>
                    <a:pt x="9217" y="6821"/>
                  </a:cubicBezTo>
                  <a:cubicBezTo>
                    <a:pt x="9191" y="6937"/>
                    <a:pt x="9397" y="6937"/>
                    <a:pt x="9397" y="6821"/>
                  </a:cubicBezTo>
                  <a:cubicBezTo>
                    <a:pt x="9422" y="6588"/>
                    <a:pt x="9576" y="6402"/>
                    <a:pt x="9730" y="6216"/>
                  </a:cubicBezTo>
                  <a:cubicBezTo>
                    <a:pt x="9730" y="6216"/>
                    <a:pt x="9730" y="6240"/>
                    <a:pt x="9704" y="6240"/>
                  </a:cubicBezTo>
                  <a:cubicBezTo>
                    <a:pt x="9602" y="6402"/>
                    <a:pt x="9499" y="6542"/>
                    <a:pt x="9448" y="6728"/>
                  </a:cubicBezTo>
                  <a:cubicBezTo>
                    <a:pt x="9422" y="6774"/>
                    <a:pt x="9397" y="6821"/>
                    <a:pt x="9397" y="6867"/>
                  </a:cubicBezTo>
                  <a:cubicBezTo>
                    <a:pt x="9397" y="7007"/>
                    <a:pt x="9371" y="7170"/>
                    <a:pt x="9345" y="7309"/>
                  </a:cubicBezTo>
                  <a:cubicBezTo>
                    <a:pt x="9345" y="7332"/>
                    <a:pt x="9345" y="7356"/>
                    <a:pt x="9320" y="7379"/>
                  </a:cubicBezTo>
                  <a:cubicBezTo>
                    <a:pt x="9166" y="7239"/>
                    <a:pt x="9037" y="7123"/>
                    <a:pt x="9063" y="6891"/>
                  </a:cubicBezTo>
                  <a:cubicBezTo>
                    <a:pt x="9114" y="6588"/>
                    <a:pt x="9268" y="6309"/>
                    <a:pt x="9320" y="6007"/>
                  </a:cubicBezTo>
                  <a:cubicBezTo>
                    <a:pt x="9345" y="5798"/>
                    <a:pt x="9345" y="5565"/>
                    <a:pt x="9191" y="5379"/>
                  </a:cubicBezTo>
                  <a:cubicBezTo>
                    <a:pt x="9037" y="5170"/>
                    <a:pt x="8755" y="5077"/>
                    <a:pt x="8601" y="4891"/>
                  </a:cubicBezTo>
                  <a:cubicBezTo>
                    <a:pt x="8627" y="4845"/>
                    <a:pt x="8627" y="4798"/>
                    <a:pt x="8576" y="4752"/>
                  </a:cubicBezTo>
                  <a:cubicBezTo>
                    <a:pt x="8550" y="4728"/>
                    <a:pt x="8524" y="4705"/>
                    <a:pt x="8499" y="4682"/>
                  </a:cubicBezTo>
                  <a:cubicBezTo>
                    <a:pt x="8396" y="4612"/>
                    <a:pt x="8191" y="4682"/>
                    <a:pt x="8242" y="4821"/>
                  </a:cubicBezTo>
                  <a:cubicBezTo>
                    <a:pt x="8268" y="4914"/>
                    <a:pt x="8345" y="5007"/>
                    <a:pt x="8396" y="5077"/>
                  </a:cubicBezTo>
                  <a:cubicBezTo>
                    <a:pt x="8293" y="5054"/>
                    <a:pt x="8217" y="5031"/>
                    <a:pt x="8114" y="5031"/>
                  </a:cubicBezTo>
                  <a:cubicBezTo>
                    <a:pt x="8063" y="5031"/>
                    <a:pt x="7986" y="5054"/>
                    <a:pt x="7960" y="5100"/>
                  </a:cubicBezTo>
                  <a:cubicBezTo>
                    <a:pt x="7960" y="5124"/>
                    <a:pt x="7934" y="5147"/>
                    <a:pt x="7934" y="5170"/>
                  </a:cubicBezTo>
                  <a:cubicBezTo>
                    <a:pt x="7883" y="5310"/>
                    <a:pt x="8114" y="5356"/>
                    <a:pt x="8165" y="5240"/>
                  </a:cubicBezTo>
                  <a:cubicBezTo>
                    <a:pt x="8319" y="5263"/>
                    <a:pt x="8447" y="5286"/>
                    <a:pt x="8601" y="5263"/>
                  </a:cubicBezTo>
                  <a:cubicBezTo>
                    <a:pt x="8601" y="5263"/>
                    <a:pt x="8627" y="5286"/>
                    <a:pt x="8627" y="5286"/>
                  </a:cubicBezTo>
                  <a:cubicBezTo>
                    <a:pt x="9140" y="5658"/>
                    <a:pt x="9012" y="6147"/>
                    <a:pt x="8858" y="6658"/>
                  </a:cubicBezTo>
                  <a:cubicBezTo>
                    <a:pt x="8781" y="6867"/>
                    <a:pt x="8704" y="7007"/>
                    <a:pt x="8832" y="7216"/>
                  </a:cubicBezTo>
                  <a:cubicBezTo>
                    <a:pt x="8935" y="7356"/>
                    <a:pt x="9089" y="7472"/>
                    <a:pt x="9242" y="7565"/>
                  </a:cubicBezTo>
                  <a:cubicBezTo>
                    <a:pt x="9166" y="7844"/>
                    <a:pt x="9089" y="8123"/>
                    <a:pt x="9037" y="8402"/>
                  </a:cubicBezTo>
                  <a:cubicBezTo>
                    <a:pt x="9012" y="8611"/>
                    <a:pt x="8986" y="8797"/>
                    <a:pt x="8960" y="9006"/>
                  </a:cubicBezTo>
                  <a:cubicBezTo>
                    <a:pt x="8909" y="9146"/>
                    <a:pt x="8883" y="9285"/>
                    <a:pt x="8883" y="9425"/>
                  </a:cubicBezTo>
                  <a:cubicBezTo>
                    <a:pt x="8883" y="9425"/>
                    <a:pt x="8883" y="9425"/>
                    <a:pt x="8883" y="9425"/>
                  </a:cubicBezTo>
                  <a:cubicBezTo>
                    <a:pt x="8832" y="9332"/>
                    <a:pt x="8781" y="9216"/>
                    <a:pt x="8729" y="9123"/>
                  </a:cubicBezTo>
                  <a:cubicBezTo>
                    <a:pt x="8627" y="8937"/>
                    <a:pt x="8601" y="8774"/>
                    <a:pt x="8575" y="8565"/>
                  </a:cubicBezTo>
                  <a:cubicBezTo>
                    <a:pt x="8524" y="8332"/>
                    <a:pt x="8345" y="8169"/>
                    <a:pt x="8165" y="7983"/>
                  </a:cubicBezTo>
                  <a:cubicBezTo>
                    <a:pt x="8165" y="7983"/>
                    <a:pt x="8139" y="7960"/>
                    <a:pt x="8139" y="7960"/>
                  </a:cubicBezTo>
                  <a:cubicBezTo>
                    <a:pt x="7985" y="7542"/>
                    <a:pt x="7857" y="7100"/>
                    <a:pt x="7857" y="6658"/>
                  </a:cubicBezTo>
                  <a:cubicBezTo>
                    <a:pt x="7857" y="6612"/>
                    <a:pt x="7857" y="6565"/>
                    <a:pt x="7831" y="6542"/>
                  </a:cubicBezTo>
                  <a:cubicBezTo>
                    <a:pt x="7883" y="6449"/>
                    <a:pt x="7908" y="6356"/>
                    <a:pt x="7908" y="6263"/>
                  </a:cubicBezTo>
                  <a:cubicBezTo>
                    <a:pt x="7883" y="6030"/>
                    <a:pt x="7652" y="5775"/>
                    <a:pt x="7472" y="5635"/>
                  </a:cubicBezTo>
                  <a:cubicBezTo>
                    <a:pt x="7447" y="5612"/>
                    <a:pt x="7395" y="5589"/>
                    <a:pt x="7344" y="5565"/>
                  </a:cubicBezTo>
                  <a:cubicBezTo>
                    <a:pt x="7344" y="5565"/>
                    <a:pt x="7344" y="5565"/>
                    <a:pt x="7344" y="5565"/>
                  </a:cubicBezTo>
                  <a:cubicBezTo>
                    <a:pt x="7344" y="5542"/>
                    <a:pt x="7293" y="5519"/>
                    <a:pt x="7267" y="5542"/>
                  </a:cubicBezTo>
                  <a:cubicBezTo>
                    <a:pt x="7036" y="5472"/>
                    <a:pt x="6805" y="5426"/>
                    <a:pt x="6857" y="5193"/>
                  </a:cubicBezTo>
                  <a:cubicBezTo>
                    <a:pt x="6882" y="5077"/>
                    <a:pt x="7062" y="4938"/>
                    <a:pt x="7113" y="4845"/>
                  </a:cubicBezTo>
                  <a:cubicBezTo>
                    <a:pt x="7190" y="4705"/>
                    <a:pt x="7267" y="4566"/>
                    <a:pt x="7318" y="4403"/>
                  </a:cubicBezTo>
                  <a:cubicBezTo>
                    <a:pt x="7395" y="4356"/>
                    <a:pt x="7447" y="4310"/>
                    <a:pt x="7524" y="4287"/>
                  </a:cubicBezTo>
                  <a:cubicBezTo>
                    <a:pt x="7729" y="4170"/>
                    <a:pt x="7934" y="4031"/>
                    <a:pt x="7908" y="3798"/>
                  </a:cubicBezTo>
                  <a:cubicBezTo>
                    <a:pt x="7857" y="3426"/>
                    <a:pt x="7447" y="3171"/>
                    <a:pt x="7344" y="2799"/>
                  </a:cubicBezTo>
                  <a:cubicBezTo>
                    <a:pt x="7601" y="2845"/>
                    <a:pt x="8037" y="2938"/>
                    <a:pt x="8242" y="2799"/>
                  </a:cubicBezTo>
                  <a:cubicBezTo>
                    <a:pt x="8344" y="2706"/>
                    <a:pt x="8370" y="2543"/>
                    <a:pt x="8447" y="2427"/>
                  </a:cubicBezTo>
                  <a:cubicBezTo>
                    <a:pt x="8575" y="2241"/>
                    <a:pt x="8832" y="2171"/>
                    <a:pt x="8960" y="2008"/>
                  </a:cubicBezTo>
                  <a:cubicBezTo>
                    <a:pt x="9037" y="1892"/>
                    <a:pt x="8858" y="1799"/>
                    <a:pt x="8781" y="1869"/>
                  </a:cubicBezTo>
                  <a:cubicBezTo>
                    <a:pt x="8524" y="2055"/>
                    <a:pt x="8293" y="2171"/>
                    <a:pt x="8165" y="2450"/>
                  </a:cubicBezTo>
                  <a:cubicBezTo>
                    <a:pt x="8062" y="2659"/>
                    <a:pt x="8037" y="2706"/>
                    <a:pt x="7780" y="2706"/>
                  </a:cubicBezTo>
                  <a:cubicBezTo>
                    <a:pt x="7626" y="2706"/>
                    <a:pt x="7498" y="2706"/>
                    <a:pt x="7344" y="2706"/>
                  </a:cubicBezTo>
                  <a:cubicBezTo>
                    <a:pt x="7318" y="2241"/>
                    <a:pt x="8165" y="1682"/>
                    <a:pt x="8473" y="1403"/>
                  </a:cubicBezTo>
                  <a:cubicBezTo>
                    <a:pt x="8575" y="1287"/>
                    <a:pt x="8421" y="1148"/>
                    <a:pt x="8293" y="1241"/>
                  </a:cubicBezTo>
                  <a:cubicBezTo>
                    <a:pt x="7934" y="1543"/>
                    <a:pt x="7549" y="1869"/>
                    <a:pt x="7267" y="2194"/>
                  </a:cubicBezTo>
                  <a:cubicBezTo>
                    <a:pt x="7036" y="2450"/>
                    <a:pt x="7036" y="2659"/>
                    <a:pt x="7165" y="2961"/>
                  </a:cubicBezTo>
                  <a:cubicBezTo>
                    <a:pt x="7267" y="3171"/>
                    <a:pt x="7447" y="3333"/>
                    <a:pt x="7524" y="3543"/>
                  </a:cubicBezTo>
                  <a:cubicBezTo>
                    <a:pt x="7601" y="3729"/>
                    <a:pt x="7549" y="3915"/>
                    <a:pt x="7421" y="4077"/>
                  </a:cubicBezTo>
                  <a:cubicBezTo>
                    <a:pt x="7421" y="4054"/>
                    <a:pt x="7395" y="4054"/>
                    <a:pt x="7395" y="4031"/>
                  </a:cubicBezTo>
                  <a:cubicBezTo>
                    <a:pt x="7165" y="3775"/>
                    <a:pt x="6805" y="3659"/>
                    <a:pt x="6523" y="3426"/>
                  </a:cubicBezTo>
                  <a:cubicBezTo>
                    <a:pt x="6369" y="3287"/>
                    <a:pt x="6164" y="3496"/>
                    <a:pt x="6292" y="3636"/>
                  </a:cubicBezTo>
                  <a:cubicBezTo>
                    <a:pt x="6498" y="3868"/>
                    <a:pt x="6831" y="3961"/>
                    <a:pt x="7062" y="4194"/>
                  </a:cubicBezTo>
                  <a:cubicBezTo>
                    <a:pt x="7011" y="4287"/>
                    <a:pt x="6985" y="4380"/>
                    <a:pt x="6934" y="4473"/>
                  </a:cubicBezTo>
                  <a:cubicBezTo>
                    <a:pt x="6831" y="4542"/>
                    <a:pt x="6703" y="4612"/>
                    <a:pt x="6600" y="4682"/>
                  </a:cubicBezTo>
                  <a:cubicBezTo>
                    <a:pt x="6421" y="4659"/>
                    <a:pt x="6241" y="4659"/>
                    <a:pt x="6061" y="4589"/>
                  </a:cubicBezTo>
                  <a:cubicBezTo>
                    <a:pt x="5984" y="4566"/>
                    <a:pt x="5933" y="4496"/>
                    <a:pt x="5882" y="4473"/>
                  </a:cubicBezTo>
                  <a:cubicBezTo>
                    <a:pt x="5856" y="4240"/>
                    <a:pt x="5574" y="4031"/>
                    <a:pt x="5395" y="3868"/>
                  </a:cubicBezTo>
                  <a:cubicBezTo>
                    <a:pt x="5292" y="3775"/>
                    <a:pt x="5215" y="3682"/>
                    <a:pt x="5087" y="3659"/>
                  </a:cubicBezTo>
                  <a:cubicBezTo>
                    <a:pt x="4881" y="3636"/>
                    <a:pt x="4779" y="3798"/>
                    <a:pt x="4651" y="3845"/>
                  </a:cubicBezTo>
                  <a:cubicBezTo>
                    <a:pt x="4599" y="3775"/>
                    <a:pt x="4445" y="3798"/>
                    <a:pt x="4445" y="3891"/>
                  </a:cubicBezTo>
                  <a:lnTo>
                    <a:pt x="4445" y="3961"/>
                  </a:lnTo>
                  <a:cubicBezTo>
                    <a:pt x="4445" y="4031"/>
                    <a:pt x="4497" y="4077"/>
                    <a:pt x="4574" y="4077"/>
                  </a:cubicBezTo>
                  <a:cubicBezTo>
                    <a:pt x="4779" y="4077"/>
                    <a:pt x="4933" y="3868"/>
                    <a:pt x="5138" y="3938"/>
                  </a:cubicBezTo>
                  <a:cubicBezTo>
                    <a:pt x="5318" y="4008"/>
                    <a:pt x="5702" y="4380"/>
                    <a:pt x="5651" y="4542"/>
                  </a:cubicBezTo>
                  <a:cubicBezTo>
                    <a:pt x="5600" y="4659"/>
                    <a:pt x="5831" y="4752"/>
                    <a:pt x="5882" y="4635"/>
                  </a:cubicBezTo>
                  <a:cubicBezTo>
                    <a:pt x="5882" y="4612"/>
                    <a:pt x="5908" y="4612"/>
                    <a:pt x="5908" y="4589"/>
                  </a:cubicBezTo>
                  <a:cubicBezTo>
                    <a:pt x="5908" y="4752"/>
                    <a:pt x="6292" y="4752"/>
                    <a:pt x="6523" y="4728"/>
                  </a:cubicBezTo>
                  <a:cubicBezTo>
                    <a:pt x="6523" y="4728"/>
                    <a:pt x="6498" y="4752"/>
                    <a:pt x="6498" y="4752"/>
                  </a:cubicBezTo>
                  <a:cubicBezTo>
                    <a:pt x="6421" y="4821"/>
                    <a:pt x="6369" y="4845"/>
                    <a:pt x="6344" y="4938"/>
                  </a:cubicBezTo>
                  <a:cubicBezTo>
                    <a:pt x="6344" y="4961"/>
                    <a:pt x="6369" y="4984"/>
                    <a:pt x="6395" y="4961"/>
                  </a:cubicBezTo>
                  <a:cubicBezTo>
                    <a:pt x="6497" y="4821"/>
                    <a:pt x="6703" y="4775"/>
                    <a:pt x="6882" y="4682"/>
                  </a:cubicBezTo>
                  <a:cubicBezTo>
                    <a:pt x="6805" y="4821"/>
                    <a:pt x="6677" y="4938"/>
                    <a:pt x="6600" y="5054"/>
                  </a:cubicBezTo>
                  <a:cubicBezTo>
                    <a:pt x="6497" y="5240"/>
                    <a:pt x="6472" y="5426"/>
                    <a:pt x="6651" y="5589"/>
                  </a:cubicBezTo>
                  <a:cubicBezTo>
                    <a:pt x="6831" y="5751"/>
                    <a:pt x="7113" y="5728"/>
                    <a:pt x="7318" y="5821"/>
                  </a:cubicBezTo>
                  <a:cubicBezTo>
                    <a:pt x="7344" y="6356"/>
                    <a:pt x="7344" y="6891"/>
                    <a:pt x="7344" y="7425"/>
                  </a:cubicBezTo>
                  <a:cubicBezTo>
                    <a:pt x="7344" y="7495"/>
                    <a:pt x="7421" y="7518"/>
                    <a:pt x="7472" y="7518"/>
                  </a:cubicBezTo>
                  <a:cubicBezTo>
                    <a:pt x="7575" y="7914"/>
                    <a:pt x="7729" y="8332"/>
                    <a:pt x="7908" y="8704"/>
                  </a:cubicBezTo>
                  <a:cubicBezTo>
                    <a:pt x="8165" y="9355"/>
                    <a:pt x="8498" y="9983"/>
                    <a:pt x="8934" y="10541"/>
                  </a:cubicBezTo>
                  <a:cubicBezTo>
                    <a:pt x="8883" y="10820"/>
                    <a:pt x="8781" y="11099"/>
                    <a:pt x="8704" y="11378"/>
                  </a:cubicBezTo>
                  <a:cubicBezTo>
                    <a:pt x="8652" y="11378"/>
                    <a:pt x="8601" y="11355"/>
                    <a:pt x="8575" y="11332"/>
                  </a:cubicBezTo>
                  <a:cubicBezTo>
                    <a:pt x="8498" y="11239"/>
                    <a:pt x="8421" y="11169"/>
                    <a:pt x="8319" y="11099"/>
                  </a:cubicBezTo>
                  <a:cubicBezTo>
                    <a:pt x="8165" y="10727"/>
                    <a:pt x="7780" y="10378"/>
                    <a:pt x="7524" y="10053"/>
                  </a:cubicBezTo>
                  <a:cubicBezTo>
                    <a:pt x="7344" y="9820"/>
                    <a:pt x="7139" y="9611"/>
                    <a:pt x="6959" y="9379"/>
                  </a:cubicBezTo>
                  <a:cubicBezTo>
                    <a:pt x="6959" y="9146"/>
                    <a:pt x="6703" y="8983"/>
                    <a:pt x="6497" y="8867"/>
                  </a:cubicBezTo>
                  <a:cubicBezTo>
                    <a:pt x="6395" y="8821"/>
                    <a:pt x="6318" y="8821"/>
                    <a:pt x="6241" y="8844"/>
                  </a:cubicBezTo>
                  <a:cubicBezTo>
                    <a:pt x="6087" y="8704"/>
                    <a:pt x="5933" y="8565"/>
                    <a:pt x="5830" y="8449"/>
                  </a:cubicBezTo>
                  <a:cubicBezTo>
                    <a:pt x="5728" y="8332"/>
                    <a:pt x="5651" y="8216"/>
                    <a:pt x="5574" y="8100"/>
                  </a:cubicBezTo>
                  <a:cubicBezTo>
                    <a:pt x="5523" y="7914"/>
                    <a:pt x="5446" y="7751"/>
                    <a:pt x="5394" y="7565"/>
                  </a:cubicBezTo>
                  <a:cubicBezTo>
                    <a:pt x="5317" y="7286"/>
                    <a:pt x="5215" y="7007"/>
                    <a:pt x="5112" y="6728"/>
                  </a:cubicBezTo>
                  <a:cubicBezTo>
                    <a:pt x="5138" y="6449"/>
                    <a:pt x="5163" y="6147"/>
                    <a:pt x="5061" y="5891"/>
                  </a:cubicBezTo>
                  <a:cubicBezTo>
                    <a:pt x="5138" y="5821"/>
                    <a:pt x="5292" y="5705"/>
                    <a:pt x="5317" y="5682"/>
                  </a:cubicBezTo>
                  <a:cubicBezTo>
                    <a:pt x="5394" y="5612"/>
                    <a:pt x="5420" y="5496"/>
                    <a:pt x="5471" y="5426"/>
                  </a:cubicBezTo>
                  <a:cubicBezTo>
                    <a:pt x="5600" y="5286"/>
                    <a:pt x="5830" y="5379"/>
                    <a:pt x="5805" y="5147"/>
                  </a:cubicBezTo>
                  <a:cubicBezTo>
                    <a:pt x="5779" y="4821"/>
                    <a:pt x="5138" y="4728"/>
                    <a:pt x="5035" y="4473"/>
                  </a:cubicBezTo>
                  <a:cubicBezTo>
                    <a:pt x="5164" y="4449"/>
                    <a:pt x="5112" y="4263"/>
                    <a:pt x="4984" y="4287"/>
                  </a:cubicBezTo>
                  <a:lnTo>
                    <a:pt x="4907" y="4310"/>
                  </a:lnTo>
                  <a:cubicBezTo>
                    <a:pt x="4856" y="4310"/>
                    <a:pt x="4830" y="4356"/>
                    <a:pt x="4830" y="4403"/>
                  </a:cubicBezTo>
                  <a:cubicBezTo>
                    <a:pt x="4804" y="4566"/>
                    <a:pt x="4933" y="4659"/>
                    <a:pt x="5035" y="4752"/>
                  </a:cubicBezTo>
                  <a:cubicBezTo>
                    <a:pt x="5112" y="4821"/>
                    <a:pt x="5600" y="5031"/>
                    <a:pt x="5574" y="5124"/>
                  </a:cubicBezTo>
                  <a:cubicBezTo>
                    <a:pt x="5574" y="5193"/>
                    <a:pt x="5343" y="5240"/>
                    <a:pt x="5292" y="5333"/>
                  </a:cubicBezTo>
                  <a:cubicBezTo>
                    <a:pt x="5215" y="5472"/>
                    <a:pt x="5189" y="5589"/>
                    <a:pt x="5087" y="5705"/>
                  </a:cubicBezTo>
                  <a:cubicBezTo>
                    <a:pt x="5061" y="5728"/>
                    <a:pt x="5035" y="5751"/>
                    <a:pt x="5035" y="5775"/>
                  </a:cubicBezTo>
                  <a:cubicBezTo>
                    <a:pt x="5010" y="5728"/>
                    <a:pt x="4984" y="5682"/>
                    <a:pt x="4958" y="5635"/>
                  </a:cubicBezTo>
                  <a:cubicBezTo>
                    <a:pt x="4933" y="5612"/>
                    <a:pt x="4933" y="5612"/>
                    <a:pt x="4907" y="5589"/>
                  </a:cubicBezTo>
                  <a:cubicBezTo>
                    <a:pt x="4933" y="5565"/>
                    <a:pt x="4933" y="5565"/>
                    <a:pt x="4958" y="5565"/>
                  </a:cubicBezTo>
                  <a:cubicBezTo>
                    <a:pt x="4984" y="5565"/>
                    <a:pt x="4984" y="5519"/>
                    <a:pt x="4958" y="5519"/>
                  </a:cubicBezTo>
                  <a:lnTo>
                    <a:pt x="4881" y="5519"/>
                  </a:lnTo>
                  <a:cubicBezTo>
                    <a:pt x="4881" y="5519"/>
                    <a:pt x="4856" y="5519"/>
                    <a:pt x="4856" y="5542"/>
                  </a:cubicBezTo>
                  <a:cubicBezTo>
                    <a:pt x="4856" y="5542"/>
                    <a:pt x="4830" y="5519"/>
                    <a:pt x="4830" y="5519"/>
                  </a:cubicBezTo>
                  <a:cubicBezTo>
                    <a:pt x="4856" y="5496"/>
                    <a:pt x="4856" y="5496"/>
                    <a:pt x="4881" y="5473"/>
                  </a:cubicBezTo>
                  <a:cubicBezTo>
                    <a:pt x="4907" y="5449"/>
                    <a:pt x="4881" y="5426"/>
                    <a:pt x="4856" y="5426"/>
                  </a:cubicBezTo>
                  <a:cubicBezTo>
                    <a:pt x="4830" y="5426"/>
                    <a:pt x="4804" y="5449"/>
                    <a:pt x="4779" y="5473"/>
                  </a:cubicBezTo>
                  <a:cubicBezTo>
                    <a:pt x="4702" y="5403"/>
                    <a:pt x="4599" y="5333"/>
                    <a:pt x="4522" y="5263"/>
                  </a:cubicBezTo>
                  <a:cubicBezTo>
                    <a:pt x="4368" y="5101"/>
                    <a:pt x="4291" y="4984"/>
                    <a:pt x="4060" y="4914"/>
                  </a:cubicBezTo>
                  <a:cubicBezTo>
                    <a:pt x="3932" y="4868"/>
                    <a:pt x="3881" y="5007"/>
                    <a:pt x="3906" y="5077"/>
                  </a:cubicBezTo>
                  <a:cubicBezTo>
                    <a:pt x="3958" y="5170"/>
                    <a:pt x="4112" y="5240"/>
                    <a:pt x="4112" y="5356"/>
                  </a:cubicBezTo>
                  <a:cubicBezTo>
                    <a:pt x="4112" y="5403"/>
                    <a:pt x="4189" y="5379"/>
                    <a:pt x="4189" y="5356"/>
                  </a:cubicBezTo>
                  <a:cubicBezTo>
                    <a:pt x="4189" y="5356"/>
                    <a:pt x="4189" y="5333"/>
                    <a:pt x="4189" y="5333"/>
                  </a:cubicBezTo>
                  <a:cubicBezTo>
                    <a:pt x="4240" y="5379"/>
                    <a:pt x="4266" y="5426"/>
                    <a:pt x="4317" y="5472"/>
                  </a:cubicBezTo>
                  <a:cubicBezTo>
                    <a:pt x="4394" y="5565"/>
                    <a:pt x="4522" y="5635"/>
                    <a:pt x="4599" y="5705"/>
                  </a:cubicBezTo>
                  <a:cubicBezTo>
                    <a:pt x="4522" y="5984"/>
                    <a:pt x="4548" y="6333"/>
                    <a:pt x="4548" y="6472"/>
                  </a:cubicBezTo>
                  <a:cubicBezTo>
                    <a:pt x="4522" y="6821"/>
                    <a:pt x="4548" y="7147"/>
                    <a:pt x="4599" y="7472"/>
                  </a:cubicBezTo>
                  <a:cubicBezTo>
                    <a:pt x="4599" y="7495"/>
                    <a:pt x="4599" y="7495"/>
                    <a:pt x="4599" y="7519"/>
                  </a:cubicBezTo>
                  <a:cubicBezTo>
                    <a:pt x="4317" y="7193"/>
                    <a:pt x="3983" y="6891"/>
                    <a:pt x="3701" y="6565"/>
                  </a:cubicBezTo>
                  <a:cubicBezTo>
                    <a:pt x="3624" y="6472"/>
                    <a:pt x="3547" y="6379"/>
                    <a:pt x="3470" y="6286"/>
                  </a:cubicBezTo>
                  <a:cubicBezTo>
                    <a:pt x="3470" y="5938"/>
                    <a:pt x="3496" y="5589"/>
                    <a:pt x="3445" y="5240"/>
                  </a:cubicBezTo>
                  <a:cubicBezTo>
                    <a:pt x="3419" y="5124"/>
                    <a:pt x="3419" y="5031"/>
                    <a:pt x="3393" y="4914"/>
                  </a:cubicBezTo>
                  <a:cubicBezTo>
                    <a:pt x="3393" y="4821"/>
                    <a:pt x="3393" y="4705"/>
                    <a:pt x="3368" y="4612"/>
                  </a:cubicBezTo>
                  <a:cubicBezTo>
                    <a:pt x="3368" y="4612"/>
                    <a:pt x="3368" y="4589"/>
                    <a:pt x="3368" y="4589"/>
                  </a:cubicBezTo>
                  <a:cubicBezTo>
                    <a:pt x="3393" y="4589"/>
                    <a:pt x="3393" y="4589"/>
                    <a:pt x="3393" y="4566"/>
                  </a:cubicBezTo>
                  <a:cubicBezTo>
                    <a:pt x="3445" y="4310"/>
                    <a:pt x="3778" y="4124"/>
                    <a:pt x="3983" y="3961"/>
                  </a:cubicBezTo>
                  <a:cubicBezTo>
                    <a:pt x="4189" y="3775"/>
                    <a:pt x="4368" y="3589"/>
                    <a:pt x="4522" y="3357"/>
                  </a:cubicBezTo>
                  <a:cubicBezTo>
                    <a:pt x="4573" y="3264"/>
                    <a:pt x="4420" y="3194"/>
                    <a:pt x="4368" y="3287"/>
                  </a:cubicBezTo>
                  <a:cubicBezTo>
                    <a:pt x="4189" y="3589"/>
                    <a:pt x="3932" y="3822"/>
                    <a:pt x="3676" y="4054"/>
                  </a:cubicBezTo>
                  <a:cubicBezTo>
                    <a:pt x="3547" y="4170"/>
                    <a:pt x="3393" y="4287"/>
                    <a:pt x="3342" y="4449"/>
                  </a:cubicBezTo>
                  <a:cubicBezTo>
                    <a:pt x="3316" y="4356"/>
                    <a:pt x="3291" y="4240"/>
                    <a:pt x="3265" y="4147"/>
                  </a:cubicBezTo>
                  <a:cubicBezTo>
                    <a:pt x="3265" y="4077"/>
                    <a:pt x="3265" y="4031"/>
                    <a:pt x="3265" y="3961"/>
                  </a:cubicBezTo>
                  <a:cubicBezTo>
                    <a:pt x="3265" y="3868"/>
                    <a:pt x="3111" y="3868"/>
                    <a:pt x="3111" y="3961"/>
                  </a:cubicBezTo>
                  <a:cubicBezTo>
                    <a:pt x="3086" y="4403"/>
                    <a:pt x="3214" y="4821"/>
                    <a:pt x="3265" y="5263"/>
                  </a:cubicBezTo>
                  <a:cubicBezTo>
                    <a:pt x="3291" y="5542"/>
                    <a:pt x="3291" y="5798"/>
                    <a:pt x="3291" y="6054"/>
                  </a:cubicBezTo>
                  <a:cubicBezTo>
                    <a:pt x="3240" y="6007"/>
                    <a:pt x="3188" y="5937"/>
                    <a:pt x="3163" y="5891"/>
                  </a:cubicBezTo>
                  <a:cubicBezTo>
                    <a:pt x="3163" y="5868"/>
                    <a:pt x="3137" y="5845"/>
                    <a:pt x="3111" y="5845"/>
                  </a:cubicBezTo>
                  <a:cubicBezTo>
                    <a:pt x="2957" y="5682"/>
                    <a:pt x="2778" y="5519"/>
                    <a:pt x="2573" y="5379"/>
                  </a:cubicBezTo>
                  <a:cubicBezTo>
                    <a:pt x="2470" y="5310"/>
                    <a:pt x="2393" y="5426"/>
                    <a:pt x="2393" y="5496"/>
                  </a:cubicBezTo>
                  <a:cubicBezTo>
                    <a:pt x="2419" y="5658"/>
                    <a:pt x="2547" y="5728"/>
                    <a:pt x="2650" y="5845"/>
                  </a:cubicBezTo>
                  <a:cubicBezTo>
                    <a:pt x="2675" y="5868"/>
                    <a:pt x="2701" y="5891"/>
                    <a:pt x="2752" y="5938"/>
                  </a:cubicBezTo>
                  <a:cubicBezTo>
                    <a:pt x="2598" y="6007"/>
                    <a:pt x="2444" y="6077"/>
                    <a:pt x="2265" y="6100"/>
                  </a:cubicBezTo>
                  <a:cubicBezTo>
                    <a:pt x="1957" y="6124"/>
                    <a:pt x="1700" y="5682"/>
                    <a:pt x="1495" y="5542"/>
                  </a:cubicBezTo>
                  <a:cubicBezTo>
                    <a:pt x="1341" y="5426"/>
                    <a:pt x="1162" y="5333"/>
                    <a:pt x="956" y="5333"/>
                  </a:cubicBezTo>
                  <a:cubicBezTo>
                    <a:pt x="828" y="5333"/>
                    <a:pt x="315" y="5496"/>
                    <a:pt x="264" y="5403"/>
                  </a:cubicBezTo>
                  <a:cubicBezTo>
                    <a:pt x="187" y="5286"/>
                    <a:pt x="-44" y="5356"/>
                    <a:pt x="7" y="5496"/>
                  </a:cubicBezTo>
                  <a:cubicBezTo>
                    <a:pt x="59" y="5658"/>
                    <a:pt x="187" y="5682"/>
                    <a:pt x="366" y="5682"/>
                  </a:cubicBezTo>
                  <a:cubicBezTo>
                    <a:pt x="495" y="5682"/>
                    <a:pt x="623" y="5635"/>
                    <a:pt x="751" y="5612"/>
                  </a:cubicBezTo>
                  <a:cubicBezTo>
                    <a:pt x="1059" y="5589"/>
                    <a:pt x="1264" y="5705"/>
                    <a:pt x="1495" y="5891"/>
                  </a:cubicBezTo>
                  <a:cubicBezTo>
                    <a:pt x="1649" y="6030"/>
                    <a:pt x="1803" y="6310"/>
                    <a:pt x="2059" y="6333"/>
                  </a:cubicBezTo>
                  <a:cubicBezTo>
                    <a:pt x="2316" y="6356"/>
                    <a:pt x="2598" y="6193"/>
                    <a:pt x="2855" y="6054"/>
                  </a:cubicBezTo>
                  <a:cubicBezTo>
                    <a:pt x="2983" y="6193"/>
                    <a:pt x="3111" y="6333"/>
                    <a:pt x="3239" y="6496"/>
                  </a:cubicBezTo>
                  <a:cubicBezTo>
                    <a:pt x="3239" y="6496"/>
                    <a:pt x="3265" y="6519"/>
                    <a:pt x="3265" y="6519"/>
                  </a:cubicBezTo>
                  <a:cubicBezTo>
                    <a:pt x="3265" y="6589"/>
                    <a:pt x="3265" y="6635"/>
                    <a:pt x="3265" y="6705"/>
                  </a:cubicBezTo>
                  <a:cubicBezTo>
                    <a:pt x="3265" y="6821"/>
                    <a:pt x="3419" y="6821"/>
                    <a:pt x="3470" y="6751"/>
                  </a:cubicBezTo>
                  <a:cubicBezTo>
                    <a:pt x="3753" y="7054"/>
                    <a:pt x="4086" y="7333"/>
                    <a:pt x="4189" y="7705"/>
                  </a:cubicBezTo>
                  <a:cubicBezTo>
                    <a:pt x="4214" y="7774"/>
                    <a:pt x="4317" y="7751"/>
                    <a:pt x="4317" y="7681"/>
                  </a:cubicBezTo>
                  <a:cubicBezTo>
                    <a:pt x="4317" y="7635"/>
                    <a:pt x="4317" y="7612"/>
                    <a:pt x="4291" y="7565"/>
                  </a:cubicBezTo>
                  <a:cubicBezTo>
                    <a:pt x="4445" y="7728"/>
                    <a:pt x="4573" y="7891"/>
                    <a:pt x="4727" y="8053"/>
                  </a:cubicBezTo>
                  <a:cubicBezTo>
                    <a:pt x="4779" y="8239"/>
                    <a:pt x="4830" y="8402"/>
                    <a:pt x="4933" y="8565"/>
                  </a:cubicBezTo>
                  <a:cubicBezTo>
                    <a:pt x="4984" y="8704"/>
                    <a:pt x="5010" y="8821"/>
                    <a:pt x="5035" y="8960"/>
                  </a:cubicBezTo>
                  <a:cubicBezTo>
                    <a:pt x="5061" y="9053"/>
                    <a:pt x="5240" y="9030"/>
                    <a:pt x="5240" y="8937"/>
                  </a:cubicBezTo>
                  <a:cubicBezTo>
                    <a:pt x="5240" y="8914"/>
                    <a:pt x="5240" y="8867"/>
                    <a:pt x="5215" y="8844"/>
                  </a:cubicBezTo>
                  <a:cubicBezTo>
                    <a:pt x="5266" y="8914"/>
                    <a:pt x="5317" y="8960"/>
                    <a:pt x="5369" y="9030"/>
                  </a:cubicBezTo>
                  <a:cubicBezTo>
                    <a:pt x="5805" y="9565"/>
                    <a:pt x="6215" y="10076"/>
                    <a:pt x="6600" y="10634"/>
                  </a:cubicBezTo>
                  <a:cubicBezTo>
                    <a:pt x="6677" y="10750"/>
                    <a:pt x="6754" y="10843"/>
                    <a:pt x="6831" y="10960"/>
                  </a:cubicBezTo>
                  <a:cubicBezTo>
                    <a:pt x="6420" y="10913"/>
                    <a:pt x="6010" y="10867"/>
                    <a:pt x="5600" y="10797"/>
                  </a:cubicBezTo>
                  <a:cubicBezTo>
                    <a:pt x="5112" y="10704"/>
                    <a:pt x="4394" y="10681"/>
                    <a:pt x="4009" y="10425"/>
                  </a:cubicBezTo>
                  <a:cubicBezTo>
                    <a:pt x="3958" y="10378"/>
                    <a:pt x="3906" y="10378"/>
                    <a:pt x="3855" y="10378"/>
                  </a:cubicBezTo>
                  <a:cubicBezTo>
                    <a:pt x="3778" y="10309"/>
                    <a:pt x="3676" y="10309"/>
                    <a:pt x="3599" y="10355"/>
                  </a:cubicBezTo>
                  <a:cubicBezTo>
                    <a:pt x="3445" y="10239"/>
                    <a:pt x="3291" y="10123"/>
                    <a:pt x="3163" y="10006"/>
                  </a:cubicBezTo>
                  <a:cubicBezTo>
                    <a:pt x="3060" y="9890"/>
                    <a:pt x="2932" y="9751"/>
                    <a:pt x="2855" y="9611"/>
                  </a:cubicBezTo>
                  <a:cubicBezTo>
                    <a:pt x="2932" y="9286"/>
                    <a:pt x="2983" y="8937"/>
                    <a:pt x="3034" y="8611"/>
                  </a:cubicBezTo>
                  <a:cubicBezTo>
                    <a:pt x="3086" y="8309"/>
                    <a:pt x="3188" y="8007"/>
                    <a:pt x="3163" y="7705"/>
                  </a:cubicBezTo>
                  <a:cubicBezTo>
                    <a:pt x="3163" y="7635"/>
                    <a:pt x="3034" y="7635"/>
                    <a:pt x="3034" y="7705"/>
                  </a:cubicBezTo>
                  <a:cubicBezTo>
                    <a:pt x="3034" y="8309"/>
                    <a:pt x="2880" y="8937"/>
                    <a:pt x="2778" y="9541"/>
                  </a:cubicBezTo>
                  <a:cubicBezTo>
                    <a:pt x="2470" y="9123"/>
                    <a:pt x="2239" y="8681"/>
                    <a:pt x="1931" y="8286"/>
                  </a:cubicBezTo>
                  <a:cubicBezTo>
                    <a:pt x="1829" y="8146"/>
                    <a:pt x="1598" y="8263"/>
                    <a:pt x="1700" y="8402"/>
                  </a:cubicBezTo>
                  <a:cubicBezTo>
                    <a:pt x="1957" y="8821"/>
                    <a:pt x="2213" y="9216"/>
                    <a:pt x="2496" y="9611"/>
                  </a:cubicBezTo>
                  <a:cubicBezTo>
                    <a:pt x="2316" y="9611"/>
                    <a:pt x="2136" y="9681"/>
                    <a:pt x="1957" y="9727"/>
                  </a:cubicBezTo>
                  <a:cubicBezTo>
                    <a:pt x="1752" y="9774"/>
                    <a:pt x="1546" y="9774"/>
                    <a:pt x="1341" y="9751"/>
                  </a:cubicBezTo>
                  <a:cubicBezTo>
                    <a:pt x="1239" y="9565"/>
                    <a:pt x="1162" y="9355"/>
                    <a:pt x="1033" y="9169"/>
                  </a:cubicBezTo>
                  <a:cubicBezTo>
                    <a:pt x="1008" y="9100"/>
                    <a:pt x="956" y="9053"/>
                    <a:pt x="931" y="8983"/>
                  </a:cubicBezTo>
                  <a:cubicBezTo>
                    <a:pt x="1085" y="8635"/>
                    <a:pt x="1187" y="8263"/>
                    <a:pt x="1290" y="7914"/>
                  </a:cubicBezTo>
                  <a:cubicBezTo>
                    <a:pt x="1316" y="7844"/>
                    <a:pt x="1187" y="7798"/>
                    <a:pt x="1162" y="7891"/>
                  </a:cubicBezTo>
                  <a:cubicBezTo>
                    <a:pt x="1059" y="8216"/>
                    <a:pt x="956" y="8565"/>
                    <a:pt x="879" y="8890"/>
                  </a:cubicBezTo>
                  <a:cubicBezTo>
                    <a:pt x="751" y="8681"/>
                    <a:pt x="597" y="8495"/>
                    <a:pt x="418" y="8309"/>
                  </a:cubicBezTo>
                  <a:cubicBezTo>
                    <a:pt x="366" y="8239"/>
                    <a:pt x="238" y="8332"/>
                    <a:pt x="289" y="8402"/>
                  </a:cubicBezTo>
                  <a:cubicBezTo>
                    <a:pt x="495" y="8635"/>
                    <a:pt x="674" y="8867"/>
                    <a:pt x="828" y="9123"/>
                  </a:cubicBezTo>
                  <a:cubicBezTo>
                    <a:pt x="828" y="9123"/>
                    <a:pt x="828" y="9146"/>
                    <a:pt x="828" y="9146"/>
                  </a:cubicBezTo>
                  <a:cubicBezTo>
                    <a:pt x="828" y="9169"/>
                    <a:pt x="854" y="9193"/>
                    <a:pt x="879" y="9169"/>
                  </a:cubicBezTo>
                  <a:cubicBezTo>
                    <a:pt x="931" y="9239"/>
                    <a:pt x="956" y="9309"/>
                    <a:pt x="1008" y="9355"/>
                  </a:cubicBezTo>
                  <a:cubicBezTo>
                    <a:pt x="1085" y="9472"/>
                    <a:pt x="1162" y="9611"/>
                    <a:pt x="1213" y="9727"/>
                  </a:cubicBezTo>
                  <a:cubicBezTo>
                    <a:pt x="982" y="9681"/>
                    <a:pt x="751" y="9588"/>
                    <a:pt x="520" y="9518"/>
                  </a:cubicBezTo>
                  <a:cubicBezTo>
                    <a:pt x="392" y="9472"/>
                    <a:pt x="289" y="9634"/>
                    <a:pt x="418" y="9681"/>
                  </a:cubicBezTo>
                  <a:cubicBezTo>
                    <a:pt x="726" y="9820"/>
                    <a:pt x="1033" y="9913"/>
                    <a:pt x="1341" y="9937"/>
                  </a:cubicBezTo>
                  <a:cubicBezTo>
                    <a:pt x="1367" y="9960"/>
                    <a:pt x="1367" y="9983"/>
                    <a:pt x="1393" y="10006"/>
                  </a:cubicBezTo>
                  <a:cubicBezTo>
                    <a:pt x="1136" y="10192"/>
                    <a:pt x="1110" y="10727"/>
                    <a:pt x="751" y="10750"/>
                  </a:cubicBezTo>
                  <a:cubicBezTo>
                    <a:pt x="649" y="10750"/>
                    <a:pt x="649" y="10890"/>
                    <a:pt x="751" y="10890"/>
                  </a:cubicBezTo>
                  <a:cubicBezTo>
                    <a:pt x="1239" y="10913"/>
                    <a:pt x="1187" y="10309"/>
                    <a:pt x="1444" y="10076"/>
                  </a:cubicBezTo>
                  <a:cubicBezTo>
                    <a:pt x="1470" y="10099"/>
                    <a:pt x="1470" y="10123"/>
                    <a:pt x="1495" y="10146"/>
                  </a:cubicBezTo>
                  <a:cubicBezTo>
                    <a:pt x="1521" y="10169"/>
                    <a:pt x="1598" y="10146"/>
                    <a:pt x="1572" y="10099"/>
                  </a:cubicBezTo>
                  <a:cubicBezTo>
                    <a:pt x="1546" y="10053"/>
                    <a:pt x="1495" y="10006"/>
                    <a:pt x="1470" y="9937"/>
                  </a:cubicBezTo>
                  <a:cubicBezTo>
                    <a:pt x="1495" y="9937"/>
                    <a:pt x="1547" y="9937"/>
                    <a:pt x="1572" y="9937"/>
                  </a:cubicBezTo>
                  <a:cubicBezTo>
                    <a:pt x="1931" y="9937"/>
                    <a:pt x="2239" y="9797"/>
                    <a:pt x="2598" y="9727"/>
                  </a:cubicBezTo>
                  <a:cubicBezTo>
                    <a:pt x="2650" y="9797"/>
                    <a:pt x="2701" y="9867"/>
                    <a:pt x="2752" y="9937"/>
                  </a:cubicBezTo>
                  <a:cubicBezTo>
                    <a:pt x="2906" y="10123"/>
                    <a:pt x="3060" y="10285"/>
                    <a:pt x="3240" y="10425"/>
                  </a:cubicBezTo>
                  <a:cubicBezTo>
                    <a:pt x="3291" y="10471"/>
                    <a:pt x="3342" y="10495"/>
                    <a:pt x="3393" y="10541"/>
                  </a:cubicBezTo>
                  <a:cubicBezTo>
                    <a:pt x="3393" y="10611"/>
                    <a:pt x="3393" y="10657"/>
                    <a:pt x="3470" y="10727"/>
                  </a:cubicBezTo>
                  <a:cubicBezTo>
                    <a:pt x="3547" y="10774"/>
                    <a:pt x="3599" y="10820"/>
                    <a:pt x="3676" y="10867"/>
                  </a:cubicBezTo>
                  <a:cubicBezTo>
                    <a:pt x="3573" y="10983"/>
                    <a:pt x="3624" y="11192"/>
                    <a:pt x="3830" y="11215"/>
                  </a:cubicBezTo>
                  <a:cubicBezTo>
                    <a:pt x="3830" y="11215"/>
                    <a:pt x="3830" y="11215"/>
                    <a:pt x="3830" y="11215"/>
                  </a:cubicBezTo>
                  <a:cubicBezTo>
                    <a:pt x="4240" y="11471"/>
                    <a:pt x="4676" y="11587"/>
                    <a:pt x="5138" y="11634"/>
                  </a:cubicBezTo>
                  <a:cubicBezTo>
                    <a:pt x="5010" y="11657"/>
                    <a:pt x="4881" y="11704"/>
                    <a:pt x="4727" y="11727"/>
                  </a:cubicBezTo>
                  <a:cubicBezTo>
                    <a:pt x="4574" y="11773"/>
                    <a:pt x="4522" y="11890"/>
                    <a:pt x="4548" y="12006"/>
                  </a:cubicBezTo>
                  <a:cubicBezTo>
                    <a:pt x="4368" y="12122"/>
                    <a:pt x="4163" y="12238"/>
                    <a:pt x="3958" y="12355"/>
                  </a:cubicBezTo>
                  <a:cubicBezTo>
                    <a:pt x="3830" y="12424"/>
                    <a:pt x="3727" y="12471"/>
                    <a:pt x="3624" y="12541"/>
                  </a:cubicBezTo>
                  <a:cubicBezTo>
                    <a:pt x="3496" y="12517"/>
                    <a:pt x="3368" y="12564"/>
                    <a:pt x="3342" y="12703"/>
                  </a:cubicBezTo>
                  <a:cubicBezTo>
                    <a:pt x="3291" y="12913"/>
                    <a:pt x="3034" y="13006"/>
                    <a:pt x="2880" y="13145"/>
                  </a:cubicBezTo>
                  <a:cubicBezTo>
                    <a:pt x="2880" y="13145"/>
                    <a:pt x="2880" y="13145"/>
                    <a:pt x="2880" y="13145"/>
                  </a:cubicBezTo>
                  <a:cubicBezTo>
                    <a:pt x="2470" y="13122"/>
                    <a:pt x="2060" y="13099"/>
                    <a:pt x="1675" y="13099"/>
                  </a:cubicBezTo>
                  <a:cubicBezTo>
                    <a:pt x="1623" y="13006"/>
                    <a:pt x="1521" y="12889"/>
                    <a:pt x="1418" y="12796"/>
                  </a:cubicBezTo>
                  <a:cubicBezTo>
                    <a:pt x="1367" y="12750"/>
                    <a:pt x="1341" y="12703"/>
                    <a:pt x="1290" y="12657"/>
                  </a:cubicBezTo>
                  <a:cubicBezTo>
                    <a:pt x="1495" y="12424"/>
                    <a:pt x="1675" y="12145"/>
                    <a:pt x="1983" y="12006"/>
                  </a:cubicBezTo>
                  <a:cubicBezTo>
                    <a:pt x="2034" y="11983"/>
                    <a:pt x="2060" y="11890"/>
                    <a:pt x="2034" y="11866"/>
                  </a:cubicBezTo>
                  <a:cubicBezTo>
                    <a:pt x="1906" y="11704"/>
                    <a:pt x="1752" y="11611"/>
                    <a:pt x="1598" y="11494"/>
                  </a:cubicBezTo>
                  <a:cubicBezTo>
                    <a:pt x="1495" y="11378"/>
                    <a:pt x="1393" y="11285"/>
                    <a:pt x="1264" y="11192"/>
                  </a:cubicBezTo>
                  <a:cubicBezTo>
                    <a:pt x="1239" y="11169"/>
                    <a:pt x="1213" y="11146"/>
                    <a:pt x="1187" y="11146"/>
                  </a:cubicBezTo>
                  <a:cubicBezTo>
                    <a:pt x="1162" y="11146"/>
                    <a:pt x="1136" y="11146"/>
                    <a:pt x="1110" y="11122"/>
                  </a:cubicBezTo>
                  <a:cubicBezTo>
                    <a:pt x="931" y="11099"/>
                    <a:pt x="880" y="11308"/>
                    <a:pt x="1033" y="11355"/>
                  </a:cubicBezTo>
                  <a:cubicBezTo>
                    <a:pt x="1213" y="11425"/>
                    <a:pt x="1341" y="11587"/>
                    <a:pt x="1469" y="11704"/>
                  </a:cubicBezTo>
                  <a:cubicBezTo>
                    <a:pt x="1572" y="11773"/>
                    <a:pt x="1675" y="11843"/>
                    <a:pt x="1752" y="11913"/>
                  </a:cubicBezTo>
                  <a:cubicBezTo>
                    <a:pt x="1546" y="12122"/>
                    <a:pt x="1393" y="12355"/>
                    <a:pt x="1213" y="12587"/>
                  </a:cubicBezTo>
                  <a:cubicBezTo>
                    <a:pt x="1136" y="12494"/>
                    <a:pt x="1059" y="12424"/>
                    <a:pt x="982" y="12308"/>
                  </a:cubicBezTo>
                  <a:cubicBezTo>
                    <a:pt x="931" y="12215"/>
                    <a:pt x="880" y="12145"/>
                    <a:pt x="751" y="12122"/>
                  </a:cubicBezTo>
                  <a:cubicBezTo>
                    <a:pt x="597" y="12076"/>
                    <a:pt x="546" y="12285"/>
                    <a:pt x="700" y="12331"/>
                  </a:cubicBezTo>
                  <a:cubicBezTo>
                    <a:pt x="777" y="12355"/>
                    <a:pt x="854" y="12517"/>
                    <a:pt x="880" y="12564"/>
                  </a:cubicBezTo>
                  <a:cubicBezTo>
                    <a:pt x="931" y="12634"/>
                    <a:pt x="1008" y="12680"/>
                    <a:pt x="1085" y="12750"/>
                  </a:cubicBezTo>
                  <a:lnTo>
                    <a:pt x="1085" y="12750"/>
                  </a:lnTo>
                  <a:cubicBezTo>
                    <a:pt x="1059" y="12773"/>
                    <a:pt x="1110" y="12820"/>
                    <a:pt x="1136" y="12796"/>
                  </a:cubicBezTo>
                  <a:cubicBezTo>
                    <a:pt x="1162" y="12820"/>
                    <a:pt x="1187" y="12843"/>
                    <a:pt x="1213" y="12866"/>
                  </a:cubicBezTo>
                  <a:cubicBezTo>
                    <a:pt x="1316" y="12959"/>
                    <a:pt x="1393" y="13029"/>
                    <a:pt x="1470" y="13099"/>
                  </a:cubicBezTo>
                  <a:cubicBezTo>
                    <a:pt x="1162" y="13099"/>
                    <a:pt x="828" y="13099"/>
                    <a:pt x="520" y="13122"/>
                  </a:cubicBezTo>
                  <a:cubicBezTo>
                    <a:pt x="418" y="13122"/>
                    <a:pt x="418" y="13261"/>
                    <a:pt x="520" y="13285"/>
                  </a:cubicBezTo>
                  <a:cubicBezTo>
                    <a:pt x="880" y="13308"/>
                    <a:pt x="1239" y="13331"/>
                    <a:pt x="1598" y="13308"/>
                  </a:cubicBezTo>
                  <a:cubicBezTo>
                    <a:pt x="1623" y="13354"/>
                    <a:pt x="1649" y="13424"/>
                    <a:pt x="1649" y="13471"/>
                  </a:cubicBezTo>
                  <a:cubicBezTo>
                    <a:pt x="1649" y="13517"/>
                    <a:pt x="1700" y="13494"/>
                    <a:pt x="1700" y="13471"/>
                  </a:cubicBezTo>
                  <a:cubicBezTo>
                    <a:pt x="1700" y="13424"/>
                    <a:pt x="1700" y="13354"/>
                    <a:pt x="1700" y="13308"/>
                  </a:cubicBezTo>
                  <a:cubicBezTo>
                    <a:pt x="2034" y="13308"/>
                    <a:pt x="2393" y="13285"/>
                    <a:pt x="2726" y="13261"/>
                  </a:cubicBezTo>
                  <a:cubicBezTo>
                    <a:pt x="2726" y="13261"/>
                    <a:pt x="2701" y="13285"/>
                    <a:pt x="2701" y="13285"/>
                  </a:cubicBezTo>
                  <a:cubicBezTo>
                    <a:pt x="2573" y="13401"/>
                    <a:pt x="2470" y="13517"/>
                    <a:pt x="2393" y="13657"/>
                  </a:cubicBezTo>
                  <a:cubicBezTo>
                    <a:pt x="2367" y="13703"/>
                    <a:pt x="2367" y="13773"/>
                    <a:pt x="2367" y="13819"/>
                  </a:cubicBezTo>
                  <a:cubicBezTo>
                    <a:pt x="2136" y="13889"/>
                    <a:pt x="1906" y="14005"/>
                    <a:pt x="1675" y="14075"/>
                  </a:cubicBezTo>
                  <a:cubicBezTo>
                    <a:pt x="1213" y="14215"/>
                    <a:pt x="726" y="14284"/>
                    <a:pt x="238" y="14331"/>
                  </a:cubicBezTo>
                  <a:cubicBezTo>
                    <a:pt x="136" y="14354"/>
                    <a:pt x="161" y="14517"/>
                    <a:pt x="264" y="14517"/>
                  </a:cubicBezTo>
                  <a:cubicBezTo>
                    <a:pt x="674" y="14494"/>
                    <a:pt x="1085" y="14424"/>
                    <a:pt x="1469" y="14308"/>
                  </a:cubicBezTo>
                  <a:cubicBezTo>
                    <a:pt x="1495" y="14308"/>
                    <a:pt x="1521" y="14284"/>
                    <a:pt x="1546" y="14284"/>
                  </a:cubicBezTo>
                  <a:cubicBezTo>
                    <a:pt x="1418" y="14633"/>
                    <a:pt x="1393" y="14866"/>
                    <a:pt x="1572" y="15215"/>
                  </a:cubicBezTo>
                  <a:cubicBezTo>
                    <a:pt x="1726" y="15494"/>
                    <a:pt x="1675" y="15703"/>
                    <a:pt x="1290" y="15703"/>
                  </a:cubicBezTo>
                  <a:cubicBezTo>
                    <a:pt x="1110" y="15703"/>
                    <a:pt x="982" y="15703"/>
                    <a:pt x="854" y="15842"/>
                  </a:cubicBezTo>
                  <a:cubicBezTo>
                    <a:pt x="700" y="15982"/>
                    <a:pt x="931" y="16168"/>
                    <a:pt x="1085" y="16052"/>
                  </a:cubicBezTo>
                  <a:cubicBezTo>
                    <a:pt x="1239" y="15935"/>
                    <a:pt x="1521" y="16052"/>
                    <a:pt x="1726" y="15935"/>
                  </a:cubicBezTo>
                  <a:cubicBezTo>
                    <a:pt x="1854" y="15842"/>
                    <a:pt x="1957" y="15726"/>
                    <a:pt x="1983" y="15587"/>
                  </a:cubicBezTo>
                  <a:cubicBezTo>
                    <a:pt x="2008" y="15400"/>
                    <a:pt x="1957" y="15238"/>
                    <a:pt x="1854" y="15075"/>
                  </a:cubicBezTo>
                  <a:cubicBezTo>
                    <a:pt x="1675" y="14796"/>
                    <a:pt x="1726" y="14564"/>
                    <a:pt x="1752" y="14261"/>
                  </a:cubicBezTo>
                  <a:cubicBezTo>
                    <a:pt x="1752" y="14238"/>
                    <a:pt x="1752" y="14238"/>
                    <a:pt x="1752" y="14215"/>
                  </a:cubicBezTo>
                  <a:cubicBezTo>
                    <a:pt x="1983" y="14122"/>
                    <a:pt x="2213" y="13982"/>
                    <a:pt x="2444" y="13912"/>
                  </a:cubicBezTo>
                  <a:cubicBezTo>
                    <a:pt x="2521" y="14029"/>
                    <a:pt x="2701" y="14075"/>
                    <a:pt x="2829" y="13936"/>
                  </a:cubicBezTo>
                  <a:cubicBezTo>
                    <a:pt x="2957" y="13819"/>
                    <a:pt x="3034" y="13703"/>
                    <a:pt x="3137" y="13564"/>
                  </a:cubicBezTo>
                  <a:cubicBezTo>
                    <a:pt x="3214" y="13494"/>
                    <a:pt x="3316" y="13401"/>
                    <a:pt x="3419" y="13331"/>
                  </a:cubicBezTo>
                  <a:cubicBezTo>
                    <a:pt x="3419" y="13401"/>
                    <a:pt x="3419" y="13494"/>
                    <a:pt x="3419" y="13564"/>
                  </a:cubicBezTo>
                  <a:cubicBezTo>
                    <a:pt x="3419" y="13587"/>
                    <a:pt x="3393" y="13633"/>
                    <a:pt x="3393" y="13657"/>
                  </a:cubicBezTo>
                  <a:cubicBezTo>
                    <a:pt x="3393" y="13680"/>
                    <a:pt x="3393" y="13703"/>
                    <a:pt x="3419" y="13703"/>
                  </a:cubicBezTo>
                  <a:cubicBezTo>
                    <a:pt x="3419" y="13843"/>
                    <a:pt x="3419" y="13982"/>
                    <a:pt x="3419" y="14122"/>
                  </a:cubicBezTo>
                  <a:cubicBezTo>
                    <a:pt x="3419" y="14122"/>
                    <a:pt x="3419" y="14122"/>
                    <a:pt x="3419" y="14122"/>
                  </a:cubicBezTo>
                  <a:lnTo>
                    <a:pt x="3342" y="14168"/>
                  </a:lnTo>
                  <a:cubicBezTo>
                    <a:pt x="3316" y="14191"/>
                    <a:pt x="3316" y="14238"/>
                    <a:pt x="3342" y="14261"/>
                  </a:cubicBezTo>
                  <a:cubicBezTo>
                    <a:pt x="3368" y="14284"/>
                    <a:pt x="3393" y="14284"/>
                    <a:pt x="3419" y="14284"/>
                  </a:cubicBezTo>
                  <a:cubicBezTo>
                    <a:pt x="3393" y="14587"/>
                    <a:pt x="3291" y="14843"/>
                    <a:pt x="3086" y="15052"/>
                  </a:cubicBezTo>
                  <a:cubicBezTo>
                    <a:pt x="3009" y="15122"/>
                    <a:pt x="3137" y="15261"/>
                    <a:pt x="3214" y="15168"/>
                  </a:cubicBezTo>
                  <a:cubicBezTo>
                    <a:pt x="3445" y="14936"/>
                    <a:pt x="3522" y="14633"/>
                    <a:pt x="3547" y="14331"/>
                  </a:cubicBezTo>
                  <a:cubicBezTo>
                    <a:pt x="3599" y="14354"/>
                    <a:pt x="3650" y="14354"/>
                    <a:pt x="3727" y="14377"/>
                  </a:cubicBezTo>
                  <a:cubicBezTo>
                    <a:pt x="3983" y="14471"/>
                    <a:pt x="4086" y="14587"/>
                    <a:pt x="4112" y="14843"/>
                  </a:cubicBezTo>
                  <a:cubicBezTo>
                    <a:pt x="4137" y="14936"/>
                    <a:pt x="4137" y="15029"/>
                    <a:pt x="4163" y="15122"/>
                  </a:cubicBezTo>
                  <a:cubicBezTo>
                    <a:pt x="4240" y="15331"/>
                    <a:pt x="4266" y="15517"/>
                    <a:pt x="4291" y="15749"/>
                  </a:cubicBezTo>
                  <a:cubicBezTo>
                    <a:pt x="4291" y="15912"/>
                    <a:pt x="4573" y="15912"/>
                    <a:pt x="4573" y="15749"/>
                  </a:cubicBezTo>
                  <a:cubicBezTo>
                    <a:pt x="4573" y="15540"/>
                    <a:pt x="4573" y="15354"/>
                    <a:pt x="4497" y="15168"/>
                  </a:cubicBezTo>
                  <a:cubicBezTo>
                    <a:pt x="4445" y="15028"/>
                    <a:pt x="4394" y="14912"/>
                    <a:pt x="4368" y="14773"/>
                  </a:cubicBezTo>
                  <a:cubicBezTo>
                    <a:pt x="4368" y="14703"/>
                    <a:pt x="4343" y="14610"/>
                    <a:pt x="4317" y="14540"/>
                  </a:cubicBezTo>
                  <a:cubicBezTo>
                    <a:pt x="4189" y="14284"/>
                    <a:pt x="3855" y="14215"/>
                    <a:pt x="3547" y="14168"/>
                  </a:cubicBezTo>
                  <a:cubicBezTo>
                    <a:pt x="3547" y="14005"/>
                    <a:pt x="3522" y="13843"/>
                    <a:pt x="3522" y="13680"/>
                  </a:cubicBezTo>
                  <a:cubicBezTo>
                    <a:pt x="3676" y="13564"/>
                    <a:pt x="3778" y="13424"/>
                    <a:pt x="3881" y="13285"/>
                  </a:cubicBezTo>
                  <a:cubicBezTo>
                    <a:pt x="3958" y="13192"/>
                    <a:pt x="4009" y="13075"/>
                    <a:pt x="4086" y="12982"/>
                  </a:cubicBezTo>
                  <a:cubicBezTo>
                    <a:pt x="4343" y="12796"/>
                    <a:pt x="4676" y="12750"/>
                    <a:pt x="4933" y="12564"/>
                  </a:cubicBezTo>
                  <a:cubicBezTo>
                    <a:pt x="5035" y="12494"/>
                    <a:pt x="5138" y="12424"/>
                    <a:pt x="5266" y="12331"/>
                  </a:cubicBezTo>
                  <a:cubicBezTo>
                    <a:pt x="5369" y="12285"/>
                    <a:pt x="5497" y="12262"/>
                    <a:pt x="5600" y="12215"/>
                  </a:cubicBezTo>
                  <a:cubicBezTo>
                    <a:pt x="5754" y="12169"/>
                    <a:pt x="5805" y="12029"/>
                    <a:pt x="5779" y="11913"/>
                  </a:cubicBezTo>
                  <a:cubicBezTo>
                    <a:pt x="5856" y="11890"/>
                    <a:pt x="5933" y="11890"/>
                    <a:pt x="6036" y="11890"/>
                  </a:cubicBezTo>
                  <a:cubicBezTo>
                    <a:pt x="6138" y="12169"/>
                    <a:pt x="6600" y="12308"/>
                    <a:pt x="7113" y="12378"/>
                  </a:cubicBezTo>
                  <a:cubicBezTo>
                    <a:pt x="7164" y="12448"/>
                    <a:pt x="7216" y="12541"/>
                    <a:pt x="7293" y="12610"/>
                  </a:cubicBezTo>
                  <a:cubicBezTo>
                    <a:pt x="7421" y="12727"/>
                    <a:pt x="7549" y="12843"/>
                    <a:pt x="7677" y="12959"/>
                  </a:cubicBezTo>
                  <a:cubicBezTo>
                    <a:pt x="7806" y="13075"/>
                    <a:pt x="7883" y="13215"/>
                    <a:pt x="7960" y="13378"/>
                  </a:cubicBezTo>
                  <a:cubicBezTo>
                    <a:pt x="8088" y="13680"/>
                    <a:pt x="8190" y="14005"/>
                    <a:pt x="8319" y="14308"/>
                  </a:cubicBezTo>
                  <a:cubicBezTo>
                    <a:pt x="8344" y="14377"/>
                    <a:pt x="8370" y="14470"/>
                    <a:pt x="8421" y="14540"/>
                  </a:cubicBezTo>
                  <a:cubicBezTo>
                    <a:pt x="8396" y="14726"/>
                    <a:pt x="8396" y="14912"/>
                    <a:pt x="8370" y="15098"/>
                  </a:cubicBezTo>
                  <a:cubicBezTo>
                    <a:pt x="8165" y="15028"/>
                    <a:pt x="7960" y="14959"/>
                    <a:pt x="7754" y="14843"/>
                  </a:cubicBezTo>
                  <a:cubicBezTo>
                    <a:pt x="7524" y="14703"/>
                    <a:pt x="7421" y="14494"/>
                    <a:pt x="7241" y="14308"/>
                  </a:cubicBezTo>
                  <a:cubicBezTo>
                    <a:pt x="7062" y="14098"/>
                    <a:pt x="6805" y="13959"/>
                    <a:pt x="6574" y="13796"/>
                  </a:cubicBezTo>
                  <a:cubicBezTo>
                    <a:pt x="6420" y="13680"/>
                    <a:pt x="6190" y="13889"/>
                    <a:pt x="6343" y="14005"/>
                  </a:cubicBezTo>
                  <a:cubicBezTo>
                    <a:pt x="6651" y="14261"/>
                    <a:pt x="6754" y="14633"/>
                    <a:pt x="6959" y="14959"/>
                  </a:cubicBezTo>
                  <a:cubicBezTo>
                    <a:pt x="6420" y="15098"/>
                    <a:pt x="5882" y="14587"/>
                    <a:pt x="5523" y="14215"/>
                  </a:cubicBezTo>
                  <a:cubicBezTo>
                    <a:pt x="5574" y="13959"/>
                    <a:pt x="5625" y="13726"/>
                    <a:pt x="5651" y="13471"/>
                  </a:cubicBezTo>
                  <a:cubicBezTo>
                    <a:pt x="5676" y="13354"/>
                    <a:pt x="5702" y="13192"/>
                    <a:pt x="5625" y="13076"/>
                  </a:cubicBezTo>
                  <a:cubicBezTo>
                    <a:pt x="5599" y="13029"/>
                    <a:pt x="5369" y="12959"/>
                    <a:pt x="5369" y="12913"/>
                  </a:cubicBezTo>
                  <a:cubicBezTo>
                    <a:pt x="5394" y="12959"/>
                    <a:pt x="5856" y="12680"/>
                    <a:pt x="6061" y="12541"/>
                  </a:cubicBezTo>
                  <a:cubicBezTo>
                    <a:pt x="6138" y="12564"/>
                    <a:pt x="6266" y="12518"/>
                    <a:pt x="6266" y="12425"/>
                  </a:cubicBezTo>
                  <a:cubicBezTo>
                    <a:pt x="6266" y="12401"/>
                    <a:pt x="6266" y="12378"/>
                    <a:pt x="6266" y="12355"/>
                  </a:cubicBezTo>
                  <a:cubicBezTo>
                    <a:pt x="6266" y="12262"/>
                    <a:pt x="6138" y="12145"/>
                    <a:pt x="6010" y="12215"/>
                  </a:cubicBezTo>
                  <a:cubicBezTo>
                    <a:pt x="5702" y="12425"/>
                    <a:pt x="5394" y="12564"/>
                    <a:pt x="5061" y="12750"/>
                  </a:cubicBezTo>
                  <a:cubicBezTo>
                    <a:pt x="5009" y="12773"/>
                    <a:pt x="4984" y="12820"/>
                    <a:pt x="4984" y="12866"/>
                  </a:cubicBezTo>
                  <a:cubicBezTo>
                    <a:pt x="4984" y="13076"/>
                    <a:pt x="5112" y="13076"/>
                    <a:pt x="5266" y="13192"/>
                  </a:cubicBezTo>
                  <a:cubicBezTo>
                    <a:pt x="5497" y="13331"/>
                    <a:pt x="5420" y="13773"/>
                    <a:pt x="5369" y="14099"/>
                  </a:cubicBezTo>
                  <a:cubicBezTo>
                    <a:pt x="5266" y="13982"/>
                    <a:pt x="5138" y="13773"/>
                    <a:pt x="4984" y="13703"/>
                  </a:cubicBezTo>
                  <a:cubicBezTo>
                    <a:pt x="4804" y="13634"/>
                    <a:pt x="4573" y="13703"/>
                    <a:pt x="4368" y="13703"/>
                  </a:cubicBezTo>
                  <a:cubicBezTo>
                    <a:pt x="4317" y="13634"/>
                    <a:pt x="4163" y="13610"/>
                    <a:pt x="4112" y="13703"/>
                  </a:cubicBezTo>
                  <a:cubicBezTo>
                    <a:pt x="4086" y="13727"/>
                    <a:pt x="4086" y="13750"/>
                    <a:pt x="4060" y="13773"/>
                  </a:cubicBezTo>
                  <a:cubicBezTo>
                    <a:pt x="4009" y="13843"/>
                    <a:pt x="4060" y="13959"/>
                    <a:pt x="4137" y="13982"/>
                  </a:cubicBezTo>
                  <a:cubicBezTo>
                    <a:pt x="4291" y="14006"/>
                    <a:pt x="4394" y="14006"/>
                    <a:pt x="4548" y="14006"/>
                  </a:cubicBezTo>
                  <a:cubicBezTo>
                    <a:pt x="4804" y="13982"/>
                    <a:pt x="4830" y="13982"/>
                    <a:pt x="4984" y="14145"/>
                  </a:cubicBezTo>
                  <a:cubicBezTo>
                    <a:pt x="5163" y="14331"/>
                    <a:pt x="5343" y="14517"/>
                    <a:pt x="5523" y="14680"/>
                  </a:cubicBezTo>
                  <a:cubicBezTo>
                    <a:pt x="5523" y="14680"/>
                    <a:pt x="5523" y="14703"/>
                    <a:pt x="5523" y="14703"/>
                  </a:cubicBezTo>
                  <a:cubicBezTo>
                    <a:pt x="5574" y="14843"/>
                    <a:pt x="5548" y="14982"/>
                    <a:pt x="5523" y="15122"/>
                  </a:cubicBezTo>
                  <a:cubicBezTo>
                    <a:pt x="5394" y="15191"/>
                    <a:pt x="5266" y="15238"/>
                    <a:pt x="5138" y="15284"/>
                  </a:cubicBezTo>
                  <a:cubicBezTo>
                    <a:pt x="4984" y="15354"/>
                    <a:pt x="4907" y="15424"/>
                    <a:pt x="4804" y="15563"/>
                  </a:cubicBezTo>
                  <a:cubicBezTo>
                    <a:pt x="4727" y="15680"/>
                    <a:pt x="4702" y="15819"/>
                    <a:pt x="4625" y="15935"/>
                  </a:cubicBezTo>
                  <a:cubicBezTo>
                    <a:pt x="4522" y="16052"/>
                    <a:pt x="4394" y="16121"/>
                    <a:pt x="4291" y="16238"/>
                  </a:cubicBezTo>
                  <a:cubicBezTo>
                    <a:pt x="4189" y="16354"/>
                    <a:pt x="4112" y="16470"/>
                    <a:pt x="4137" y="16633"/>
                  </a:cubicBezTo>
                  <a:cubicBezTo>
                    <a:pt x="4163" y="16935"/>
                    <a:pt x="4753" y="17423"/>
                    <a:pt x="4266" y="17563"/>
                  </a:cubicBezTo>
                  <a:cubicBezTo>
                    <a:pt x="3804" y="17679"/>
                    <a:pt x="3265" y="17447"/>
                    <a:pt x="2778" y="17470"/>
                  </a:cubicBezTo>
                  <a:cubicBezTo>
                    <a:pt x="2572" y="17470"/>
                    <a:pt x="2572" y="17749"/>
                    <a:pt x="2778" y="17772"/>
                  </a:cubicBezTo>
                  <a:cubicBezTo>
                    <a:pt x="2778" y="17772"/>
                    <a:pt x="2803" y="17772"/>
                    <a:pt x="2803" y="17772"/>
                  </a:cubicBezTo>
                  <a:cubicBezTo>
                    <a:pt x="2803" y="17772"/>
                    <a:pt x="2829" y="17772"/>
                    <a:pt x="2829" y="17772"/>
                  </a:cubicBezTo>
                  <a:cubicBezTo>
                    <a:pt x="3393" y="17795"/>
                    <a:pt x="5061" y="18237"/>
                    <a:pt x="4779" y="17330"/>
                  </a:cubicBezTo>
                  <a:cubicBezTo>
                    <a:pt x="4727" y="17168"/>
                    <a:pt x="4599" y="17005"/>
                    <a:pt x="4522" y="16842"/>
                  </a:cubicBezTo>
                  <a:cubicBezTo>
                    <a:pt x="4343" y="16493"/>
                    <a:pt x="4702" y="16354"/>
                    <a:pt x="4856" y="16098"/>
                  </a:cubicBezTo>
                  <a:cubicBezTo>
                    <a:pt x="4907" y="16005"/>
                    <a:pt x="4933" y="15912"/>
                    <a:pt x="4984" y="15819"/>
                  </a:cubicBezTo>
                  <a:cubicBezTo>
                    <a:pt x="5163" y="15517"/>
                    <a:pt x="5215" y="15540"/>
                    <a:pt x="5420" y="15424"/>
                  </a:cubicBezTo>
                  <a:cubicBezTo>
                    <a:pt x="5394" y="15540"/>
                    <a:pt x="5394" y="15656"/>
                    <a:pt x="5420" y="15749"/>
                  </a:cubicBezTo>
                  <a:cubicBezTo>
                    <a:pt x="5420" y="15773"/>
                    <a:pt x="5471" y="15773"/>
                    <a:pt x="5471" y="15749"/>
                  </a:cubicBezTo>
                  <a:cubicBezTo>
                    <a:pt x="5523" y="15587"/>
                    <a:pt x="5574" y="15424"/>
                    <a:pt x="5625" y="15284"/>
                  </a:cubicBezTo>
                  <a:cubicBezTo>
                    <a:pt x="5728" y="15191"/>
                    <a:pt x="5830" y="15098"/>
                    <a:pt x="5907" y="15005"/>
                  </a:cubicBezTo>
                  <a:cubicBezTo>
                    <a:pt x="6190" y="15168"/>
                    <a:pt x="6651" y="15261"/>
                    <a:pt x="6959" y="15122"/>
                  </a:cubicBezTo>
                  <a:cubicBezTo>
                    <a:pt x="7011" y="15191"/>
                    <a:pt x="7088" y="15261"/>
                    <a:pt x="7164" y="15308"/>
                  </a:cubicBezTo>
                  <a:cubicBezTo>
                    <a:pt x="7190" y="15331"/>
                    <a:pt x="7241" y="15354"/>
                    <a:pt x="7267" y="15377"/>
                  </a:cubicBezTo>
                  <a:cubicBezTo>
                    <a:pt x="7293" y="15424"/>
                    <a:pt x="7344" y="15494"/>
                    <a:pt x="7370" y="15540"/>
                  </a:cubicBezTo>
                  <a:cubicBezTo>
                    <a:pt x="7421" y="15633"/>
                    <a:pt x="7549" y="15610"/>
                    <a:pt x="7600" y="15540"/>
                  </a:cubicBezTo>
                  <a:cubicBezTo>
                    <a:pt x="7729" y="15587"/>
                    <a:pt x="7883" y="15656"/>
                    <a:pt x="8011" y="15703"/>
                  </a:cubicBezTo>
                  <a:cubicBezTo>
                    <a:pt x="8062" y="15726"/>
                    <a:pt x="8114" y="15773"/>
                    <a:pt x="8191" y="15796"/>
                  </a:cubicBezTo>
                  <a:cubicBezTo>
                    <a:pt x="8088" y="16075"/>
                    <a:pt x="8139" y="16377"/>
                    <a:pt x="8191" y="16656"/>
                  </a:cubicBezTo>
                  <a:cubicBezTo>
                    <a:pt x="8191" y="16772"/>
                    <a:pt x="8191" y="16889"/>
                    <a:pt x="8191" y="17028"/>
                  </a:cubicBezTo>
                  <a:cubicBezTo>
                    <a:pt x="8114" y="17307"/>
                    <a:pt x="8011" y="17586"/>
                    <a:pt x="8011" y="17888"/>
                  </a:cubicBezTo>
                  <a:cubicBezTo>
                    <a:pt x="8011" y="17888"/>
                    <a:pt x="8011" y="17888"/>
                    <a:pt x="8011" y="17888"/>
                  </a:cubicBezTo>
                  <a:cubicBezTo>
                    <a:pt x="7960" y="18028"/>
                    <a:pt x="7908" y="18167"/>
                    <a:pt x="7883" y="18330"/>
                  </a:cubicBezTo>
                  <a:cubicBezTo>
                    <a:pt x="7677" y="18958"/>
                    <a:pt x="7421" y="19609"/>
                    <a:pt x="7626" y="20283"/>
                  </a:cubicBezTo>
                  <a:cubicBezTo>
                    <a:pt x="7652" y="20353"/>
                    <a:pt x="7703" y="20423"/>
                    <a:pt x="7780" y="20446"/>
                  </a:cubicBezTo>
                  <a:cubicBezTo>
                    <a:pt x="7754" y="20609"/>
                    <a:pt x="7729" y="20772"/>
                    <a:pt x="7754" y="20934"/>
                  </a:cubicBezTo>
                  <a:cubicBezTo>
                    <a:pt x="7729" y="21097"/>
                    <a:pt x="7729" y="21260"/>
                    <a:pt x="7703" y="21423"/>
                  </a:cubicBezTo>
                  <a:cubicBezTo>
                    <a:pt x="7703" y="21516"/>
                    <a:pt x="7806" y="21562"/>
                    <a:pt x="7883" y="21539"/>
                  </a:cubicBezTo>
                  <a:cubicBezTo>
                    <a:pt x="8396" y="21399"/>
                    <a:pt x="8883" y="21236"/>
                    <a:pt x="9422" y="21236"/>
                  </a:cubicBezTo>
                  <a:cubicBezTo>
                    <a:pt x="9524" y="21353"/>
                    <a:pt x="9730" y="21353"/>
                    <a:pt x="9858" y="21260"/>
                  </a:cubicBezTo>
                  <a:cubicBezTo>
                    <a:pt x="9884" y="21283"/>
                    <a:pt x="9909" y="21283"/>
                    <a:pt x="9935" y="21306"/>
                  </a:cubicBezTo>
                  <a:cubicBezTo>
                    <a:pt x="9961" y="21329"/>
                    <a:pt x="10012" y="21306"/>
                    <a:pt x="10012" y="21260"/>
                  </a:cubicBezTo>
                  <a:cubicBezTo>
                    <a:pt x="9986" y="21213"/>
                    <a:pt x="9986" y="21167"/>
                    <a:pt x="9961" y="21120"/>
                  </a:cubicBezTo>
                  <a:cubicBezTo>
                    <a:pt x="10191" y="20911"/>
                    <a:pt x="10268" y="20516"/>
                    <a:pt x="10217" y="20213"/>
                  </a:cubicBezTo>
                  <a:cubicBezTo>
                    <a:pt x="10243" y="20167"/>
                    <a:pt x="10243" y="20120"/>
                    <a:pt x="10243" y="20074"/>
                  </a:cubicBezTo>
                  <a:cubicBezTo>
                    <a:pt x="10243" y="20051"/>
                    <a:pt x="10243" y="20027"/>
                    <a:pt x="10243" y="20004"/>
                  </a:cubicBezTo>
                  <a:cubicBezTo>
                    <a:pt x="10397" y="20074"/>
                    <a:pt x="10602" y="20004"/>
                    <a:pt x="10653" y="19841"/>
                  </a:cubicBezTo>
                  <a:cubicBezTo>
                    <a:pt x="10756" y="19539"/>
                    <a:pt x="10833" y="19214"/>
                    <a:pt x="10884" y="18865"/>
                  </a:cubicBezTo>
                  <a:cubicBezTo>
                    <a:pt x="10987" y="18702"/>
                    <a:pt x="10987" y="18539"/>
                    <a:pt x="10935" y="18400"/>
                  </a:cubicBezTo>
                  <a:cubicBezTo>
                    <a:pt x="10961" y="18005"/>
                    <a:pt x="10987" y="17586"/>
                    <a:pt x="10961" y="17191"/>
                  </a:cubicBezTo>
                  <a:cubicBezTo>
                    <a:pt x="10987" y="17098"/>
                    <a:pt x="11038" y="16982"/>
                    <a:pt x="11115" y="16865"/>
                  </a:cubicBezTo>
                  <a:cubicBezTo>
                    <a:pt x="11141" y="16819"/>
                    <a:pt x="11192" y="16772"/>
                    <a:pt x="11218" y="16726"/>
                  </a:cubicBezTo>
                  <a:cubicBezTo>
                    <a:pt x="11192" y="16772"/>
                    <a:pt x="11192" y="16796"/>
                    <a:pt x="11192" y="16842"/>
                  </a:cubicBezTo>
                  <a:cubicBezTo>
                    <a:pt x="11166" y="16935"/>
                    <a:pt x="11269" y="17005"/>
                    <a:pt x="11371" y="16958"/>
                  </a:cubicBezTo>
                  <a:cubicBezTo>
                    <a:pt x="11525" y="16889"/>
                    <a:pt x="11551" y="16796"/>
                    <a:pt x="11525" y="16656"/>
                  </a:cubicBezTo>
                  <a:cubicBezTo>
                    <a:pt x="11525" y="16633"/>
                    <a:pt x="11525" y="16633"/>
                    <a:pt x="11525" y="16610"/>
                  </a:cubicBezTo>
                  <a:cubicBezTo>
                    <a:pt x="11577" y="16470"/>
                    <a:pt x="11628" y="16331"/>
                    <a:pt x="11654" y="16191"/>
                  </a:cubicBezTo>
                  <a:cubicBezTo>
                    <a:pt x="11705" y="16121"/>
                    <a:pt x="11782" y="16028"/>
                    <a:pt x="11833" y="15959"/>
                  </a:cubicBezTo>
                  <a:cubicBezTo>
                    <a:pt x="11910" y="15935"/>
                    <a:pt x="11987" y="15935"/>
                    <a:pt x="12064" y="15912"/>
                  </a:cubicBezTo>
                  <a:cubicBezTo>
                    <a:pt x="12526" y="15982"/>
                    <a:pt x="12988" y="16005"/>
                    <a:pt x="13449" y="16028"/>
                  </a:cubicBezTo>
                  <a:cubicBezTo>
                    <a:pt x="13603" y="16098"/>
                    <a:pt x="13783" y="16121"/>
                    <a:pt x="13988" y="16145"/>
                  </a:cubicBezTo>
                  <a:cubicBezTo>
                    <a:pt x="14014" y="16168"/>
                    <a:pt x="14014" y="16168"/>
                    <a:pt x="14039" y="16191"/>
                  </a:cubicBezTo>
                  <a:cubicBezTo>
                    <a:pt x="14296" y="16377"/>
                    <a:pt x="14604" y="16656"/>
                    <a:pt x="14963" y="16540"/>
                  </a:cubicBezTo>
                  <a:cubicBezTo>
                    <a:pt x="15014" y="16517"/>
                    <a:pt x="15040" y="16470"/>
                    <a:pt x="15040" y="16424"/>
                  </a:cubicBezTo>
                  <a:cubicBezTo>
                    <a:pt x="15091" y="16447"/>
                    <a:pt x="15142" y="16470"/>
                    <a:pt x="15219" y="16493"/>
                  </a:cubicBezTo>
                  <a:cubicBezTo>
                    <a:pt x="15271" y="16517"/>
                    <a:pt x="15322" y="16493"/>
                    <a:pt x="15348" y="16447"/>
                  </a:cubicBezTo>
                  <a:cubicBezTo>
                    <a:pt x="15373" y="16447"/>
                    <a:pt x="15399" y="16470"/>
                    <a:pt x="15425" y="16470"/>
                  </a:cubicBezTo>
                  <a:cubicBezTo>
                    <a:pt x="15553" y="16493"/>
                    <a:pt x="15758" y="16563"/>
                    <a:pt x="15938" y="16563"/>
                  </a:cubicBezTo>
                  <a:cubicBezTo>
                    <a:pt x="16066" y="16586"/>
                    <a:pt x="16169" y="16563"/>
                    <a:pt x="16271" y="16470"/>
                  </a:cubicBezTo>
                  <a:cubicBezTo>
                    <a:pt x="16297" y="16447"/>
                    <a:pt x="16297" y="16424"/>
                    <a:pt x="16271" y="16424"/>
                  </a:cubicBezTo>
                  <a:cubicBezTo>
                    <a:pt x="16297" y="16377"/>
                    <a:pt x="16245" y="16307"/>
                    <a:pt x="16194" y="16284"/>
                  </a:cubicBezTo>
                  <a:cubicBezTo>
                    <a:pt x="16194" y="16284"/>
                    <a:pt x="16169" y="16284"/>
                    <a:pt x="16169" y="16284"/>
                  </a:cubicBezTo>
                  <a:cubicBezTo>
                    <a:pt x="16194" y="16261"/>
                    <a:pt x="16220" y="16238"/>
                    <a:pt x="16220" y="16191"/>
                  </a:cubicBezTo>
                  <a:cubicBezTo>
                    <a:pt x="16630" y="16168"/>
                    <a:pt x="17066" y="16145"/>
                    <a:pt x="17451" y="16028"/>
                  </a:cubicBezTo>
                  <a:cubicBezTo>
                    <a:pt x="17579" y="15982"/>
                    <a:pt x="17528" y="15796"/>
                    <a:pt x="17400" y="15842"/>
                  </a:cubicBezTo>
                  <a:cubicBezTo>
                    <a:pt x="16989" y="15959"/>
                    <a:pt x="16579" y="16005"/>
                    <a:pt x="16143" y="16028"/>
                  </a:cubicBezTo>
                  <a:cubicBezTo>
                    <a:pt x="16040" y="16028"/>
                    <a:pt x="15912" y="16052"/>
                    <a:pt x="15809" y="16052"/>
                  </a:cubicBezTo>
                  <a:cubicBezTo>
                    <a:pt x="16579" y="15935"/>
                    <a:pt x="17297" y="15703"/>
                    <a:pt x="18041" y="15517"/>
                  </a:cubicBezTo>
                  <a:cubicBezTo>
                    <a:pt x="18195" y="15470"/>
                    <a:pt x="18118" y="15284"/>
                    <a:pt x="17990" y="15308"/>
                  </a:cubicBezTo>
                  <a:cubicBezTo>
                    <a:pt x="17143" y="15540"/>
                    <a:pt x="16297" y="15866"/>
                    <a:pt x="15399" y="15935"/>
                  </a:cubicBezTo>
                  <a:cubicBezTo>
                    <a:pt x="15399" y="15889"/>
                    <a:pt x="15348" y="15866"/>
                    <a:pt x="15296" y="15842"/>
                  </a:cubicBezTo>
                  <a:cubicBezTo>
                    <a:pt x="15245" y="15842"/>
                    <a:pt x="15219" y="15819"/>
                    <a:pt x="15168" y="15819"/>
                  </a:cubicBezTo>
                  <a:cubicBezTo>
                    <a:pt x="15194" y="15749"/>
                    <a:pt x="15168" y="15680"/>
                    <a:pt x="15065" y="15656"/>
                  </a:cubicBezTo>
                  <a:cubicBezTo>
                    <a:pt x="14732" y="15540"/>
                    <a:pt x="14399" y="15494"/>
                    <a:pt x="14039" y="15424"/>
                  </a:cubicBezTo>
                  <a:cubicBezTo>
                    <a:pt x="14245" y="15284"/>
                    <a:pt x="14424" y="15145"/>
                    <a:pt x="14604" y="15005"/>
                  </a:cubicBezTo>
                  <a:cubicBezTo>
                    <a:pt x="14604" y="15005"/>
                    <a:pt x="14629" y="14982"/>
                    <a:pt x="14629" y="14982"/>
                  </a:cubicBezTo>
                  <a:cubicBezTo>
                    <a:pt x="14860" y="14773"/>
                    <a:pt x="15091" y="14564"/>
                    <a:pt x="15322" y="14354"/>
                  </a:cubicBezTo>
                  <a:cubicBezTo>
                    <a:pt x="15399" y="14354"/>
                    <a:pt x="15476" y="14354"/>
                    <a:pt x="15553" y="14354"/>
                  </a:cubicBezTo>
                  <a:cubicBezTo>
                    <a:pt x="15732" y="14378"/>
                    <a:pt x="15938" y="14378"/>
                    <a:pt x="16117" y="14401"/>
                  </a:cubicBezTo>
                  <a:cubicBezTo>
                    <a:pt x="16425" y="14424"/>
                    <a:pt x="16784" y="14471"/>
                    <a:pt x="17066" y="14308"/>
                  </a:cubicBezTo>
                  <a:cubicBezTo>
                    <a:pt x="17092" y="14285"/>
                    <a:pt x="17118" y="14261"/>
                    <a:pt x="17118" y="14215"/>
                  </a:cubicBezTo>
                  <a:cubicBezTo>
                    <a:pt x="17400" y="14192"/>
                    <a:pt x="17656" y="14168"/>
                    <a:pt x="17939" y="14122"/>
                  </a:cubicBezTo>
                  <a:cubicBezTo>
                    <a:pt x="18067" y="14099"/>
                    <a:pt x="18041" y="13936"/>
                    <a:pt x="17913" y="13936"/>
                  </a:cubicBezTo>
                  <a:cubicBezTo>
                    <a:pt x="17451" y="13959"/>
                    <a:pt x="16964" y="14029"/>
                    <a:pt x="16502" y="14075"/>
                  </a:cubicBezTo>
                  <a:cubicBezTo>
                    <a:pt x="16194" y="14052"/>
                    <a:pt x="15886" y="14075"/>
                    <a:pt x="15578" y="14099"/>
                  </a:cubicBezTo>
                  <a:cubicBezTo>
                    <a:pt x="15578" y="14099"/>
                    <a:pt x="15578" y="14099"/>
                    <a:pt x="15578" y="14075"/>
                  </a:cubicBezTo>
                  <a:cubicBezTo>
                    <a:pt x="15655" y="14006"/>
                    <a:pt x="15707" y="13959"/>
                    <a:pt x="15784" y="13889"/>
                  </a:cubicBezTo>
                  <a:cubicBezTo>
                    <a:pt x="15809" y="13866"/>
                    <a:pt x="15809" y="13843"/>
                    <a:pt x="15784" y="13820"/>
                  </a:cubicBezTo>
                  <a:cubicBezTo>
                    <a:pt x="15886" y="13727"/>
                    <a:pt x="15963" y="13657"/>
                    <a:pt x="16066" y="13587"/>
                  </a:cubicBezTo>
                  <a:cubicBezTo>
                    <a:pt x="16117" y="13541"/>
                    <a:pt x="16066" y="13494"/>
                    <a:pt x="16015" y="13517"/>
                  </a:cubicBezTo>
                  <a:cubicBezTo>
                    <a:pt x="15707" y="13680"/>
                    <a:pt x="15450" y="13889"/>
                    <a:pt x="15219" y="14122"/>
                  </a:cubicBezTo>
                  <a:cubicBezTo>
                    <a:pt x="15168" y="14122"/>
                    <a:pt x="15091" y="14122"/>
                    <a:pt x="15040" y="14122"/>
                  </a:cubicBezTo>
                  <a:cubicBezTo>
                    <a:pt x="15040" y="14099"/>
                    <a:pt x="15014" y="14099"/>
                    <a:pt x="14988" y="14099"/>
                  </a:cubicBezTo>
                  <a:cubicBezTo>
                    <a:pt x="14860" y="14099"/>
                    <a:pt x="14886" y="14099"/>
                    <a:pt x="14783" y="14145"/>
                  </a:cubicBezTo>
                  <a:cubicBezTo>
                    <a:pt x="14732" y="14168"/>
                    <a:pt x="14732" y="14238"/>
                    <a:pt x="14809" y="14261"/>
                  </a:cubicBezTo>
                  <a:cubicBezTo>
                    <a:pt x="14809" y="14261"/>
                    <a:pt x="14809" y="14261"/>
                    <a:pt x="14809" y="14261"/>
                  </a:cubicBezTo>
                  <a:cubicBezTo>
                    <a:pt x="14809" y="14285"/>
                    <a:pt x="14835" y="14308"/>
                    <a:pt x="14886" y="14308"/>
                  </a:cubicBezTo>
                  <a:cubicBezTo>
                    <a:pt x="14912" y="14308"/>
                    <a:pt x="14937" y="14331"/>
                    <a:pt x="14988" y="14331"/>
                  </a:cubicBezTo>
                  <a:cubicBezTo>
                    <a:pt x="14886" y="14424"/>
                    <a:pt x="14758" y="14540"/>
                    <a:pt x="14655" y="14633"/>
                  </a:cubicBezTo>
                  <a:cubicBezTo>
                    <a:pt x="14578" y="14703"/>
                    <a:pt x="14501" y="14750"/>
                    <a:pt x="14424" y="14819"/>
                  </a:cubicBezTo>
                  <a:cubicBezTo>
                    <a:pt x="14245" y="14912"/>
                    <a:pt x="13937" y="15075"/>
                    <a:pt x="13808" y="15261"/>
                  </a:cubicBezTo>
                  <a:cubicBezTo>
                    <a:pt x="13757" y="15284"/>
                    <a:pt x="13732" y="15331"/>
                    <a:pt x="13680" y="15354"/>
                  </a:cubicBezTo>
                  <a:cubicBezTo>
                    <a:pt x="13655" y="15331"/>
                    <a:pt x="13603" y="15308"/>
                    <a:pt x="13578" y="15308"/>
                  </a:cubicBezTo>
                  <a:cubicBezTo>
                    <a:pt x="13321" y="15191"/>
                    <a:pt x="13039" y="15122"/>
                    <a:pt x="12782" y="15052"/>
                  </a:cubicBezTo>
                  <a:cubicBezTo>
                    <a:pt x="13141" y="14750"/>
                    <a:pt x="13475" y="14424"/>
                    <a:pt x="13834" y="14099"/>
                  </a:cubicBezTo>
                  <a:cubicBezTo>
                    <a:pt x="13885" y="14052"/>
                    <a:pt x="13911" y="14006"/>
                    <a:pt x="13911" y="13936"/>
                  </a:cubicBezTo>
                  <a:cubicBezTo>
                    <a:pt x="13962" y="13913"/>
                    <a:pt x="14014" y="13889"/>
                    <a:pt x="14065" y="13889"/>
                  </a:cubicBezTo>
                  <a:cubicBezTo>
                    <a:pt x="14142" y="13866"/>
                    <a:pt x="14116" y="13750"/>
                    <a:pt x="14039" y="13773"/>
                  </a:cubicBezTo>
                  <a:cubicBezTo>
                    <a:pt x="13988" y="13796"/>
                    <a:pt x="13937" y="13820"/>
                    <a:pt x="13911" y="13820"/>
                  </a:cubicBezTo>
                  <a:cubicBezTo>
                    <a:pt x="13911" y="13820"/>
                    <a:pt x="13911" y="13820"/>
                    <a:pt x="13911" y="13796"/>
                  </a:cubicBezTo>
                  <a:cubicBezTo>
                    <a:pt x="13911" y="13796"/>
                    <a:pt x="13937" y="13773"/>
                    <a:pt x="13937" y="13773"/>
                  </a:cubicBezTo>
                  <a:cubicBezTo>
                    <a:pt x="13988" y="13727"/>
                    <a:pt x="14039" y="13703"/>
                    <a:pt x="14065" y="13657"/>
                  </a:cubicBezTo>
                  <a:cubicBezTo>
                    <a:pt x="14116" y="13634"/>
                    <a:pt x="14168" y="13587"/>
                    <a:pt x="14219" y="13564"/>
                  </a:cubicBezTo>
                  <a:cubicBezTo>
                    <a:pt x="14347" y="13610"/>
                    <a:pt x="14476" y="13703"/>
                    <a:pt x="14629" y="13657"/>
                  </a:cubicBezTo>
                  <a:cubicBezTo>
                    <a:pt x="14629" y="13657"/>
                    <a:pt x="14655" y="13657"/>
                    <a:pt x="14655" y="13657"/>
                  </a:cubicBezTo>
                  <a:cubicBezTo>
                    <a:pt x="14758" y="13727"/>
                    <a:pt x="14912" y="13587"/>
                    <a:pt x="14835" y="13494"/>
                  </a:cubicBezTo>
                  <a:cubicBezTo>
                    <a:pt x="14758" y="13401"/>
                    <a:pt x="14706" y="13308"/>
                    <a:pt x="14629" y="13192"/>
                  </a:cubicBezTo>
                  <a:cubicBezTo>
                    <a:pt x="14629" y="13169"/>
                    <a:pt x="14604" y="13122"/>
                    <a:pt x="14578" y="13099"/>
                  </a:cubicBezTo>
                  <a:cubicBezTo>
                    <a:pt x="14476" y="12936"/>
                    <a:pt x="14399" y="12797"/>
                    <a:pt x="14322" y="12634"/>
                  </a:cubicBezTo>
                  <a:cubicBezTo>
                    <a:pt x="14476" y="12564"/>
                    <a:pt x="14629" y="12448"/>
                    <a:pt x="14809" y="12355"/>
                  </a:cubicBezTo>
                  <a:cubicBezTo>
                    <a:pt x="14989" y="12262"/>
                    <a:pt x="15168" y="12215"/>
                    <a:pt x="15296" y="12053"/>
                  </a:cubicBezTo>
                  <a:cubicBezTo>
                    <a:pt x="15322" y="12006"/>
                    <a:pt x="15245" y="11936"/>
                    <a:pt x="15194" y="11983"/>
                  </a:cubicBezTo>
                  <a:cubicBezTo>
                    <a:pt x="15040" y="12122"/>
                    <a:pt x="14835" y="12169"/>
                    <a:pt x="14629" y="12262"/>
                  </a:cubicBezTo>
                  <a:cubicBezTo>
                    <a:pt x="14476" y="12332"/>
                    <a:pt x="14322" y="12448"/>
                    <a:pt x="14142" y="12471"/>
                  </a:cubicBezTo>
                  <a:cubicBezTo>
                    <a:pt x="14091" y="12471"/>
                    <a:pt x="14040" y="12564"/>
                    <a:pt x="14065" y="12611"/>
                  </a:cubicBezTo>
                  <a:cubicBezTo>
                    <a:pt x="14142" y="12797"/>
                    <a:pt x="14270" y="12959"/>
                    <a:pt x="14373" y="13122"/>
                  </a:cubicBezTo>
                  <a:cubicBezTo>
                    <a:pt x="14373" y="13145"/>
                    <a:pt x="14399" y="13145"/>
                    <a:pt x="14399" y="13169"/>
                  </a:cubicBezTo>
                  <a:cubicBezTo>
                    <a:pt x="14347" y="13192"/>
                    <a:pt x="14322" y="13238"/>
                    <a:pt x="14270" y="13262"/>
                  </a:cubicBezTo>
                  <a:cubicBezTo>
                    <a:pt x="14245" y="13262"/>
                    <a:pt x="14219" y="13238"/>
                    <a:pt x="14219" y="13238"/>
                  </a:cubicBezTo>
                  <a:cubicBezTo>
                    <a:pt x="14091" y="13238"/>
                    <a:pt x="14014" y="13285"/>
                    <a:pt x="13911" y="13355"/>
                  </a:cubicBezTo>
                  <a:cubicBezTo>
                    <a:pt x="13655" y="13517"/>
                    <a:pt x="13424" y="13703"/>
                    <a:pt x="13193" y="13889"/>
                  </a:cubicBezTo>
                  <a:cubicBezTo>
                    <a:pt x="13090" y="13587"/>
                    <a:pt x="12936" y="13285"/>
                    <a:pt x="13065" y="13029"/>
                  </a:cubicBezTo>
                  <a:cubicBezTo>
                    <a:pt x="13193" y="12773"/>
                    <a:pt x="13449" y="12634"/>
                    <a:pt x="13526" y="12355"/>
                  </a:cubicBezTo>
                  <a:cubicBezTo>
                    <a:pt x="13552" y="12285"/>
                    <a:pt x="13501" y="12215"/>
                    <a:pt x="13449" y="12192"/>
                  </a:cubicBezTo>
                  <a:cubicBezTo>
                    <a:pt x="13193" y="12053"/>
                    <a:pt x="12885" y="11843"/>
                    <a:pt x="13065" y="11564"/>
                  </a:cubicBezTo>
                  <a:cubicBezTo>
                    <a:pt x="13167" y="11425"/>
                    <a:pt x="13398" y="11239"/>
                    <a:pt x="13552" y="11216"/>
                  </a:cubicBezTo>
                  <a:cubicBezTo>
                    <a:pt x="13783" y="11169"/>
                    <a:pt x="13680" y="10890"/>
                    <a:pt x="13449" y="10913"/>
                  </a:cubicBezTo>
                  <a:cubicBezTo>
                    <a:pt x="13449" y="10913"/>
                    <a:pt x="13449" y="10913"/>
                    <a:pt x="13449" y="10913"/>
                  </a:cubicBezTo>
                  <a:cubicBezTo>
                    <a:pt x="13449" y="10867"/>
                    <a:pt x="13398" y="10843"/>
                    <a:pt x="13373" y="10867"/>
                  </a:cubicBezTo>
                  <a:cubicBezTo>
                    <a:pt x="13296" y="10913"/>
                    <a:pt x="13219" y="10983"/>
                    <a:pt x="13142" y="11029"/>
                  </a:cubicBezTo>
                  <a:cubicBezTo>
                    <a:pt x="13065" y="11076"/>
                    <a:pt x="12988" y="11123"/>
                    <a:pt x="12936" y="11192"/>
                  </a:cubicBezTo>
                  <a:cubicBezTo>
                    <a:pt x="12834" y="11262"/>
                    <a:pt x="12731" y="11308"/>
                    <a:pt x="12629" y="11332"/>
                  </a:cubicBezTo>
                  <a:cubicBezTo>
                    <a:pt x="12654" y="11285"/>
                    <a:pt x="12706" y="11239"/>
                    <a:pt x="12731" y="11192"/>
                  </a:cubicBezTo>
                  <a:cubicBezTo>
                    <a:pt x="12731" y="11192"/>
                    <a:pt x="12731" y="11192"/>
                    <a:pt x="12757" y="11192"/>
                  </a:cubicBezTo>
                  <a:cubicBezTo>
                    <a:pt x="13013" y="11029"/>
                    <a:pt x="13244" y="10843"/>
                    <a:pt x="13475" y="10681"/>
                  </a:cubicBezTo>
                  <a:cubicBezTo>
                    <a:pt x="13526" y="10727"/>
                    <a:pt x="13603" y="10774"/>
                    <a:pt x="13680" y="10820"/>
                  </a:cubicBezTo>
                  <a:cubicBezTo>
                    <a:pt x="13834" y="10936"/>
                    <a:pt x="13963" y="11076"/>
                    <a:pt x="14091" y="11169"/>
                  </a:cubicBezTo>
                  <a:cubicBezTo>
                    <a:pt x="14142" y="11215"/>
                    <a:pt x="14219" y="11239"/>
                    <a:pt x="14270" y="11285"/>
                  </a:cubicBezTo>
                  <a:cubicBezTo>
                    <a:pt x="14373" y="11425"/>
                    <a:pt x="14476" y="11564"/>
                    <a:pt x="14604" y="11680"/>
                  </a:cubicBezTo>
                  <a:cubicBezTo>
                    <a:pt x="14655" y="11727"/>
                    <a:pt x="14707" y="11727"/>
                    <a:pt x="14758" y="11704"/>
                  </a:cubicBezTo>
                  <a:cubicBezTo>
                    <a:pt x="14758" y="11727"/>
                    <a:pt x="14784" y="11750"/>
                    <a:pt x="14809" y="11774"/>
                  </a:cubicBezTo>
                  <a:cubicBezTo>
                    <a:pt x="14912" y="11820"/>
                    <a:pt x="15014" y="11843"/>
                    <a:pt x="15091" y="11867"/>
                  </a:cubicBezTo>
                  <a:cubicBezTo>
                    <a:pt x="15117" y="11867"/>
                    <a:pt x="15143" y="11890"/>
                    <a:pt x="15194" y="11890"/>
                  </a:cubicBezTo>
                  <a:cubicBezTo>
                    <a:pt x="15220" y="11913"/>
                    <a:pt x="15245" y="11936"/>
                    <a:pt x="15271" y="11960"/>
                  </a:cubicBezTo>
                  <a:cubicBezTo>
                    <a:pt x="15297" y="11983"/>
                    <a:pt x="15297" y="11983"/>
                    <a:pt x="15322" y="11983"/>
                  </a:cubicBezTo>
                  <a:cubicBezTo>
                    <a:pt x="15348" y="12006"/>
                    <a:pt x="15374" y="12006"/>
                    <a:pt x="15399" y="12029"/>
                  </a:cubicBezTo>
                  <a:cubicBezTo>
                    <a:pt x="15476" y="12076"/>
                    <a:pt x="15553" y="12029"/>
                    <a:pt x="15579" y="11983"/>
                  </a:cubicBezTo>
                  <a:cubicBezTo>
                    <a:pt x="15604" y="11983"/>
                    <a:pt x="15630" y="11983"/>
                    <a:pt x="15656" y="11960"/>
                  </a:cubicBezTo>
                  <a:cubicBezTo>
                    <a:pt x="15681" y="11960"/>
                    <a:pt x="15681" y="11936"/>
                    <a:pt x="15681" y="11913"/>
                  </a:cubicBezTo>
                  <a:cubicBezTo>
                    <a:pt x="15656" y="11843"/>
                    <a:pt x="15630" y="11797"/>
                    <a:pt x="15604" y="11727"/>
                  </a:cubicBezTo>
                  <a:cubicBezTo>
                    <a:pt x="15707" y="11681"/>
                    <a:pt x="15784" y="11634"/>
                    <a:pt x="15887" y="11588"/>
                  </a:cubicBezTo>
                  <a:cubicBezTo>
                    <a:pt x="16041" y="11495"/>
                    <a:pt x="16323" y="11425"/>
                    <a:pt x="16502" y="11471"/>
                  </a:cubicBezTo>
                  <a:cubicBezTo>
                    <a:pt x="16605" y="11495"/>
                    <a:pt x="16733" y="11611"/>
                    <a:pt x="16836" y="11657"/>
                  </a:cubicBezTo>
                  <a:cubicBezTo>
                    <a:pt x="16964" y="11727"/>
                    <a:pt x="17118" y="11843"/>
                    <a:pt x="17272" y="11913"/>
                  </a:cubicBezTo>
                  <a:cubicBezTo>
                    <a:pt x="17272" y="11913"/>
                    <a:pt x="17246" y="11913"/>
                    <a:pt x="17246" y="11936"/>
                  </a:cubicBezTo>
                  <a:cubicBezTo>
                    <a:pt x="17144" y="12076"/>
                    <a:pt x="17092" y="12215"/>
                    <a:pt x="17041" y="12378"/>
                  </a:cubicBezTo>
                  <a:cubicBezTo>
                    <a:pt x="17015" y="12378"/>
                    <a:pt x="17015" y="12378"/>
                    <a:pt x="17015" y="12401"/>
                  </a:cubicBezTo>
                  <a:cubicBezTo>
                    <a:pt x="16990" y="12541"/>
                    <a:pt x="16964" y="12657"/>
                    <a:pt x="16938" y="12797"/>
                  </a:cubicBezTo>
                  <a:cubicBezTo>
                    <a:pt x="16887" y="12750"/>
                    <a:pt x="16784" y="12727"/>
                    <a:pt x="16759" y="12820"/>
                  </a:cubicBezTo>
                  <a:cubicBezTo>
                    <a:pt x="16707" y="12983"/>
                    <a:pt x="16656" y="13122"/>
                    <a:pt x="16656" y="13262"/>
                  </a:cubicBezTo>
                  <a:cubicBezTo>
                    <a:pt x="16656" y="13331"/>
                    <a:pt x="16733" y="13378"/>
                    <a:pt x="16810" y="13355"/>
                  </a:cubicBezTo>
                  <a:cubicBezTo>
                    <a:pt x="16784" y="13541"/>
                    <a:pt x="16733" y="13703"/>
                    <a:pt x="16656" y="13866"/>
                  </a:cubicBezTo>
                  <a:cubicBezTo>
                    <a:pt x="16656" y="13866"/>
                    <a:pt x="16656" y="13866"/>
                    <a:pt x="16656" y="13866"/>
                  </a:cubicBezTo>
                  <a:cubicBezTo>
                    <a:pt x="16656" y="13866"/>
                    <a:pt x="16630" y="13889"/>
                    <a:pt x="16630" y="13889"/>
                  </a:cubicBezTo>
                  <a:cubicBezTo>
                    <a:pt x="16630" y="13889"/>
                    <a:pt x="16605" y="13913"/>
                    <a:pt x="16605" y="13913"/>
                  </a:cubicBezTo>
                  <a:cubicBezTo>
                    <a:pt x="16579" y="13913"/>
                    <a:pt x="16579" y="13913"/>
                    <a:pt x="16553" y="13936"/>
                  </a:cubicBezTo>
                  <a:cubicBezTo>
                    <a:pt x="16502" y="13936"/>
                    <a:pt x="16528" y="14006"/>
                    <a:pt x="16553" y="14006"/>
                  </a:cubicBezTo>
                  <a:cubicBezTo>
                    <a:pt x="16605" y="14006"/>
                    <a:pt x="16682" y="14006"/>
                    <a:pt x="16733" y="13982"/>
                  </a:cubicBezTo>
                  <a:cubicBezTo>
                    <a:pt x="16784" y="13982"/>
                    <a:pt x="16810" y="13982"/>
                    <a:pt x="16836" y="13936"/>
                  </a:cubicBezTo>
                  <a:cubicBezTo>
                    <a:pt x="16990" y="13866"/>
                    <a:pt x="17118" y="13750"/>
                    <a:pt x="17220" y="13657"/>
                  </a:cubicBezTo>
                  <a:cubicBezTo>
                    <a:pt x="17400" y="13517"/>
                    <a:pt x="17580" y="13401"/>
                    <a:pt x="17733" y="13262"/>
                  </a:cubicBezTo>
                  <a:cubicBezTo>
                    <a:pt x="17913" y="13169"/>
                    <a:pt x="18067" y="13076"/>
                    <a:pt x="18247" y="12959"/>
                  </a:cubicBezTo>
                  <a:cubicBezTo>
                    <a:pt x="18323" y="12913"/>
                    <a:pt x="18247" y="12773"/>
                    <a:pt x="18170" y="12843"/>
                  </a:cubicBezTo>
                  <a:cubicBezTo>
                    <a:pt x="18093" y="12890"/>
                    <a:pt x="18016" y="12936"/>
                    <a:pt x="17913" y="12983"/>
                  </a:cubicBezTo>
                  <a:cubicBezTo>
                    <a:pt x="17887" y="12959"/>
                    <a:pt x="17862" y="12959"/>
                    <a:pt x="17836" y="12959"/>
                  </a:cubicBezTo>
                  <a:cubicBezTo>
                    <a:pt x="17656" y="13029"/>
                    <a:pt x="17503" y="13169"/>
                    <a:pt x="17374" y="13285"/>
                  </a:cubicBezTo>
                  <a:cubicBezTo>
                    <a:pt x="17220" y="13378"/>
                    <a:pt x="17066" y="13471"/>
                    <a:pt x="16938" y="13587"/>
                  </a:cubicBezTo>
                  <a:cubicBezTo>
                    <a:pt x="16964" y="13424"/>
                    <a:pt x="16990" y="13262"/>
                    <a:pt x="16990" y="13099"/>
                  </a:cubicBezTo>
                  <a:cubicBezTo>
                    <a:pt x="16990" y="13099"/>
                    <a:pt x="16990" y="13099"/>
                    <a:pt x="16990" y="13099"/>
                  </a:cubicBezTo>
                  <a:cubicBezTo>
                    <a:pt x="17195" y="12750"/>
                    <a:pt x="17246" y="12308"/>
                    <a:pt x="17349" y="11936"/>
                  </a:cubicBezTo>
                  <a:cubicBezTo>
                    <a:pt x="17349" y="11913"/>
                    <a:pt x="17349" y="11913"/>
                    <a:pt x="17349" y="11913"/>
                  </a:cubicBezTo>
                  <a:cubicBezTo>
                    <a:pt x="17400" y="11936"/>
                    <a:pt x="17426" y="11936"/>
                    <a:pt x="17477" y="11960"/>
                  </a:cubicBezTo>
                  <a:cubicBezTo>
                    <a:pt x="17554" y="11983"/>
                    <a:pt x="17656" y="11936"/>
                    <a:pt x="17656" y="11843"/>
                  </a:cubicBezTo>
                  <a:cubicBezTo>
                    <a:pt x="17656" y="11820"/>
                    <a:pt x="17656" y="11797"/>
                    <a:pt x="17656" y="11774"/>
                  </a:cubicBezTo>
                  <a:cubicBezTo>
                    <a:pt x="17656" y="11657"/>
                    <a:pt x="17502" y="11634"/>
                    <a:pt x="17451" y="11704"/>
                  </a:cubicBezTo>
                  <a:cubicBezTo>
                    <a:pt x="17323" y="11657"/>
                    <a:pt x="17169" y="11541"/>
                    <a:pt x="17041" y="11471"/>
                  </a:cubicBezTo>
                  <a:cubicBezTo>
                    <a:pt x="16861" y="11378"/>
                    <a:pt x="16682" y="11262"/>
                    <a:pt x="16502" y="11216"/>
                  </a:cubicBezTo>
                  <a:cubicBezTo>
                    <a:pt x="16143" y="11146"/>
                    <a:pt x="15835" y="11425"/>
                    <a:pt x="15527" y="11611"/>
                  </a:cubicBezTo>
                  <a:cubicBezTo>
                    <a:pt x="15373" y="11425"/>
                    <a:pt x="15142" y="11308"/>
                    <a:pt x="14912" y="11216"/>
                  </a:cubicBezTo>
                  <a:cubicBezTo>
                    <a:pt x="15065" y="11192"/>
                    <a:pt x="15219" y="11123"/>
                    <a:pt x="15348" y="11076"/>
                  </a:cubicBezTo>
                  <a:cubicBezTo>
                    <a:pt x="15553" y="11099"/>
                    <a:pt x="15758" y="11123"/>
                    <a:pt x="15938" y="11053"/>
                  </a:cubicBezTo>
                  <a:cubicBezTo>
                    <a:pt x="15963" y="11030"/>
                    <a:pt x="15963" y="10983"/>
                    <a:pt x="15938" y="10983"/>
                  </a:cubicBezTo>
                  <a:cubicBezTo>
                    <a:pt x="15886" y="10960"/>
                    <a:pt x="15861" y="10937"/>
                    <a:pt x="15809" y="10913"/>
                  </a:cubicBezTo>
                  <a:cubicBezTo>
                    <a:pt x="15989" y="10843"/>
                    <a:pt x="16143" y="10797"/>
                    <a:pt x="16322" y="10727"/>
                  </a:cubicBezTo>
                  <a:cubicBezTo>
                    <a:pt x="16322" y="10727"/>
                    <a:pt x="16348" y="10727"/>
                    <a:pt x="16348" y="10727"/>
                  </a:cubicBezTo>
                  <a:cubicBezTo>
                    <a:pt x="16528" y="10704"/>
                    <a:pt x="16682" y="10681"/>
                    <a:pt x="16836" y="10564"/>
                  </a:cubicBezTo>
                  <a:cubicBezTo>
                    <a:pt x="16887" y="10541"/>
                    <a:pt x="16861" y="10471"/>
                    <a:pt x="16810" y="10471"/>
                  </a:cubicBezTo>
                  <a:cubicBezTo>
                    <a:pt x="16784" y="10471"/>
                    <a:pt x="16759" y="10495"/>
                    <a:pt x="16707" y="10495"/>
                  </a:cubicBezTo>
                  <a:cubicBezTo>
                    <a:pt x="16707" y="10471"/>
                    <a:pt x="16707" y="10425"/>
                    <a:pt x="16656" y="10425"/>
                  </a:cubicBezTo>
                  <a:cubicBezTo>
                    <a:pt x="16502" y="10425"/>
                    <a:pt x="16374" y="10448"/>
                    <a:pt x="16220" y="10471"/>
                  </a:cubicBezTo>
                  <a:cubicBezTo>
                    <a:pt x="16194" y="10448"/>
                    <a:pt x="16169" y="10448"/>
                    <a:pt x="16143" y="10448"/>
                  </a:cubicBezTo>
                  <a:cubicBezTo>
                    <a:pt x="15963" y="10448"/>
                    <a:pt x="15809" y="10495"/>
                    <a:pt x="15656" y="10541"/>
                  </a:cubicBezTo>
                  <a:cubicBezTo>
                    <a:pt x="15707" y="10378"/>
                    <a:pt x="15784" y="10239"/>
                    <a:pt x="15835" y="10076"/>
                  </a:cubicBezTo>
                  <a:cubicBezTo>
                    <a:pt x="16015" y="10146"/>
                    <a:pt x="16271" y="10076"/>
                    <a:pt x="16476" y="10053"/>
                  </a:cubicBezTo>
                  <a:cubicBezTo>
                    <a:pt x="16630" y="10030"/>
                    <a:pt x="16579" y="9797"/>
                    <a:pt x="16399" y="9844"/>
                  </a:cubicBezTo>
                  <a:cubicBezTo>
                    <a:pt x="16220" y="9867"/>
                    <a:pt x="15938" y="9960"/>
                    <a:pt x="15809" y="9820"/>
                  </a:cubicBezTo>
                  <a:cubicBezTo>
                    <a:pt x="15758" y="9751"/>
                    <a:pt x="15604" y="9797"/>
                    <a:pt x="15604" y="9890"/>
                  </a:cubicBezTo>
                  <a:cubicBezTo>
                    <a:pt x="15630" y="10146"/>
                    <a:pt x="15476" y="10355"/>
                    <a:pt x="15450" y="10611"/>
                  </a:cubicBezTo>
                  <a:cubicBezTo>
                    <a:pt x="15425" y="10611"/>
                    <a:pt x="15425" y="10611"/>
                    <a:pt x="15399" y="10634"/>
                  </a:cubicBezTo>
                  <a:cubicBezTo>
                    <a:pt x="15142" y="10704"/>
                    <a:pt x="14886" y="10750"/>
                    <a:pt x="14629" y="10820"/>
                  </a:cubicBezTo>
                  <a:cubicBezTo>
                    <a:pt x="14578" y="10820"/>
                    <a:pt x="14578" y="10890"/>
                    <a:pt x="14629" y="10913"/>
                  </a:cubicBezTo>
                  <a:cubicBezTo>
                    <a:pt x="14578" y="10936"/>
                    <a:pt x="14527" y="10960"/>
                    <a:pt x="14450" y="10960"/>
                  </a:cubicBezTo>
                  <a:cubicBezTo>
                    <a:pt x="14450" y="10960"/>
                    <a:pt x="14450" y="10960"/>
                    <a:pt x="14450" y="10960"/>
                  </a:cubicBezTo>
                  <a:cubicBezTo>
                    <a:pt x="14450" y="10960"/>
                    <a:pt x="14424" y="10936"/>
                    <a:pt x="14424" y="10936"/>
                  </a:cubicBezTo>
                  <a:cubicBezTo>
                    <a:pt x="14373" y="10797"/>
                    <a:pt x="14270" y="10681"/>
                    <a:pt x="14168" y="10541"/>
                  </a:cubicBezTo>
                  <a:cubicBezTo>
                    <a:pt x="14091" y="10448"/>
                    <a:pt x="14014" y="10355"/>
                    <a:pt x="13962" y="10239"/>
                  </a:cubicBezTo>
                  <a:cubicBezTo>
                    <a:pt x="14091" y="10146"/>
                    <a:pt x="14245" y="10076"/>
                    <a:pt x="14398" y="10006"/>
                  </a:cubicBezTo>
                  <a:cubicBezTo>
                    <a:pt x="14578" y="9960"/>
                    <a:pt x="14758" y="9913"/>
                    <a:pt x="14937" y="9867"/>
                  </a:cubicBezTo>
                  <a:cubicBezTo>
                    <a:pt x="15014" y="9844"/>
                    <a:pt x="15040" y="9774"/>
                    <a:pt x="14988" y="9727"/>
                  </a:cubicBezTo>
                  <a:cubicBezTo>
                    <a:pt x="15142" y="9634"/>
                    <a:pt x="15296" y="9565"/>
                    <a:pt x="15450" y="9448"/>
                  </a:cubicBezTo>
                  <a:cubicBezTo>
                    <a:pt x="15527" y="9425"/>
                    <a:pt x="15630" y="9379"/>
                    <a:pt x="15732" y="9355"/>
                  </a:cubicBezTo>
                  <a:cubicBezTo>
                    <a:pt x="15784" y="9332"/>
                    <a:pt x="15861" y="9309"/>
                    <a:pt x="15912" y="9309"/>
                  </a:cubicBezTo>
                  <a:cubicBezTo>
                    <a:pt x="16399" y="9495"/>
                    <a:pt x="16912" y="9495"/>
                    <a:pt x="17425" y="9565"/>
                  </a:cubicBezTo>
                  <a:cubicBezTo>
                    <a:pt x="17759" y="9611"/>
                    <a:pt x="18092" y="9658"/>
                    <a:pt x="18452" y="9704"/>
                  </a:cubicBezTo>
                  <a:cubicBezTo>
                    <a:pt x="18734" y="9774"/>
                    <a:pt x="19016" y="9820"/>
                    <a:pt x="19298" y="9820"/>
                  </a:cubicBezTo>
                  <a:cubicBezTo>
                    <a:pt x="19426" y="9820"/>
                    <a:pt x="19478" y="9611"/>
                    <a:pt x="19324" y="9588"/>
                  </a:cubicBezTo>
                  <a:cubicBezTo>
                    <a:pt x="19067" y="9565"/>
                    <a:pt x="18811" y="9518"/>
                    <a:pt x="18529" y="9472"/>
                  </a:cubicBezTo>
                  <a:cubicBezTo>
                    <a:pt x="18580" y="9402"/>
                    <a:pt x="18554" y="9332"/>
                    <a:pt x="18452" y="9309"/>
                  </a:cubicBezTo>
                  <a:cubicBezTo>
                    <a:pt x="18400" y="9309"/>
                    <a:pt x="18349" y="9286"/>
                    <a:pt x="18298" y="9286"/>
                  </a:cubicBezTo>
                  <a:cubicBezTo>
                    <a:pt x="18452" y="9100"/>
                    <a:pt x="18708" y="9030"/>
                    <a:pt x="18939" y="8960"/>
                  </a:cubicBezTo>
                  <a:cubicBezTo>
                    <a:pt x="18990" y="8937"/>
                    <a:pt x="19118" y="8890"/>
                    <a:pt x="19170" y="8867"/>
                  </a:cubicBezTo>
                  <a:cubicBezTo>
                    <a:pt x="19324" y="8867"/>
                    <a:pt x="19144" y="8821"/>
                    <a:pt x="19324" y="8937"/>
                  </a:cubicBezTo>
                  <a:cubicBezTo>
                    <a:pt x="19606" y="9100"/>
                    <a:pt x="20016" y="9309"/>
                    <a:pt x="20350" y="9332"/>
                  </a:cubicBezTo>
                  <a:cubicBezTo>
                    <a:pt x="20427" y="9332"/>
                    <a:pt x="20478" y="9286"/>
                    <a:pt x="20478" y="9216"/>
                  </a:cubicBezTo>
                  <a:cubicBezTo>
                    <a:pt x="20478" y="9193"/>
                    <a:pt x="20478" y="9169"/>
                    <a:pt x="20478" y="9146"/>
                  </a:cubicBezTo>
                  <a:cubicBezTo>
                    <a:pt x="20478" y="9030"/>
                    <a:pt x="20299" y="9007"/>
                    <a:pt x="20247" y="9100"/>
                  </a:cubicBezTo>
                  <a:cubicBezTo>
                    <a:pt x="19939" y="9030"/>
                    <a:pt x="19478" y="8774"/>
                    <a:pt x="19324" y="8635"/>
                  </a:cubicBezTo>
                  <a:cubicBezTo>
                    <a:pt x="19272" y="8588"/>
                    <a:pt x="19221" y="8588"/>
                    <a:pt x="19170" y="8635"/>
                  </a:cubicBezTo>
                  <a:cubicBezTo>
                    <a:pt x="18862" y="8867"/>
                    <a:pt x="18323" y="8890"/>
                    <a:pt x="18169" y="9262"/>
                  </a:cubicBezTo>
                  <a:cubicBezTo>
                    <a:pt x="17862" y="9216"/>
                    <a:pt x="17528" y="9216"/>
                    <a:pt x="17220" y="9193"/>
                  </a:cubicBezTo>
                  <a:cubicBezTo>
                    <a:pt x="16989" y="9123"/>
                    <a:pt x="16733" y="9053"/>
                    <a:pt x="16502" y="9007"/>
                  </a:cubicBezTo>
                  <a:cubicBezTo>
                    <a:pt x="16528" y="8960"/>
                    <a:pt x="16502" y="8890"/>
                    <a:pt x="16425" y="8867"/>
                  </a:cubicBezTo>
                  <a:cubicBezTo>
                    <a:pt x="16399" y="8867"/>
                    <a:pt x="16374" y="8867"/>
                    <a:pt x="16348" y="8844"/>
                  </a:cubicBezTo>
                  <a:cubicBezTo>
                    <a:pt x="16322" y="8844"/>
                    <a:pt x="16297" y="8844"/>
                    <a:pt x="16297" y="8844"/>
                  </a:cubicBezTo>
                  <a:cubicBezTo>
                    <a:pt x="16502" y="8728"/>
                    <a:pt x="16733" y="8635"/>
                    <a:pt x="16938" y="8518"/>
                  </a:cubicBezTo>
                  <a:cubicBezTo>
                    <a:pt x="17297" y="8332"/>
                    <a:pt x="17938" y="8100"/>
                    <a:pt x="18092" y="7728"/>
                  </a:cubicBezTo>
                  <a:cubicBezTo>
                    <a:pt x="18144" y="7635"/>
                    <a:pt x="17938" y="7542"/>
                    <a:pt x="17887" y="7658"/>
                  </a:cubicBezTo>
                  <a:cubicBezTo>
                    <a:pt x="17861" y="7728"/>
                    <a:pt x="17810" y="7774"/>
                    <a:pt x="17759" y="7821"/>
                  </a:cubicBezTo>
                  <a:cubicBezTo>
                    <a:pt x="17733" y="7798"/>
                    <a:pt x="17682" y="7774"/>
                    <a:pt x="17656" y="7798"/>
                  </a:cubicBezTo>
                  <a:cubicBezTo>
                    <a:pt x="17502" y="7821"/>
                    <a:pt x="17348" y="7891"/>
                    <a:pt x="17220" y="7960"/>
                  </a:cubicBezTo>
                  <a:cubicBezTo>
                    <a:pt x="17195" y="7891"/>
                    <a:pt x="17143" y="7844"/>
                    <a:pt x="17066" y="7891"/>
                  </a:cubicBezTo>
                  <a:cubicBezTo>
                    <a:pt x="16656" y="8100"/>
                    <a:pt x="16168" y="8332"/>
                    <a:pt x="15758" y="8635"/>
                  </a:cubicBezTo>
                  <a:cubicBezTo>
                    <a:pt x="15476" y="8704"/>
                    <a:pt x="15219" y="8821"/>
                    <a:pt x="14963" y="8960"/>
                  </a:cubicBezTo>
                  <a:cubicBezTo>
                    <a:pt x="14963" y="8960"/>
                    <a:pt x="14963" y="8960"/>
                    <a:pt x="14963" y="8960"/>
                  </a:cubicBezTo>
                  <a:cubicBezTo>
                    <a:pt x="15091" y="8681"/>
                    <a:pt x="15399" y="8495"/>
                    <a:pt x="15476" y="8216"/>
                  </a:cubicBezTo>
                  <a:cubicBezTo>
                    <a:pt x="15501" y="8100"/>
                    <a:pt x="15476" y="8007"/>
                    <a:pt x="15450" y="7891"/>
                  </a:cubicBezTo>
                  <a:cubicBezTo>
                    <a:pt x="15424" y="7774"/>
                    <a:pt x="15348" y="7751"/>
                    <a:pt x="15501" y="7658"/>
                  </a:cubicBezTo>
                  <a:cubicBezTo>
                    <a:pt x="15630" y="7565"/>
                    <a:pt x="15835" y="7542"/>
                    <a:pt x="15989" y="7495"/>
                  </a:cubicBezTo>
                  <a:cubicBezTo>
                    <a:pt x="16194" y="7449"/>
                    <a:pt x="16091" y="7193"/>
                    <a:pt x="15912" y="7216"/>
                  </a:cubicBezTo>
                  <a:cubicBezTo>
                    <a:pt x="15553" y="7263"/>
                    <a:pt x="14911" y="7472"/>
                    <a:pt x="15117" y="7891"/>
                  </a:cubicBezTo>
                  <a:cubicBezTo>
                    <a:pt x="15168" y="8030"/>
                    <a:pt x="15245" y="8100"/>
                    <a:pt x="15194" y="8263"/>
                  </a:cubicBezTo>
                  <a:cubicBezTo>
                    <a:pt x="15142" y="8379"/>
                    <a:pt x="15065" y="8472"/>
                    <a:pt x="14988" y="8588"/>
                  </a:cubicBezTo>
                  <a:cubicBezTo>
                    <a:pt x="14886" y="8728"/>
                    <a:pt x="14809" y="8867"/>
                    <a:pt x="14834" y="9030"/>
                  </a:cubicBezTo>
                  <a:cubicBezTo>
                    <a:pt x="14655" y="9123"/>
                    <a:pt x="14475" y="9216"/>
                    <a:pt x="14270" y="9286"/>
                  </a:cubicBezTo>
                  <a:cubicBezTo>
                    <a:pt x="14193" y="9309"/>
                    <a:pt x="14142" y="9332"/>
                    <a:pt x="14065" y="9355"/>
                  </a:cubicBezTo>
                  <a:cubicBezTo>
                    <a:pt x="14116" y="9332"/>
                    <a:pt x="14167" y="9286"/>
                    <a:pt x="14244" y="9262"/>
                  </a:cubicBezTo>
                  <a:cubicBezTo>
                    <a:pt x="14321" y="9216"/>
                    <a:pt x="14244" y="9123"/>
                    <a:pt x="14167" y="9146"/>
                  </a:cubicBezTo>
                  <a:cubicBezTo>
                    <a:pt x="13757" y="9309"/>
                    <a:pt x="13398" y="9541"/>
                    <a:pt x="13039" y="9820"/>
                  </a:cubicBezTo>
                  <a:cubicBezTo>
                    <a:pt x="12962" y="9844"/>
                    <a:pt x="12885" y="9867"/>
                    <a:pt x="12808" y="9890"/>
                  </a:cubicBezTo>
                  <a:cubicBezTo>
                    <a:pt x="12885" y="9727"/>
                    <a:pt x="12936" y="9565"/>
                    <a:pt x="12962" y="9402"/>
                  </a:cubicBezTo>
                  <a:cubicBezTo>
                    <a:pt x="13013" y="9332"/>
                    <a:pt x="13064" y="9262"/>
                    <a:pt x="13090" y="9193"/>
                  </a:cubicBezTo>
                  <a:cubicBezTo>
                    <a:pt x="13090" y="9169"/>
                    <a:pt x="13116" y="9169"/>
                    <a:pt x="13116" y="9146"/>
                  </a:cubicBezTo>
                  <a:cubicBezTo>
                    <a:pt x="13193" y="9030"/>
                    <a:pt x="13295" y="8914"/>
                    <a:pt x="13372" y="8774"/>
                  </a:cubicBezTo>
                  <a:cubicBezTo>
                    <a:pt x="13424" y="8728"/>
                    <a:pt x="13475" y="8681"/>
                    <a:pt x="13500" y="8611"/>
                  </a:cubicBezTo>
                  <a:cubicBezTo>
                    <a:pt x="13526" y="8565"/>
                    <a:pt x="13577" y="8518"/>
                    <a:pt x="13603" y="8472"/>
                  </a:cubicBezTo>
                  <a:cubicBezTo>
                    <a:pt x="13757" y="8472"/>
                    <a:pt x="13911" y="8379"/>
                    <a:pt x="13885" y="8216"/>
                  </a:cubicBezTo>
                  <a:cubicBezTo>
                    <a:pt x="13885" y="8193"/>
                    <a:pt x="13885" y="8170"/>
                    <a:pt x="13885" y="8170"/>
                  </a:cubicBezTo>
                  <a:cubicBezTo>
                    <a:pt x="13988" y="8100"/>
                    <a:pt x="14014" y="8007"/>
                    <a:pt x="14039" y="7914"/>
                  </a:cubicBezTo>
                  <a:cubicBezTo>
                    <a:pt x="14142" y="7774"/>
                    <a:pt x="14244" y="7658"/>
                    <a:pt x="14373" y="7519"/>
                  </a:cubicBezTo>
                  <a:cubicBezTo>
                    <a:pt x="14578" y="7286"/>
                    <a:pt x="14809" y="7007"/>
                    <a:pt x="14809" y="6705"/>
                  </a:cubicBezTo>
                  <a:cubicBezTo>
                    <a:pt x="15014" y="6496"/>
                    <a:pt x="15245" y="6310"/>
                    <a:pt x="15578" y="6147"/>
                  </a:cubicBezTo>
                  <a:cubicBezTo>
                    <a:pt x="15937" y="6217"/>
                    <a:pt x="16271" y="6449"/>
                    <a:pt x="16681" y="6379"/>
                  </a:cubicBezTo>
                  <a:cubicBezTo>
                    <a:pt x="16681" y="6379"/>
                    <a:pt x="16681" y="6379"/>
                    <a:pt x="16707" y="6379"/>
                  </a:cubicBezTo>
                  <a:cubicBezTo>
                    <a:pt x="16733" y="6403"/>
                    <a:pt x="16758" y="6449"/>
                    <a:pt x="16784" y="6472"/>
                  </a:cubicBezTo>
                  <a:cubicBezTo>
                    <a:pt x="16733" y="6426"/>
                    <a:pt x="16630" y="6472"/>
                    <a:pt x="16656" y="6542"/>
                  </a:cubicBezTo>
                  <a:cubicBezTo>
                    <a:pt x="16707" y="6775"/>
                    <a:pt x="16912" y="7147"/>
                    <a:pt x="17169" y="7240"/>
                  </a:cubicBezTo>
                  <a:cubicBezTo>
                    <a:pt x="17451" y="7356"/>
                    <a:pt x="17631" y="7100"/>
                    <a:pt x="17887" y="7030"/>
                  </a:cubicBezTo>
                  <a:cubicBezTo>
                    <a:pt x="18144" y="6961"/>
                    <a:pt x="19042" y="7170"/>
                    <a:pt x="18811" y="6658"/>
                  </a:cubicBezTo>
                  <a:cubicBezTo>
                    <a:pt x="18759" y="6542"/>
                    <a:pt x="18554" y="6542"/>
                    <a:pt x="18554" y="6682"/>
                  </a:cubicBezTo>
                  <a:cubicBezTo>
                    <a:pt x="18554" y="6775"/>
                    <a:pt x="17939" y="6728"/>
                    <a:pt x="17836" y="6751"/>
                  </a:cubicBezTo>
                  <a:cubicBezTo>
                    <a:pt x="17708" y="6775"/>
                    <a:pt x="17605" y="6844"/>
                    <a:pt x="17502" y="6891"/>
                  </a:cubicBezTo>
                  <a:cubicBezTo>
                    <a:pt x="17348" y="6961"/>
                    <a:pt x="17272" y="6984"/>
                    <a:pt x="17118" y="6891"/>
                  </a:cubicBezTo>
                  <a:cubicBezTo>
                    <a:pt x="16964" y="6798"/>
                    <a:pt x="16861" y="6612"/>
                    <a:pt x="16810" y="6472"/>
                  </a:cubicBezTo>
                  <a:cubicBezTo>
                    <a:pt x="16810" y="6472"/>
                    <a:pt x="16810" y="6472"/>
                    <a:pt x="16810" y="6472"/>
                  </a:cubicBezTo>
                  <a:cubicBezTo>
                    <a:pt x="16861" y="6542"/>
                    <a:pt x="16912" y="6589"/>
                    <a:pt x="16964" y="6635"/>
                  </a:cubicBezTo>
                  <a:cubicBezTo>
                    <a:pt x="17041" y="6705"/>
                    <a:pt x="17169" y="6612"/>
                    <a:pt x="17092" y="6519"/>
                  </a:cubicBezTo>
                  <a:cubicBezTo>
                    <a:pt x="17015" y="6449"/>
                    <a:pt x="16938" y="6379"/>
                    <a:pt x="16887" y="6286"/>
                  </a:cubicBezTo>
                  <a:cubicBezTo>
                    <a:pt x="17066" y="6217"/>
                    <a:pt x="17220" y="6124"/>
                    <a:pt x="17425" y="6054"/>
                  </a:cubicBezTo>
                  <a:cubicBezTo>
                    <a:pt x="17656" y="5984"/>
                    <a:pt x="18067" y="5914"/>
                    <a:pt x="18323" y="5891"/>
                  </a:cubicBezTo>
                  <a:cubicBezTo>
                    <a:pt x="18529" y="5891"/>
                    <a:pt x="18529" y="5635"/>
                    <a:pt x="18323" y="5612"/>
                  </a:cubicBezTo>
                  <a:cubicBezTo>
                    <a:pt x="18169" y="5612"/>
                    <a:pt x="17990" y="5635"/>
                    <a:pt x="17836" y="5659"/>
                  </a:cubicBezTo>
                  <a:cubicBezTo>
                    <a:pt x="18349" y="5287"/>
                    <a:pt x="18682" y="4426"/>
                    <a:pt x="19426" y="4543"/>
                  </a:cubicBezTo>
                  <a:cubicBezTo>
                    <a:pt x="20016" y="4636"/>
                    <a:pt x="20478" y="5147"/>
                    <a:pt x="21119" y="5077"/>
                  </a:cubicBezTo>
                  <a:cubicBezTo>
                    <a:pt x="21556" y="5100"/>
                    <a:pt x="21530" y="4868"/>
                    <a:pt x="21376" y="4868"/>
                  </a:cubicBezTo>
                  <a:close/>
                  <a:moveTo>
                    <a:pt x="15348" y="4891"/>
                  </a:moveTo>
                  <a:cubicBezTo>
                    <a:pt x="15399" y="4961"/>
                    <a:pt x="15451" y="5007"/>
                    <a:pt x="15476" y="5077"/>
                  </a:cubicBezTo>
                  <a:cubicBezTo>
                    <a:pt x="15399" y="5193"/>
                    <a:pt x="15348" y="5286"/>
                    <a:pt x="15271" y="5402"/>
                  </a:cubicBezTo>
                  <a:cubicBezTo>
                    <a:pt x="15297" y="5240"/>
                    <a:pt x="15322" y="5077"/>
                    <a:pt x="15348" y="4891"/>
                  </a:cubicBezTo>
                  <a:close/>
                  <a:moveTo>
                    <a:pt x="7704" y="6286"/>
                  </a:moveTo>
                  <a:cubicBezTo>
                    <a:pt x="7704" y="6123"/>
                    <a:pt x="7678" y="5960"/>
                    <a:pt x="7652" y="5821"/>
                  </a:cubicBezTo>
                  <a:cubicBezTo>
                    <a:pt x="7806" y="5960"/>
                    <a:pt x="7883" y="6100"/>
                    <a:pt x="7883" y="6286"/>
                  </a:cubicBezTo>
                  <a:cubicBezTo>
                    <a:pt x="7832" y="6263"/>
                    <a:pt x="7755" y="6263"/>
                    <a:pt x="7704" y="6286"/>
                  </a:cubicBezTo>
                  <a:close/>
                  <a:moveTo>
                    <a:pt x="8653" y="8448"/>
                  </a:moveTo>
                  <a:cubicBezTo>
                    <a:pt x="8601" y="8309"/>
                    <a:pt x="8550" y="8169"/>
                    <a:pt x="8499" y="8053"/>
                  </a:cubicBezTo>
                  <a:cubicBezTo>
                    <a:pt x="8627" y="8193"/>
                    <a:pt x="8730" y="8355"/>
                    <a:pt x="8755" y="8541"/>
                  </a:cubicBezTo>
                  <a:cubicBezTo>
                    <a:pt x="8781" y="8727"/>
                    <a:pt x="8858" y="8890"/>
                    <a:pt x="8935" y="9053"/>
                  </a:cubicBezTo>
                  <a:cubicBezTo>
                    <a:pt x="8807" y="8844"/>
                    <a:pt x="8730" y="8658"/>
                    <a:pt x="8653" y="8448"/>
                  </a:cubicBezTo>
                  <a:close/>
                  <a:moveTo>
                    <a:pt x="4831" y="5960"/>
                  </a:moveTo>
                  <a:cubicBezTo>
                    <a:pt x="4831" y="5867"/>
                    <a:pt x="4831" y="5798"/>
                    <a:pt x="4856" y="5705"/>
                  </a:cubicBezTo>
                  <a:cubicBezTo>
                    <a:pt x="4856" y="5705"/>
                    <a:pt x="4856" y="5705"/>
                    <a:pt x="4856" y="5705"/>
                  </a:cubicBezTo>
                  <a:cubicBezTo>
                    <a:pt x="4856" y="5728"/>
                    <a:pt x="4882" y="5728"/>
                    <a:pt x="4882" y="5751"/>
                  </a:cubicBezTo>
                  <a:cubicBezTo>
                    <a:pt x="4856" y="5844"/>
                    <a:pt x="4831" y="5914"/>
                    <a:pt x="4831" y="5960"/>
                  </a:cubicBezTo>
                  <a:close/>
                  <a:moveTo>
                    <a:pt x="4907" y="6611"/>
                  </a:moveTo>
                  <a:cubicBezTo>
                    <a:pt x="4907" y="6588"/>
                    <a:pt x="4907" y="6518"/>
                    <a:pt x="4907" y="6449"/>
                  </a:cubicBezTo>
                  <a:cubicBezTo>
                    <a:pt x="4907" y="6518"/>
                    <a:pt x="4907" y="6565"/>
                    <a:pt x="4907" y="6611"/>
                  </a:cubicBezTo>
                  <a:cubicBezTo>
                    <a:pt x="4933" y="6658"/>
                    <a:pt x="4907" y="6728"/>
                    <a:pt x="4907" y="6797"/>
                  </a:cubicBezTo>
                  <a:cubicBezTo>
                    <a:pt x="4907" y="6728"/>
                    <a:pt x="4907" y="6681"/>
                    <a:pt x="4907" y="6611"/>
                  </a:cubicBezTo>
                  <a:close/>
                  <a:moveTo>
                    <a:pt x="5036" y="7797"/>
                  </a:moveTo>
                  <a:cubicBezTo>
                    <a:pt x="5010" y="7658"/>
                    <a:pt x="4984" y="7518"/>
                    <a:pt x="4959" y="7402"/>
                  </a:cubicBezTo>
                  <a:cubicBezTo>
                    <a:pt x="4984" y="7518"/>
                    <a:pt x="5036" y="7658"/>
                    <a:pt x="5061" y="7774"/>
                  </a:cubicBezTo>
                  <a:cubicBezTo>
                    <a:pt x="5061" y="7774"/>
                    <a:pt x="5061" y="7774"/>
                    <a:pt x="5036" y="7797"/>
                  </a:cubicBezTo>
                  <a:close/>
                  <a:moveTo>
                    <a:pt x="5190" y="7704"/>
                  </a:moveTo>
                  <a:cubicBezTo>
                    <a:pt x="5113" y="7495"/>
                    <a:pt x="5010" y="7262"/>
                    <a:pt x="5010" y="7053"/>
                  </a:cubicBezTo>
                  <a:cubicBezTo>
                    <a:pt x="5010" y="7007"/>
                    <a:pt x="4959" y="7007"/>
                    <a:pt x="4959" y="7053"/>
                  </a:cubicBezTo>
                  <a:cubicBezTo>
                    <a:pt x="4959" y="7076"/>
                    <a:pt x="4959" y="7100"/>
                    <a:pt x="4959" y="7123"/>
                  </a:cubicBezTo>
                  <a:cubicBezTo>
                    <a:pt x="4959" y="7053"/>
                    <a:pt x="4933" y="6983"/>
                    <a:pt x="4933" y="6890"/>
                  </a:cubicBezTo>
                  <a:cubicBezTo>
                    <a:pt x="4933" y="6960"/>
                    <a:pt x="4984" y="6983"/>
                    <a:pt x="5036" y="7007"/>
                  </a:cubicBezTo>
                  <a:cubicBezTo>
                    <a:pt x="5087" y="7193"/>
                    <a:pt x="5164" y="7379"/>
                    <a:pt x="5241" y="7565"/>
                  </a:cubicBezTo>
                  <a:cubicBezTo>
                    <a:pt x="5267" y="7611"/>
                    <a:pt x="5267" y="7658"/>
                    <a:pt x="5292" y="7704"/>
                  </a:cubicBezTo>
                  <a:cubicBezTo>
                    <a:pt x="5241" y="7681"/>
                    <a:pt x="5215" y="7704"/>
                    <a:pt x="5190" y="7704"/>
                  </a:cubicBezTo>
                  <a:close/>
                  <a:moveTo>
                    <a:pt x="4215" y="11122"/>
                  </a:moveTo>
                  <a:cubicBezTo>
                    <a:pt x="4394" y="11169"/>
                    <a:pt x="4600" y="11262"/>
                    <a:pt x="4779" y="11355"/>
                  </a:cubicBezTo>
                  <a:cubicBezTo>
                    <a:pt x="4574" y="11285"/>
                    <a:pt x="4394" y="11215"/>
                    <a:pt x="4215" y="11122"/>
                  </a:cubicBezTo>
                  <a:close/>
                  <a:moveTo>
                    <a:pt x="3727" y="13377"/>
                  </a:moveTo>
                  <a:cubicBezTo>
                    <a:pt x="3727" y="13331"/>
                    <a:pt x="3727" y="13284"/>
                    <a:pt x="3727" y="13238"/>
                  </a:cubicBezTo>
                  <a:cubicBezTo>
                    <a:pt x="3804" y="13191"/>
                    <a:pt x="3907" y="13122"/>
                    <a:pt x="3984" y="13075"/>
                  </a:cubicBezTo>
                  <a:cubicBezTo>
                    <a:pt x="3881" y="13168"/>
                    <a:pt x="3804" y="13261"/>
                    <a:pt x="3727" y="13377"/>
                  </a:cubicBezTo>
                  <a:close/>
                  <a:moveTo>
                    <a:pt x="3804" y="13470"/>
                  </a:moveTo>
                  <a:cubicBezTo>
                    <a:pt x="3856" y="13354"/>
                    <a:pt x="3958" y="13238"/>
                    <a:pt x="4087" y="13122"/>
                  </a:cubicBezTo>
                  <a:cubicBezTo>
                    <a:pt x="3984" y="13261"/>
                    <a:pt x="3907" y="13377"/>
                    <a:pt x="3804" y="13470"/>
                  </a:cubicBezTo>
                  <a:close/>
                  <a:moveTo>
                    <a:pt x="7781" y="12471"/>
                  </a:moveTo>
                  <a:cubicBezTo>
                    <a:pt x="7781" y="12471"/>
                    <a:pt x="7781" y="12471"/>
                    <a:pt x="7781" y="12471"/>
                  </a:cubicBezTo>
                  <a:cubicBezTo>
                    <a:pt x="7832" y="12517"/>
                    <a:pt x="7858" y="12564"/>
                    <a:pt x="7909" y="12610"/>
                  </a:cubicBezTo>
                  <a:cubicBezTo>
                    <a:pt x="7909" y="12610"/>
                    <a:pt x="7909" y="12633"/>
                    <a:pt x="7934" y="12633"/>
                  </a:cubicBezTo>
                  <a:cubicBezTo>
                    <a:pt x="7934" y="12657"/>
                    <a:pt x="7960" y="12703"/>
                    <a:pt x="7960" y="12726"/>
                  </a:cubicBezTo>
                  <a:cubicBezTo>
                    <a:pt x="7909" y="12633"/>
                    <a:pt x="7832" y="12540"/>
                    <a:pt x="7781" y="12471"/>
                  </a:cubicBezTo>
                  <a:close/>
                  <a:moveTo>
                    <a:pt x="8319" y="21166"/>
                  </a:moveTo>
                  <a:cubicBezTo>
                    <a:pt x="8319" y="21120"/>
                    <a:pt x="8319" y="21073"/>
                    <a:pt x="8345" y="21004"/>
                  </a:cubicBezTo>
                  <a:cubicBezTo>
                    <a:pt x="8345" y="21004"/>
                    <a:pt x="8345" y="21004"/>
                    <a:pt x="8371" y="20980"/>
                  </a:cubicBezTo>
                  <a:cubicBezTo>
                    <a:pt x="8371" y="20980"/>
                    <a:pt x="8371" y="20980"/>
                    <a:pt x="8371" y="20980"/>
                  </a:cubicBezTo>
                  <a:cubicBezTo>
                    <a:pt x="8396" y="21027"/>
                    <a:pt x="8422" y="21073"/>
                    <a:pt x="8448" y="21120"/>
                  </a:cubicBezTo>
                  <a:cubicBezTo>
                    <a:pt x="8422" y="21143"/>
                    <a:pt x="8371" y="21143"/>
                    <a:pt x="8319" y="21166"/>
                  </a:cubicBezTo>
                  <a:close/>
                  <a:moveTo>
                    <a:pt x="8576" y="15586"/>
                  </a:moveTo>
                  <a:cubicBezTo>
                    <a:pt x="8576" y="15586"/>
                    <a:pt x="8576" y="15586"/>
                    <a:pt x="8576" y="15586"/>
                  </a:cubicBezTo>
                  <a:cubicBezTo>
                    <a:pt x="8525" y="15563"/>
                    <a:pt x="8473" y="15516"/>
                    <a:pt x="8422" y="15493"/>
                  </a:cubicBezTo>
                  <a:cubicBezTo>
                    <a:pt x="8422" y="15493"/>
                    <a:pt x="8422" y="15470"/>
                    <a:pt x="8422" y="15470"/>
                  </a:cubicBezTo>
                  <a:cubicBezTo>
                    <a:pt x="8422" y="15470"/>
                    <a:pt x="8422" y="15470"/>
                    <a:pt x="8422" y="15470"/>
                  </a:cubicBezTo>
                  <a:cubicBezTo>
                    <a:pt x="8448" y="15423"/>
                    <a:pt x="8448" y="15377"/>
                    <a:pt x="8448" y="15330"/>
                  </a:cubicBezTo>
                  <a:cubicBezTo>
                    <a:pt x="8499" y="15354"/>
                    <a:pt x="8550" y="15377"/>
                    <a:pt x="8601" y="15400"/>
                  </a:cubicBezTo>
                  <a:cubicBezTo>
                    <a:pt x="8576" y="15447"/>
                    <a:pt x="8576" y="15516"/>
                    <a:pt x="8576" y="15586"/>
                  </a:cubicBezTo>
                  <a:close/>
                  <a:moveTo>
                    <a:pt x="9166" y="11494"/>
                  </a:moveTo>
                  <a:cubicBezTo>
                    <a:pt x="9166" y="11564"/>
                    <a:pt x="9166" y="11610"/>
                    <a:pt x="9166" y="11680"/>
                  </a:cubicBezTo>
                  <a:cubicBezTo>
                    <a:pt x="9115" y="11587"/>
                    <a:pt x="9063" y="11494"/>
                    <a:pt x="9140" y="11424"/>
                  </a:cubicBezTo>
                  <a:cubicBezTo>
                    <a:pt x="9166" y="11401"/>
                    <a:pt x="9140" y="11355"/>
                    <a:pt x="9114" y="11355"/>
                  </a:cubicBezTo>
                  <a:cubicBezTo>
                    <a:pt x="9140" y="11355"/>
                    <a:pt x="9140" y="11355"/>
                    <a:pt x="9166" y="11331"/>
                  </a:cubicBezTo>
                  <a:cubicBezTo>
                    <a:pt x="9166" y="11401"/>
                    <a:pt x="9166" y="11448"/>
                    <a:pt x="9166" y="11494"/>
                  </a:cubicBezTo>
                  <a:close/>
                  <a:moveTo>
                    <a:pt x="9140" y="10797"/>
                  </a:moveTo>
                  <a:cubicBezTo>
                    <a:pt x="9140" y="10936"/>
                    <a:pt x="9166" y="11076"/>
                    <a:pt x="9166" y="11215"/>
                  </a:cubicBezTo>
                  <a:cubicBezTo>
                    <a:pt x="9140" y="11285"/>
                    <a:pt x="9063" y="11308"/>
                    <a:pt x="8986" y="11285"/>
                  </a:cubicBezTo>
                  <a:cubicBezTo>
                    <a:pt x="9012" y="11122"/>
                    <a:pt x="9089" y="10959"/>
                    <a:pt x="9140" y="10797"/>
                  </a:cubicBezTo>
                  <a:close/>
                  <a:moveTo>
                    <a:pt x="8935" y="11378"/>
                  </a:moveTo>
                  <a:cubicBezTo>
                    <a:pt x="8986" y="11378"/>
                    <a:pt x="9012" y="11378"/>
                    <a:pt x="9063" y="11378"/>
                  </a:cubicBezTo>
                  <a:cubicBezTo>
                    <a:pt x="8986" y="11448"/>
                    <a:pt x="9012" y="11541"/>
                    <a:pt x="9038" y="11610"/>
                  </a:cubicBezTo>
                  <a:cubicBezTo>
                    <a:pt x="8986" y="11564"/>
                    <a:pt x="8961" y="11494"/>
                    <a:pt x="8909" y="11448"/>
                  </a:cubicBezTo>
                  <a:cubicBezTo>
                    <a:pt x="8935" y="11424"/>
                    <a:pt x="8935" y="11401"/>
                    <a:pt x="8935" y="11378"/>
                  </a:cubicBezTo>
                  <a:close/>
                  <a:moveTo>
                    <a:pt x="8884" y="21004"/>
                  </a:moveTo>
                  <a:cubicBezTo>
                    <a:pt x="8909" y="20957"/>
                    <a:pt x="8935" y="20934"/>
                    <a:pt x="8961" y="20887"/>
                  </a:cubicBezTo>
                  <a:cubicBezTo>
                    <a:pt x="8961" y="20887"/>
                    <a:pt x="8986" y="20887"/>
                    <a:pt x="8986" y="20887"/>
                  </a:cubicBezTo>
                  <a:cubicBezTo>
                    <a:pt x="9038" y="20911"/>
                    <a:pt x="9089" y="20934"/>
                    <a:pt x="9166" y="20934"/>
                  </a:cubicBezTo>
                  <a:cubicBezTo>
                    <a:pt x="9192" y="20934"/>
                    <a:pt x="9192" y="20934"/>
                    <a:pt x="9217" y="20934"/>
                  </a:cubicBezTo>
                  <a:cubicBezTo>
                    <a:pt x="9217" y="20934"/>
                    <a:pt x="9217" y="20934"/>
                    <a:pt x="9217" y="20957"/>
                  </a:cubicBezTo>
                  <a:cubicBezTo>
                    <a:pt x="9114" y="20957"/>
                    <a:pt x="8986" y="20980"/>
                    <a:pt x="8884" y="21004"/>
                  </a:cubicBezTo>
                  <a:close/>
                  <a:moveTo>
                    <a:pt x="15040" y="16284"/>
                  </a:moveTo>
                  <a:cubicBezTo>
                    <a:pt x="14938" y="16260"/>
                    <a:pt x="14809" y="16214"/>
                    <a:pt x="14681" y="16144"/>
                  </a:cubicBezTo>
                  <a:cubicBezTo>
                    <a:pt x="14835" y="16167"/>
                    <a:pt x="14963" y="16214"/>
                    <a:pt x="15040" y="16284"/>
                  </a:cubicBezTo>
                  <a:close/>
                  <a:moveTo>
                    <a:pt x="15271" y="14424"/>
                  </a:moveTo>
                  <a:cubicBezTo>
                    <a:pt x="15297" y="14400"/>
                    <a:pt x="15348" y="14354"/>
                    <a:pt x="15374" y="14331"/>
                  </a:cubicBezTo>
                  <a:cubicBezTo>
                    <a:pt x="15399" y="14331"/>
                    <a:pt x="15399" y="14307"/>
                    <a:pt x="15425" y="14307"/>
                  </a:cubicBezTo>
                  <a:cubicBezTo>
                    <a:pt x="15297" y="14447"/>
                    <a:pt x="15143" y="14586"/>
                    <a:pt x="14989" y="14703"/>
                  </a:cubicBezTo>
                  <a:cubicBezTo>
                    <a:pt x="15092" y="14586"/>
                    <a:pt x="15169" y="14493"/>
                    <a:pt x="15271" y="14424"/>
                  </a:cubicBezTo>
                  <a:close/>
                  <a:moveTo>
                    <a:pt x="14835" y="14726"/>
                  </a:moveTo>
                  <a:cubicBezTo>
                    <a:pt x="14835" y="14726"/>
                    <a:pt x="14861" y="14703"/>
                    <a:pt x="14861" y="14703"/>
                  </a:cubicBezTo>
                  <a:cubicBezTo>
                    <a:pt x="14732" y="14842"/>
                    <a:pt x="14630" y="14958"/>
                    <a:pt x="14502" y="15098"/>
                  </a:cubicBezTo>
                  <a:cubicBezTo>
                    <a:pt x="14425" y="15144"/>
                    <a:pt x="14296" y="15214"/>
                    <a:pt x="14168" y="15307"/>
                  </a:cubicBezTo>
                  <a:cubicBezTo>
                    <a:pt x="14168" y="15307"/>
                    <a:pt x="14168" y="15307"/>
                    <a:pt x="14168" y="15307"/>
                  </a:cubicBezTo>
                  <a:cubicBezTo>
                    <a:pt x="14373" y="15098"/>
                    <a:pt x="14604" y="14912"/>
                    <a:pt x="14835" y="14726"/>
                  </a:cubicBezTo>
                  <a:close/>
                  <a:moveTo>
                    <a:pt x="14040" y="13470"/>
                  </a:moveTo>
                  <a:cubicBezTo>
                    <a:pt x="13989" y="13494"/>
                    <a:pt x="13937" y="13540"/>
                    <a:pt x="13912" y="13563"/>
                  </a:cubicBezTo>
                  <a:cubicBezTo>
                    <a:pt x="13886" y="13563"/>
                    <a:pt x="13835" y="13563"/>
                    <a:pt x="13809" y="13587"/>
                  </a:cubicBezTo>
                  <a:cubicBezTo>
                    <a:pt x="13886" y="13540"/>
                    <a:pt x="13963" y="13494"/>
                    <a:pt x="14040" y="13470"/>
                  </a:cubicBezTo>
                  <a:close/>
                  <a:moveTo>
                    <a:pt x="13758" y="13633"/>
                  </a:moveTo>
                  <a:cubicBezTo>
                    <a:pt x="13732" y="13633"/>
                    <a:pt x="13732" y="13633"/>
                    <a:pt x="13758" y="13633"/>
                  </a:cubicBezTo>
                  <a:cubicBezTo>
                    <a:pt x="13629" y="13726"/>
                    <a:pt x="13552" y="13819"/>
                    <a:pt x="13450" y="13912"/>
                  </a:cubicBezTo>
                  <a:cubicBezTo>
                    <a:pt x="13450" y="13889"/>
                    <a:pt x="13450" y="13889"/>
                    <a:pt x="13424" y="13866"/>
                  </a:cubicBezTo>
                  <a:cubicBezTo>
                    <a:pt x="13527" y="13773"/>
                    <a:pt x="13629" y="13703"/>
                    <a:pt x="13758" y="13633"/>
                  </a:cubicBezTo>
                  <a:close/>
                  <a:moveTo>
                    <a:pt x="11372" y="13656"/>
                  </a:moveTo>
                  <a:cubicBezTo>
                    <a:pt x="11398" y="13633"/>
                    <a:pt x="11398" y="13610"/>
                    <a:pt x="11423" y="13587"/>
                  </a:cubicBezTo>
                  <a:cubicBezTo>
                    <a:pt x="11423" y="13587"/>
                    <a:pt x="11423" y="13563"/>
                    <a:pt x="11449" y="13563"/>
                  </a:cubicBezTo>
                  <a:cubicBezTo>
                    <a:pt x="11475" y="13587"/>
                    <a:pt x="11475" y="13610"/>
                    <a:pt x="11500" y="13610"/>
                  </a:cubicBezTo>
                  <a:cubicBezTo>
                    <a:pt x="11449" y="13656"/>
                    <a:pt x="11423" y="13703"/>
                    <a:pt x="11372" y="13749"/>
                  </a:cubicBezTo>
                  <a:cubicBezTo>
                    <a:pt x="11346" y="13749"/>
                    <a:pt x="11346" y="13773"/>
                    <a:pt x="11321" y="13773"/>
                  </a:cubicBezTo>
                  <a:cubicBezTo>
                    <a:pt x="11346" y="13726"/>
                    <a:pt x="11346" y="13703"/>
                    <a:pt x="11372" y="13656"/>
                  </a:cubicBezTo>
                  <a:close/>
                  <a:moveTo>
                    <a:pt x="11475" y="16353"/>
                  </a:moveTo>
                  <a:cubicBezTo>
                    <a:pt x="11423" y="16423"/>
                    <a:pt x="11372" y="16516"/>
                    <a:pt x="11321" y="16586"/>
                  </a:cubicBezTo>
                  <a:cubicBezTo>
                    <a:pt x="11321" y="16539"/>
                    <a:pt x="11295" y="16516"/>
                    <a:pt x="11269" y="16470"/>
                  </a:cubicBezTo>
                  <a:lnTo>
                    <a:pt x="11269" y="16470"/>
                  </a:lnTo>
                  <a:cubicBezTo>
                    <a:pt x="11346" y="16353"/>
                    <a:pt x="11423" y="16237"/>
                    <a:pt x="11500" y="16144"/>
                  </a:cubicBezTo>
                  <a:cubicBezTo>
                    <a:pt x="11526" y="16144"/>
                    <a:pt x="11526" y="16144"/>
                    <a:pt x="11551" y="16121"/>
                  </a:cubicBezTo>
                  <a:cubicBezTo>
                    <a:pt x="11577" y="16121"/>
                    <a:pt x="11577" y="16098"/>
                    <a:pt x="11603" y="16098"/>
                  </a:cubicBezTo>
                  <a:cubicBezTo>
                    <a:pt x="11577" y="16191"/>
                    <a:pt x="11526" y="16284"/>
                    <a:pt x="11475" y="16353"/>
                  </a:cubicBezTo>
                  <a:close/>
                  <a:moveTo>
                    <a:pt x="11680" y="15237"/>
                  </a:moveTo>
                  <a:cubicBezTo>
                    <a:pt x="11654" y="15237"/>
                    <a:pt x="11628" y="15214"/>
                    <a:pt x="11603" y="15191"/>
                  </a:cubicBezTo>
                  <a:cubicBezTo>
                    <a:pt x="11654" y="15191"/>
                    <a:pt x="11731" y="15168"/>
                    <a:pt x="11782" y="15168"/>
                  </a:cubicBezTo>
                  <a:cubicBezTo>
                    <a:pt x="11757" y="15191"/>
                    <a:pt x="11705" y="15214"/>
                    <a:pt x="11680" y="15237"/>
                  </a:cubicBezTo>
                  <a:close/>
                  <a:moveTo>
                    <a:pt x="13091" y="15772"/>
                  </a:moveTo>
                  <a:cubicBezTo>
                    <a:pt x="13193" y="15795"/>
                    <a:pt x="13270" y="15842"/>
                    <a:pt x="13373" y="15865"/>
                  </a:cubicBezTo>
                  <a:cubicBezTo>
                    <a:pt x="13142" y="15842"/>
                    <a:pt x="12937" y="15842"/>
                    <a:pt x="12706" y="15819"/>
                  </a:cubicBezTo>
                  <a:cubicBezTo>
                    <a:pt x="12706" y="15819"/>
                    <a:pt x="12706" y="15819"/>
                    <a:pt x="12706" y="15819"/>
                  </a:cubicBezTo>
                  <a:cubicBezTo>
                    <a:pt x="12834" y="15795"/>
                    <a:pt x="12962" y="15795"/>
                    <a:pt x="13091" y="15772"/>
                  </a:cubicBezTo>
                  <a:close/>
                  <a:moveTo>
                    <a:pt x="12911" y="11378"/>
                  </a:moveTo>
                  <a:cubicBezTo>
                    <a:pt x="12885" y="11424"/>
                    <a:pt x="12860" y="11471"/>
                    <a:pt x="12860" y="11494"/>
                  </a:cubicBezTo>
                  <a:cubicBezTo>
                    <a:pt x="12757" y="11796"/>
                    <a:pt x="13116" y="12099"/>
                    <a:pt x="13399" y="12285"/>
                  </a:cubicBezTo>
                  <a:cubicBezTo>
                    <a:pt x="13270" y="12540"/>
                    <a:pt x="12962" y="12726"/>
                    <a:pt x="12937" y="13029"/>
                  </a:cubicBezTo>
                  <a:cubicBezTo>
                    <a:pt x="12911" y="13191"/>
                    <a:pt x="12988" y="13331"/>
                    <a:pt x="13065" y="13470"/>
                  </a:cubicBezTo>
                  <a:cubicBezTo>
                    <a:pt x="13091" y="13540"/>
                    <a:pt x="13245" y="13773"/>
                    <a:pt x="13296" y="13959"/>
                  </a:cubicBezTo>
                  <a:cubicBezTo>
                    <a:pt x="13270" y="13982"/>
                    <a:pt x="13270" y="13982"/>
                    <a:pt x="13245" y="14005"/>
                  </a:cubicBezTo>
                  <a:cubicBezTo>
                    <a:pt x="13219" y="13959"/>
                    <a:pt x="13116" y="13982"/>
                    <a:pt x="13116" y="14028"/>
                  </a:cubicBezTo>
                  <a:cubicBezTo>
                    <a:pt x="13116" y="14028"/>
                    <a:pt x="13116" y="14052"/>
                    <a:pt x="13116" y="14052"/>
                  </a:cubicBezTo>
                  <a:cubicBezTo>
                    <a:pt x="13116" y="14052"/>
                    <a:pt x="13116" y="14052"/>
                    <a:pt x="13116" y="14052"/>
                  </a:cubicBezTo>
                  <a:cubicBezTo>
                    <a:pt x="13116" y="14052"/>
                    <a:pt x="13091" y="14052"/>
                    <a:pt x="13091" y="14075"/>
                  </a:cubicBezTo>
                  <a:cubicBezTo>
                    <a:pt x="13065" y="14075"/>
                    <a:pt x="13065" y="14121"/>
                    <a:pt x="13091" y="14121"/>
                  </a:cubicBezTo>
                  <a:cubicBezTo>
                    <a:pt x="13116" y="14121"/>
                    <a:pt x="13116" y="14121"/>
                    <a:pt x="13142" y="14121"/>
                  </a:cubicBezTo>
                  <a:cubicBezTo>
                    <a:pt x="13142" y="14121"/>
                    <a:pt x="13142" y="14121"/>
                    <a:pt x="13142" y="14121"/>
                  </a:cubicBezTo>
                  <a:cubicBezTo>
                    <a:pt x="13116" y="14145"/>
                    <a:pt x="13116" y="14145"/>
                    <a:pt x="13091" y="14168"/>
                  </a:cubicBezTo>
                  <a:cubicBezTo>
                    <a:pt x="13065" y="14191"/>
                    <a:pt x="13091" y="14214"/>
                    <a:pt x="13116" y="14191"/>
                  </a:cubicBezTo>
                  <a:cubicBezTo>
                    <a:pt x="13142" y="14168"/>
                    <a:pt x="13168" y="14168"/>
                    <a:pt x="13168" y="14145"/>
                  </a:cubicBezTo>
                  <a:cubicBezTo>
                    <a:pt x="13193" y="14145"/>
                    <a:pt x="13219" y="14145"/>
                    <a:pt x="13245" y="14145"/>
                  </a:cubicBezTo>
                  <a:cubicBezTo>
                    <a:pt x="13270" y="14121"/>
                    <a:pt x="13270" y="14098"/>
                    <a:pt x="13270" y="14075"/>
                  </a:cubicBezTo>
                  <a:cubicBezTo>
                    <a:pt x="13296" y="14052"/>
                    <a:pt x="13296" y="14052"/>
                    <a:pt x="13322" y="14028"/>
                  </a:cubicBezTo>
                  <a:cubicBezTo>
                    <a:pt x="13322" y="14052"/>
                    <a:pt x="13322" y="14075"/>
                    <a:pt x="13322" y="14098"/>
                  </a:cubicBezTo>
                  <a:cubicBezTo>
                    <a:pt x="13065" y="14331"/>
                    <a:pt x="12834" y="14563"/>
                    <a:pt x="12578" y="14772"/>
                  </a:cubicBezTo>
                  <a:cubicBezTo>
                    <a:pt x="12552" y="14796"/>
                    <a:pt x="12526" y="14796"/>
                    <a:pt x="12526" y="14819"/>
                  </a:cubicBezTo>
                  <a:cubicBezTo>
                    <a:pt x="12372" y="14912"/>
                    <a:pt x="12244" y="14982"/>
                    <a:pt x="12090" y="15075"/>
                  </a:cubicBezTo>
                  <a:cubicBezTo>
                    <a:pt x="11911" y="15121"/>
                    <a:pt x="11705" y="15144"/>
                    <a:pt x="11526" y="15191"/>
                  </a:cubicBezTo>
                  <a:cubicBezTo>
                    <a:pt x="11500" y="15191"/>
                    <a:pt x="11475" y="15237"/>
                    <a:pt x="11500" y="15261"/>
                  </a:cubicBezTo>
                  <a:cubicBezTo>
                    <a:pt x="11552" y="15284"/>
                    <a:pt x="11603" y="15330"/>
                    <a:pt x="11654" y="15354"/>
                  </a:cubicBezTo>
                  <a:cubicBezTo>
                    <a:pt x="11603" y="15400"/>
                    <a:pt x="11526" y="15423"/>
                    <a:pt x="11475" y="15470"/>
                  </a:cubicBezTo>
                  <a:cubicBezTo>
                    <a:pt x="11449" y="15423"/>
                    <a:pt x="11372" y="15447"/>
                    <a:pt x="11398" y="15493"/>
                  </a:cubicBezTo>
                  <a:cubicBezTo>
                    <a:pt x="11398" y="15493"/>
                    <a:pt x="11398" y="15493"/>
                    <a:pt x="11398" y="15516"/>
                  </a:cubicBezTo>
                  <a:cubicBezTo>
                    <a:pt x="11346" y="15563"/>
                    <a:pt x="11269" y="15586"/>
                    <a:pt x="11218" y="15633"/>
                  </a:cubicBezTo>
                  <a:cubicBezTo>
                    <a:pt x="11192" y="15656"/>
                    <a:pt x="11141" y="15679"/>
                    <a:pt x="11116" y="15702"/>
                  </a:cubicBezTo>
                  <a:cubicBezTo>
                    <a:pt x="11090" y="15586"/>
                    <a:pt x="11064" y="15470"/>
                    <a:pt x="11039" y="15377"/>
                  </a:cubicBezTo>
                  <a:cubicBezTo>
                    <a:pt x="11013" y="15330"/>
                    <a:pt x="11013" y="15284"/>
                    <a:pt x="10987" y="15214"/>
                  </a:cubicBezTo>
                  <a:cubicBezTo>
                    <a:pt x="10962" y="15075"/>
                    <a:pt x="10962" y="14935"/>
                    <a:pt x="10936" y="14772"/>
                  </a:cubicBezTo>
                  <a:cubicBezTo>
                    <a:pt x="11013" y="14586"/>
                    <a:pt x="11141" y="14377"/>
                    <a:pt x="11244" y="14214"/>
                  </a:cubicBezTo>
                  <a:cubicBezTo>
                    <a:pt x="11269" y="14145"/>
                    <a:pt x="11321" y="14052"/>
                    <a:pt x="11346" y="13982"/>
                  </a:cubicBezTo>
                  <a:cubicBezTo>
                    <a:pt x="11475" y="13912"/>
                    <a:pt x="11603" y="13796"/>
                    <a:pt x="11705" y="13680"/>
                  </a:cubicBezTo>
                  <a:cubicBezTo>
                    <a:pt x="11731" y="13680"/>
                    <a:pt x="11731" y="13656"/>
                    <a:pt x="11731" y="13633"/>
                  </a:cubicBezTo>
                  <a:cubicBezTo>
                    <a:pt x="11731" y="13610"/>
                    <a:pt x="11757" y="13610"/>
                    <a:pt x="11757" y="13587"/>
                  </a:cubicBezTo>
                  <a:cubicBezTo>
                    <a:pt x="11783" y="13563"/>
                    <a:pt x="11808" y="13517"/>
                    <a:pt x="11808" y="13494"/>
                  </a:cubicBezTo>
                  <a:cubicBezTo>
                    <a:pt x="11834" y="13470"/>
                    <a:pt x="11859" y="13424"/>
                    <a:pt x="11859" y="13401"/>
                  </a:cubicBezTo>
                  <a:cubicBezTo>
                    <a:pt x="12167" y="13122"/>
                    <a:pt x="12321" y="12726"/>
                    <a:pt x="12501" y="12354"/>
                  </a:cubicBezTo>
                  <a:cubicBezTo>
                    <a:pt x="12552" y="12238"/>
                    <a:pt x="12449" y="12122"/>
                    <a:pt x="12321" y="12192"/>
                  </a:cubicBezTo>
                  <a:cubicBezTo>
                    <a:pt x="12321" y="12192"/>
                    <a:pt x="12321" y="12192"/>
                    <a:pt x="12321" y="12168"/>
                  </a:cubicBezTo>
                  <a:cubicBezTo>
                    <a:pt x="12475" y="11936"/>
                    <a:pt x="12629" y="11703"/>
                    <a:pt x="12783" y="11448"/>
                  </a:cubicBezTo>
                  <a:cubicBezTo>
                    <a:pt x="12783" y="11448"/>
                    <a:pt x="12783" y="11448"/>
                    <a:pt x="12809" y="11448"/>
                  </a:cubicBezTo>
                  <a:cubicBezTo>
                    <a:pt x="12809" y="11448"/>
                    <a:pt x="12809" y="11471"/>
                    <a:pt x="12809" y="11448"/>
                  </a:cubicBezTo>
                  <a:cubicBezTo>
                    <a:pt x="12809" y="11448"/>
                    <a:pt x="12809" y="11448"/>
                    <a:pt x="12834" y="11448"/>
                  </a:cubicBezTo>
                  <a:cubicBezTo>
                    <a:pt x="12808" y="11401"/>
                    <a:pt x="12860" y="11401"/>
                    <a:pt x="12911" y="11378"/>
                  </a:cubicBezTo>
                  <a:close/>
                  <a:moveTo>
                    <a:pt x="15682" y="11564"/>
                  </a:moveTo>
                  <a:cubicBezTo>
                    <a:pt x="15656" y="11564"/>
                    <a:pt x="15656" y="11587"/>
                    <a:pt x="15630" y="11587"/>
                  </a:cubicBezTo>
                  <a:cubicBezTo>
                    <a:pt x="15605" y="11587"/>
                    <a:pt x="15605" y="11564"/>
                    <a:pt x="15579" y="11564"/>
                  </a:cubicBezTo>
                  <a:cubicBezTo>
                    <a:pt x="15553" y="11564"/>
                    <a:pt x="15553" y="11541"/>
                    <a:pt x="15528" y="11541"/>
                  </a:cubicBezTo>
                  <a:cubicBezTo>
                    <a:pt x="15451" y="11471"/>
                    <a:pt x="15399" y="11378"/>
                    <a:pt x="15322" y="11308"/>
                  </a:cubicBezTo>
                  <a:cubicBezTo>
                    <a:pt x="15451" y="11378"/>
                    <a:pt x="15579" y="11471"/>
                    <a:pt x="15682" y="11564"/>
                  </a:cubicBezTo>
                  <a:close/>
                  <a:moveTo>
                    <a:pt x="16477" y="10518"/>
                  </a:moveTo>
                  <a:cubicBezTo>
                    <a:pt x="16579" y="10494"/>
                    <a:pt x="16682" y="10494"/>
                    <a:pt x="16759" y="10471"/>
                  </a:cubicBezTo>
                  <a:cubicBezTo>
                    <a:pt x="16682" y="10494"/>
                    <a:pt x="16579" y="10518"/>
                    <a:pt x="16503" y="10564"/>
                  </a:cubicBezTo>
                  <a:cubicBezTo>
                    <a:pt x="16477" y="10564"/>
                    <a:pt x="16477" y="10564"/>
                    <a:pt x="16451" y="10564"/>
                  </a:cubicBezTo>
                  <a:cubicBezTo>
                    <a:pt x="16477" y="10564"/>
                    <a:pt x="16477" y="10541"/>
                    <a:pt x="16477" y="10518"/>
                  </a:cubicBezTo>
                  <a:close/>
                  <a:moveTo>
                    <a:pt x="15707" y="10936"/>
                  </a:moveTo>
                  <a:cubicBezTo>
                    <a:pt x="15759" y="10913"/>
                    <a:pt x="15784" y="10913"/>
                    <a:pt x="15836" y="10890"/>
                  </a:cubicBezTo>
                  <a:cubicBezTo>
                    <a:pt x="15836" y="10890"/>
                    <a:pt x="15861" y="10890"/>
                    <a:pt x="15861" y="10866"/>
                  </a:cubicBezTo>
                  <a:cubicBezTo>
                    <a:pt x="15912" y="10866"/>
                    <a:pt x="15938" y="10890"/>
                    <a:pt x="15989" y="10913"/>
                  </a:cubicBezTo>
                  <a:cubicBezTo>
                    <a:pt x="15912" y="10959"/>
                    <a:pt x="15810" y="10959"/>
                    <a:pt x="15707" y="10936"/>
                  </a:cubicBezTo>
                  <a:close/>
                  <a:moveTo>
                    <a:pt x="16195" y="10657"/>
                  </a:moveTo>
                  <a:cubicBezTo>
                    <a:pt x="16092" y="10704"/>
                    <a:pt x="15964" y="10750"/>
                    <a:pt x="15861" y="10773"/>
                  </a:cubicBezTo>
                  <a:cubicBezTo>
                    <a:pt x="15835" y="10773"/>
                    <a:pt x="15810" y="10797"/>
                    <a:pt x="15784" y="10797"/>
                  </a:cubicBezTo>
                  <a:cubicBezTo>
                    <a:pt x="15758" y="10797"/>
                    <a:pt x="15733" y="10797"/>
                    <a:pt x="15682" y="10797"/>
                  </a:cubicBezTo>
                  <a:cubicBezTo>
                    <a:pt x="15861" y="10727"/>
                    <a:pt x="16041" y="10680"/>
                    <a:pt x="16195" y="10657"/>
                  </a:cubicBezTo>
                  <a:close/>
                  <a:moveTo>
                    <a:pt x="15374" y="10983"/>
                  </a:moveTo>
                  <a:cubicBezTo>
                    <a:pt x="15245" y="11029"/>
                    <a:pt x="15092" y="11052"/>
                    <a:pt x="14963" y="11076"/>
                  </a:cubicBezTo>
                  <a:cubicBezTo>
                    <a:pt x="14963" y="11076"/>
                    <a:pt x="14938" y="11076"/>
                    <a:pt x="14938" y="11076"/>
                  </a:cubicBezTo>
                  <a:cubicBezTo>
                    <a:pt x="15066" y="10983"/>
                    <a:pt x="15220" y="10959"/>
                    <a:pt x="15374" y="10983"/>
                  </a:cubicBezTo>
                  <a:close/>
                  <a:moveTo>
                    <a:pt x="14963" y="10936"/>
                  </a:moveTo>
                  <a:cubicBezTo>
                    <a:pt x="14912" y="10959"/>
                    <a:pt x="14886" y="10983"/>
                    <a:pt x="14861" y="11006"/>
                  </a:cubicBezTo>
                  <a:cubicBezTo>
                    <a:pt x="14835" y="10983"/>
                    <a:pt x="14835" y="10983"/>
                    <a:pt x="14809" y="10959"/>
                  </a:cubicBezTo>
                  <a:cubicBezTo>
                    <a:pt x="14861" y="10959"/>
                    <a:pt x="14912" y="10959"/>
                    <a:pt x="14963" y="10936"/>
                  </a:cubicBezTo>
                  <a:close/>
                  <a:moveTo>
                    <a:pt x="16272" y="9006"/>
                  </a:moveTo>
                  <a:cubicBezTo>
                    <a:pt x="16374" y="8960"/>
                    <a:pt x="16477" y="8890"/>
                    <a:pt x="16605" y="8844"/>
                  </a:cubicBezTo>
                  <a:cubicBezTo>
                    <a:pt x="16579" y="8867"/>
                    <a:pt x="16579" y="8890"/>
                    <a:pt x="16579" y="8913"/>
                  </a:cubicBezTo>
                  <a:cubicBezTo>
                    <a:pt x="16477" y="8960"/>
                    <a:pt x="16349" y="9006"/>
                    <a:pt x="16246" y="9030"/>
                  </a:cubicBezTo>
                  <a:cubicBezTo>
                    <a:pt x="16246" y="9030"/>
                    <a:pt x="16246" y="9030"/>
                    <a:pt x="16246" y="9030"/>
                  </a:cubicBezTo>
                  <a:cubicBezTo>
                    <a:pt x="16246" y="9006"/>
                    <a:pt x="16246" y="9006"/>
                    <a:pt x="16272" y="9006"/>
                  </a:cubicBezTo>
                  <a:close/>
                  <a:moveTo>
                    <a:pt x="15733" y="9099"/>
                  </a:moveTo>
                  <a:cubicBezTo>
                    <a:pt x="15733" y="9099"/>
                    <a:pt x="15733" y="9123"/>
                    <a:pt x="15759" y="9123"/>
                  </a:cubicBezTo>
                  <a:cubicBezTo>
                    <a:pt x="15656" y="9169"/>
                    <a:pt x="15579" y="9192"/>
                    <a:pt x="15502" y="9262"/>
                  </a:cubicBezTo>
                  <a:cubicBezTo>
                    <a:pt x="15374" y="9309"/>
                    <a:pt x="15220" y="9378"/>
                    <a:pt x="15092" y="9425"/>
                  </a:cubicBezTo>
                  <a:cubicBezTo>
                    <a:pt x="15092" y="9425"/>
                    <a:pt x="15092" y="9425"/>
                    <a:pt x="15092" y="9425"/>
                  </a:cubicBezTo>
                  <a:cubicBezTo>
                    <a:pt x="15297" y="9309"/>
                    <a:pt x="15502" y="9216"/>
                    <a:pt x="15733" y="9099"/>
                  </a:cubicBezTo>
                  <a:close/>
                  <a:moveTo>
                    <a:pt x="15322" y="9541"/>
                  </a:moveTo>
                  <a:cubicBezTo>
                    <a:pt x="15271" y="9564"/>
                    <a:pt x="15245" y="9588"/>
                    <a:pt x="15194" y="9611"/>
                  </a:cubicBezTo>
                  <a:cubicBezTo>
                    <a:pt x="15194" y="9611"/>
                    <a:pt x="15169" y="9611"/>
                    <a:pt x="15169" y="9611"/>
                  </a:cubicBezTo>
                  <a:cubicBezTo>
                    <a:pt x="15143" y="9611"/>
                    <a:pt x="15092" y="9634"/>
                    <a:pt x="15066" y="9634"/>
                  </a:cubicBezTo>
                  <a:cubicBezTo>
                    <a:pt x="15143" y="9611"/>
                    <a:pt x="15245" y="9588"/>
                    <a:pt x="15322" y="9541"/>
                  </a:cubicBezTo>
                  <a:close/>
                  <a:moveTo>
                    <a:pt x="14322" y="10029"/>
                  </a:moveTo>
                  <a:cubicBezTo>
                    <a:pt x="14271" y="10053"/>
                    <a:pt x="14245" y="10076"/>
                    <a:pt x="14194" y="10099"/>
                  </a:cubicBezTo>
                  <a:cubicBezTo>
                    <a:pt x="14194" y="10099"/>
                    <a:pt x="14194" y="10076"/>
                    <a:pt x="14168" y="10076"/>
                  </a:cubicBezTo>
                  <a:cubicBezTo>
                    <a:pt x="14219" y="10053"/>
                    <a:pt x="14271" y="10053"/>
                    <a:pt x="14322" y="10029"/>
                  </a:cubicBezTo>
                  <a:close/>
                  <a:moveTo>
                    <a:pt x="13527" y="10494"/>
                  </a:moveTo>
                  <a:cubicBezTo>
                    <a:pt x="13552" y="10494"/>
                    <a:pt x="13578" y="10518"/>
                    <a:pt x="13578" y="10518"/>
                  </a:cubicBezTo>
                  <a:cubicBezTo>
                    <a:pt x="13424" y="10634"/>
                    <a:pt x="13270" y="10750"/>
                    <a:pt x="13091" y="10866"/>
                  </a:cubicBezTo>
                  <a:cubicBezTo>
                    <a:pt x="13091" y="10866"/>
                    <a:pt x="13116" y="10843"/>
                    <a:pt x="13116" y="10843"/>
                  </a:cubicBezTo>
                  <a:cubicBezTo>
                    <a:pt x="13270" y="10727"/>
                    <a:pt x="13399" y="10611"/>
                    <a:pt x="13527" y="10494"/>
                  </a:cubicBezTo>
                  <a:close/>
                  <a:moveTo>
                    <a:pt x="13168" y="9936"/>
                  </a:moveTo>
                  <a:cubicBezTo>
                    <a:pt x="13116" y="9983"/>
                    <a:pt x="13039" y="10029"/>
                    <a:pt x="12988" y="10099"/>
                  </a:cubicBezTo>
                  <a:cubicBezTo>
                    <a:pt x="13014" y="10053"/>
                    <a:pt x="13039" y="10029"/>
                    <a:pt x="13065" y="9983"/>
                  </a:cubicBezTo>
                  <a:cubicBezTo>
                    <a:pt x="13091" y="9960"/>
                    <a:pt x="13116" y="9960"/>
                    <a:pt x="13168" y="9936"/>
                  </a:cubicBezTo>
                  <a:close/>
                  <a:moveTo>
                    <a:pt x="13373" y="9006"/>
                  </a:moveTo>
                  <a:cubicBezTo>
                    <a:pt x="13373" y="9030"/>
                    <a:pt x="13347" y="9030"/>
                    <a:pt x="13347" y="9053"/>
                  </a:cubicBezTo>
                  <a:cubicBezTo>
                    <a:pt x="13373" y="8960"/>
                    <a:pt x="13398" y="8890"/>
                    <a:pt x="13424" y="8797"/>
                  </a:cubicBezTo>
                  <a:cubicBezTo>
                    <a:pt x="13450" y="8797"/>
                    <a:pt x="13475" y="8797"/>
                    <a:pt x="13501" y="8797"/>
                  </a:cubicBezTo>
                  <a:cubicBezTo>
                    <a:pt x="13475" y="8890"/>
                    <a:pt x="13424" y="8937"/>
                    <a:pt x="13373" y="9006"/>
                  </a:cubicBezTo>
                  <a:close/>
                  <a:moveTo>
                    <a:pt x="14271" y="7867"/>
                  </a:moveTo>
                  <a:cubicBezTo>
                    <a:pt x="14245" y="7890"/>
                    <a:pt x="14219" y="7913"/>
                    <a:pt x="14219" y="7937"/>
                  </a:cubicBezTo>
                  <a:cubicBezTo>
                    <a:pt x="14219" y="7914"/>
                    <a:pt x="14219" y="7867"/>
                    <a:pt x="14219" y="7844"/>
                  </a:cubicBezTo>
                  <a:cubicBezTo>
                    <a:pt x="14245" y="7821"/>
                    <a:pt x="14245" y="7797"/>
                    <a:pt x="14271" y="7774"/>
                  </a:cubicBezTo>
                  <a:cubicBezTo>
                    <a:pt x="14271" y="7797"/>
                    <a:pt x="14271" y="7820"/>
                    <a:pt x="14271" y="7867"/>
                  </a:cubicBezTo>
                  <a:close/>
                  <a:moveTo>
                    <a:pt x="14578" y="7495"/>
                  </a:moveTo>
                  <a:cubicBezTo>
                    <a:pt x="14502" y="7588"/>
                    <a:pt x="14425" y="7681"/>
                    <a:pt x="14348" y="7774"/>
                  </a:cubicBezTo>
                  <a:cubicBezTo>
                    <a:pt x="14348" y="7751"/>
                    <a:pt x="14348" y="7728"/>
                    <a:pt x="14322" y="7704"/>
                  </a:cubicBezTo>
                  <a:cubicBezTo>
                    <a:pt x="14425" y="7588"/>
                    <a:pt x="14502" y="7495"/>
                    <a:pt x="14578" y="7402"/>
                  </a:cubicBezTo>
                  <a:cubicBezTo>
                    <a:pt x="14732" y="7193"/>
                    <a:pt x="14861" y="7007"/>
                    <a:pt x="15015" y="6844"/>
                  </a:cubicBezTo>
                  <a:cubicBezTo>
                    <a:pt x="14938" y="7053"/>
                    <a:pt x="14758" y="7286"/>
                    <a:pt x="14578" y="749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4125529A-698F-E14A-86CB-2429F559D2BA}"/>
                </a:ext>
              </a:extLst>
            </p:cNvPr>
            <p:cNvSpPr/>
            <p:nvPr/>
          </p:nvSpPr>
          <p:spPr>
            <a:xfrm>
              <a:off x="27305000" y="13995399"/>
              <a:ext cx="1616349" cy="516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38" y="0"/>
                  </a:moveTo>
                  <a:lnTo>
                    <a:pt x="17012" y="1146"/>
                  </a:lnTo>
                  <a:lnTo>
                    <a:pt x="17940" y="2993"/>
                  </a:lnTo>
                  <a:lnTo>
                    <a:pt x="15517" y="3899"/>
                  </a:lnTo>
                  <a:lnTo>
                    <a:pt x="15569" y="5913"/>
                  </a:lnTo>
                  <a:lnTo>
                    <a:pt x="18146" y="5802"/>
                  </a:lnTo>
                  <a:lnTo>
                    <a:pt x="20157" y="11733"/>
                  </a:lnTo>
                  <a:lnTo>
                    <a:pt x="17888" y="11992"/>
                  </a:lnTo>
                  <a:lnTo>
                    <a:pt x="18198" y="12675"/>
                  </a:lnTo>
                  <a:lnTo>
                    <a:pt x="21600" y="16482"/>
                  </a:lnTo>
                  <a:lnTo>
                    <a:pt x="16032" y="17831"/>
                  </a:lnTo>
                  <a:lnTo>
                    <a:pt x="16496" y="21600"/>
                  </a:lnTo>
                  <a:lnTo>
                    <a:pt x="3609" y="16593"/>
                  </a:lnTo>
                  <a:lnTo>
                    <a:pt x="0" y="1663"/>
                  </a:lnTo>
                  <a:lnTo>
                    <a:pt x="11238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339AD5E8-C212-C640-A238-E0F02DBB6190}"/>
                </a:ext>
              </a:extLst>
            </p:cNvPr>
            <p:cNvSpPr/>
            <p:nvPr/>
          </p:nvSpPr>
          <p:spPr>
            <a:xfrm>
              <a:off x="24257000" y="14744700"/>
              <a:ext cx="686656" cy="402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156"/>
                  </a:moveTo>
                  <a:lnTo>
                    <a:pt x="7402" y="21600"/>
                  </a:lnTo>
                  <a:lnTo>
                    <a:pt x="21600" y="20176"/>
                  </a:lnTo>
                  <a:lnTo>
                    <a:pt x="20265" y="0"/>
                  </a:lnTo>
                  <a:lnTo>
                    <a:pt x="7766" y="3086"/>
                  </a:lnTo>
                  <a:lnTo>
                    <a:pt x="849" y="2136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518386A7-D4C5-484A-B0BC-86C4C1B0E6A7}"/>
                </a:ext>
              </a:extLst>
            </p:cNvPr>
            <p:cNvSpPr/>
            <p:nvPr/>
          </p:nvSpPr>
          <p:spPr>
            <a:xfrm>
              <a:off x="22326599" y="13792200"/>
              <a:ext cx="6484667" cy="6161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54"/>
                  </a:moveTo>
                  <a:lnTo>
                    <a:pt x="6502" y="3486"/>
                  </a:lnTo>
                  <a:lnTo>
                    <a:pt x="7620" y="4618"/>
                  </a:lnTo>
                  <a:lnTo>
                    <a:pt x="8365" y="4509"/>
                  </a:lnTo>
                  <a:lnTo>
                    <a:pt x="8339" y="2913"/>
                  </a:lnTo>
                  <a:lnTo>
                    <a:pt x="14134" y="2448"/>
                  </a:lnTo>
                  <a:lnTo>
                    <a:pt x="19647" y="0"/>
                  </a:lnTo>
                  <a:lnTo>
                    <a:pt x="19480" y="2929"/>
                  </a:lnTo>
                  <a:lnTo>
                    <a:pt x="18285" y="3254"/>
                  </a:lnTo>
                  <a:lnTo>
                    <a:pt x="19724" y="3905"/>
                  </a:lnTo>
                  <a:lnTo>
                    <a:pt x="19711" y="4494"/>
                  </a:lnTo>
                  <a:lnTo>
                    <a:pt x="17797" y="5222"/>
                  </a:lnTo>
                  <a:lnTo>
                    <a:pt x="19981" y="5749"/>
                  </a:lnTo>
                  <a:lnTo>
                    <a:pt x="20405" y="10180"/>
                  </a:lnTo>
                  <a:lnTo>
                    <a:pt x="18940" y="10692"/>
                  </a:lnTo>
                  <a:lnTo>
                    <a:pt x="20482" y="11466"/>
                  </a:lnTo>
                  <a:lnTo>
                    <a:pt x="20726" y="14612"/>
                  </a:lnTo>
                  <a:lnTo>
                    <a:pt x="18645" y="15510"/>
                  </a:lnTo>
                  <a:lnTo>
                    <a:pt x="20765" y="15619"/>
                  </a:lnTo>
                  <a:lnTo>
                    <a:pt x="21600" y="19555"/>
                  </a:lnTo>
                  <a:cubicBezTo>
                    <a:pt x="15227" y="18811"/>
                    <a:pt x="8583" y="19834"/>
                    <a:pt x="1825" y="21600"/>
                  </a:cubicBezTo>
                  <a:lnTo>
                    <a:pt x="1503" y="16580"/>
                  </a:lnTo>
                  <a:lnTo>
                    <a:pt x="3534" y="15975"/>
                  </a:lnTo>
                  <a:lnTo>
                    <a:pt x="1593" y="15836"/>
                  </a:lnTo>
                  <a:lnTo>
                    <a:pt x="1182" y="12861"/>
                  </a:lnTo>
                  <a:lnTo>
                    <a:pt x="1760" y="12195"/>
                  </a:lnTo>
                  <a:lnTo>
                    <a:pt x="951" y="11885"/>
                  </a:lnTo>
                  <a:lnTo>
                    <a:pt x="1041" y="11141"/>
                  </a:lnTo>
                  <a:lnTo>
                    <a:pt x="2686" y="10599"/>
                  </a:lnTo>
                  <a:lnTo>
                    <a:pt x="938" y="10428"/>
                  </a:lnTo>
                  <a:lnTo>
                    <a:pt x="565" y="7732"/>
                  </a:lnTo>
                  <a:lnTo>
                    <a:pt x="1876" y="6802"/>
                  </a:lnTo>
                  <a:lnTo>
                    <a:pt x="257" y="6911"/>
                  </a:lnTo>
                  <a:lnTo>
                    <a:pt x="0" y="435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DBE4FD34-6914-A54F-AC8F-F2274EF7B65F}"/>
                </a:ext>
              </a:extLst>
            </p:cNvPr>
            <p:cNvSpPr/>
            <p:nvPr/>
          </p:nvSpPr>
          <p:spPr>
            <a:xfrm>
              <a:off x="28552620" y="18200995"/>
              <a:ext cx="678942" cy="1167049"/>
            </a:xfrm>
            <a:custGeom>
              <a:avLst/>
              <a:gdLst>
                <a:gd name="connsiteX0" fmla="*/ 0 w 21600"/>
                <a:gd name="connsiteY0" fmla="*/ 850 h 22333"/>
                <a:gd name="connsiteX1" fmla="*/ 12150 w 21600"/>
                <a:gd name="connsiteY1" fmla="*/ 0 h 22333"/>
                <a:gd name="connsiteX2" fmla="*/ 21600 w 21600"/>
                <a:gd name="connsiteY2" fmla="*/ 20069 h 22333"/>
                <a:gd name="connsiteX3" fmla="*/ 7963 w 21600"/>
                <a:gd name="connsiteY3" fmla="*/ 22333 h 22333"/>
                <a:gd name="connsiteX4" fmla="*/ 0 w 21600"/>
                <a:gd name="connsiteY4" fmla="*/ 850 h 22333"/>
                <a:gd name="connsiteX0" fmla="*/ 0 w 21600"/>
                <a:gd name="connsiteY0" fmla="*/ 850 h 22455"/>
                <a:gd name="connsiteX1" fmla="*/ 12150 w 21600"/>
                <a:gd name="connsiteY1" fmla="*/ 0 h 22455"/>
                <a:gd name="connsiteX2" fmla="*/ 21600 w 21600"/>
                <a:gd name="connsiteY2" fmla="*/ 20069 h 22455"/>
                <a:gd name="connsiteX3" fmla="*/ 7963 w 21600"/>
                <a:gd name="connsiteY3" fmla="*/ 22455 h 22455"/>
                <a:gd name="connsiteX4" fmla="*/ 0 w 21600"/>
                <a:gd name="connsiteY4" fmla="*/ 850 h 2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2455" extrusionOk="0">
                  <a:moveTo>
                    <a:pt x="0" y="850"/>
                  </a:moveTo>
                  <a:lnTo>
                    <a:pt x="12150" y="0"/>
                  </a:lnTo>
                  <a:lnTo>
                    <a:pt x="21600" y="20069"/>
                  </a:lnTo>
                  <a:lnTo>
                    <a:pt x="7963" y="22455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8E711B18-D006-2D48-9489-297AFE683B12}"/>
                </a:ext>
              </a:extLst>
            </p:cNvPr>
            <p:cNvSpPr/>
            <p:nvPr/>
          </p:nvSpPr>
          <p:spPr>
            <a:xfrm>
              <a:off x="28460699" y="17017999"/>
              <a:ext cx="463161" cy="945262"/>
            </a:xfrm>
            <a:custGeom>
              <a:avLst/>
              <a:gdLst>
                <a:gd name="connsiteX0" fmla="*/ 2246 w 21600"/>
                <a:gd name="connsiteY0" fmla="*/ 21600 h 21600"/>
                <a:gd name="connsiteX1" fmla="*/ 21600 w 21600"/>
                <a:gd name="connsiteY1" fmla="*/ 21293 h 21600"/>
                <a:gd name="connsiteX2" fmla="*/ 15552 w 21600"/>
                <a:gd name="connsiteY2" fmla="*/ 0 h 21600"/>
                <a:gd name="connsiteX3" fmla="*/ 0 w 21600"/>
                <a:gd name="connsiteY3" fmla="*/ 938 h 21600"/>
                <a:gd name="connsiteX4" fmla="*/ 2246 w 21600"/>
                <a:gd name="connsiteY4" fmla="*/ 21600 h 21600"/>
                <a:gd name="connsiteX0" fmla="*/ 3099 w 21600"/>
                <a:gd name="connsiteY0" fmla="*/ 21894 h 21894"/>
                <a:gd name="connsiteX1" fmla="*/ 21600 w 21600"/>
                <a:gd name="connsiteY1" fmla="*/ 21293 h 21894"/>
                <a:gd name="connsiteX2" fmla="*/ 15552 w 21600"/>
                <a:gd name="connsiteY2" fmla="*/ 0 h 21894"/>
                <a:gd name="connsiteX3" fmla="*/ 0 w 21600"/>
                <a:gd name="connsiteY3" fmla="*/ 938 h 21894"/>
                <a:gd name="connsiteX4" fmla="*/ 3099 w 21600"/>
                <a:gd name="connsiteY4" fmla="*/ 21894 h 21894"/>
                <a:gd name="connsiteX0" fmla="*/ 3099 w 20747"/>
                <a:gd name="connsiteY0" fmla="*/ 21894 h 21894"/>
                <a:gd name="connsiteX1" fmla="*/ 20747 w 20747"/>
                <a:gd name="connsiteY1" fmla="*/ 21219 h 21894"/>
                <a:gd name="connsiteX2" fmla="*/ 15552 w 20747"/>
                <a:gd name="connsiteY2" fmla="*/ 0 h 21894"/>
                <a:gd name="connsiteX3" fmla="*/ 0 w 20747"/>
                <a:gd name="connsiteY3" fmla="*/ 938 h 21894"/>
                <a:gd name="connsiteX4" fmla="*/ 3099 w 20747"/>
                <a:gd name="connsiteY4" fmla="*/ 21894 h 2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7" h="21894" extrusionOk="0">
                  <a:moveTo>
                    <a:pt x="3099" y="21894"/>
                  </a:moveTo>
                  <a:lnTo>
                    <a:pt x="20747" y="21219"/>
                  </a:lnTo>
                  <a:lnTo>
                    <a:pt x="15552" y="0"/>
                  </a:lnTo>
                  <a:lnTo>
                    <a:pt x="0" y="938"/>
                  </a:lnTo>
                  <a:lnTo>
                    <a:pt x="3099" y="218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7D684F2D-ACCA-0146-8C9E-AF1E18DCE3B1}"/>
                </a:ext>
              </a:extLst>
            </p:cNvPr>
            <p:cNvSpPr/>
            <p:nvPr/>
          </p:nvSpPr>
          <p:spPr>
            <a:xfrm>
              <a:off x="28321012" y="15363827"/>
              <a:ext cx="491486" cy="1435283"/>
            </a:xfrm>
            <a:custGeom>
              <a:avLst/>
              <a:gdLst>
                <a:gd name="connsiteX0" fmla="*/ 4552 w 22192"/>
                <a:gd name="connsiteY0" fmla="*/ 19772 h 21600"/>
                <a:gd name="connsiteX1" fmla="*/ 22192 w 22192"/>
                <a:gd name="connsiteY1" fmla="*/ 21600 h 21600"/>
                <a:gd name="connsiteX2" fmla="*/ 16612 w 22192"/>
                <a:gd name="connsiteY2" fmla="*/ 0 h 21600"/>
                <a:gd name="connsiteX3" fmla="*/ 0 w 22192"/>
                <a:gd name="connsiteY3" fmla="*/ 1083 h 21600"/>
                <a:gd name="connsiteX4" fmla="*/ 4552 w 22192"/>
                <a:gd name="connsiteY4" fmla="*/ 19772 h 21600"/>
                <a:gd name="connsiteX0" fmla="*/ 4552 w 22933"/>
                <a:gd name="connsiteY0" fmla="*/ 19772 h 21989"/>
                <a:gd name="connsiteX1" fmla="*/ 22933 w 22933"/>
                <a:gd name="connsiteY1" fmla="*/ 21989 h 21989"/>
                <a:gd name="connsiteX2" fmla="*/ 16612 w 22933"/>
                <a:gd name="connsiteY2" fmla="*/ 0 h 21989"/>
                <a:gd name="connsiteX3" fmla="*/ 0 w 22933"/>
                <a:gd name="connsiteY3" fmla="*/ 1083 h 21989"/>
                <a:gd name="connsiteX4" fmla="*/ 4552 w 22933"/>
                <a:gd name="connsiteY4" fmla="*/ 19772 h 21989"/>
                <a:gd name="connsiteX0" fmla="*/ 5441 w 22933"/>
                <a:gd name="connsiteY0" fmla="*/ 20404 h 21989"/>
                <a:gd name="connsiteX1" fmla="*/ 22933 w 22933"/>
                <a:gd name="connsiteY1" fmla="*/ 21989 h 21989"/>
                <a:gd name="connsiteX2" fmla="*/ 16612 w 22933"/>
                <a:gd name="connsiteY2" fmla="*/ 0 h 21989"/>
                <a:gd name="connsiteX3" fmla="*/ 0 w 22933"/>
                <a:gd name="connsiteY3" fmla="*/ 1083 h 21989"/>
                <a:gd name="connsiteX4" fmla="*/ 5441 w 22933"/>
                <a:gd name="connsiteY4" fmla="*/ 20404 h 2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33" h="21989" extrusionOk="0">
                  <a:moveTo>
                    <a:pt x="5441" y="20404"/>
                  </a:moveTo>
                  <a:lnTo>
                    <a:pt x="22933" y="21989"/>
                  </a:lnTo>
                  <a:lnTo>
                    <a:pt x="16612" y="0"/>
                  </a:lnTo>
                  <a:lnTo>
                    <a:pt x="0" y="1083"/>
                  </a:lnTo>
                  <a:lnTo>
                    <a:pt x="5441" y="204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9E82E7D3-C541-9544-80DD-5D76065F7B1B}"/>
                </a:ext>
              </a:extLst>
            </p:cNvPr>
            <p:cNvSpPr/>
            <p:nvPr/>
          </p:nvSpPr>
          <p:spPr>
            <a:xfrm>
              <a:off x="28232100" y="14906626"/>
              <a:ext cx="459062" cy="296123"/>
            </a:xfrm>
            <a:custGeom>
              <a:avLst/>
              <a:gdLst>
                <a:gd name="connsiteX0" fmla="*/ 0 w 21600"/>
                <a:gd name="connsiteY0" fmla="*/ 12251 h 21600"/>
                <a:gd name="connsiteX1" fmla="*/ 12161 w 21600"/>
                <a:gd name="connsiteY1" fmla="*/ 19343 h 21600"/>
                <a:gd name="connsiteX2" fmla="*/ 21600 w 21600"/>
                <a:gd name="connsiteY2" fmla="*/ 21600 h 21600"/>
                <a:gd name="connsiteX3" fmla="*/ 20329 w 21600"/>
                <a:gd name="connsiteY3" fmla="*/ 1612 h 21600"/>
                <a:gd name="connsiteX4" fmla="*/ 11435 w 21600"/>
                <a:gd name="connsiteY4" fmla="*/ 1290 h 21600"/>
                <a:gd name="connsiteX5" fmla="*/ 492 w 21600"/>
                <a:gd name="connsiteY5" fmla="*/ 0 h 21600"/>
                <a:gd name="connsiteX6" fmla="*/ 0 w 21600"/>
                <a:gd name="connsiteY6" fmla="*/ 12251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 extrusionOk="0">
                  <a:moveTo>
                    <a:pt x="0" y="12251"/>
                  </a:moveTo>
                  <a:lnTo>
                    <a:pt x="12161" y="19343"/>
                  </a:lnTo>
                  <a:lnTo>
                    <a:pt x="21600" y="21600"/>
                  </a:lnTo>
                  <a:cubicBezTo>
                    <a:pt x="21176" y="14937"/>
                    <a:pt x="20753" y="8275"/>
                    <a:pt x="20329" y="1612"/>
                  </a:cubicBezTo>
                  <a:lnTo>
                    <a:pt x="11435" y="1290"/>
                  </a:lnTo>
                  <a:lnTo>
                    <a:pt x="492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0BAAF8AF-7537-8F47-9981-A12005703B26}"/>
                </a:ext>
              </a:extLst>
            </p:cNvPr>
            <p:cNvSpPr/>
            <p:nvPr/>
          </p:nvSpPr>
          <p:spPr>
            <a:xfrm>
              <a:off x="28161609" y="13795379"/>
              <a:ext cx="477910" cy="921782"/>
            </a:xfrm>
            <a:custGeom>
              <a:avLst/>
              <a:gdLst>
                <a:gd name="connsiteX0" fmla="*/ 0 w 20628"/>
                <a:gd name="connsiteY0" fmla="*/ 19426 h 21600"/>
                <a:gd name="connsiteX1" fmla="*/ 20628 w 20628"/>
                <a:gd name="connsiteY1" fmla="*/ 21600 h 21600"/>
                <a:gd name="connsiteX2" fmla="*/ 17590 w 20628"/>
                <a:gd name="connsiteY2" fmla="*/ 3806 h 21600"/>
                <a:gd name="connsiteX3" fmla="*/ 1728 w 20628"/>
                <a:gd name="connsiteY3" fmla="*/ 0 h 21600"/>
                <a:gd name="connsiteX4" fmla="*/ 0 w 20628"/>
                <a:gd name="connsiteY4" fmla="*/ 19426 h 21600"/>
                <a:gd name="connsiteX0" fmla="*/ 0 w 20211"/>
                <a:gd name="connsiteY0" fmla="*/ 19426 h 21452"/>
                <a:gd name="connsiteX1" fmla="*/ 20211 w 20211"/>
                <a:gd name="connsiteY1" fmla="*/ 21452 h 21452"/>
                <a:gd name="connsiteX2" fmla="*/ 17590 w 20211"/>
                <a:gd name="connsiteY2" fmla="*/ 3806 h 21452"/>
                <a:gd name="connsiteX3" fmla="*/ 1728 w 20211"/>
                <a:gd name="connsiteY3" fmla="*/ 0 h 21452"/>
                <a:gd name="connsiteX4" fmla="*/ 0 w 20211"/>
                <a:gd name="connsiteY4" fmla="*/ 19426 h 21452"/>
                <a:gd name="connsiteX0" fmla="*/ 0 w 20628"/>
                <a:gd name="connsiteY0" fmla="*/ 19426 h 21452"/>
                <a:gd name="connsiteX1" fmla="*/ 20628 w 20628"/>
                <a:gd name="connsiteY1" fmla="*/ 21452 h 21452"/>
                <a:gd name="connsiteX2" fmla="*/ 18007 w 20628"/>
                <a:gd name="connsiteY2" fmla="*/ 3806 h 21452"/>
                <a:gd name="connsiteX3" fmla="*/ 2145 w 20628"/>
                <a:gd name="connsiteY3" fmla="*/ 0 h 21452"/>
                <a:gd name="connsiteX4" fmla="*/ 0 w 20628"/>
                <a:gd name="connsiteY4" fmla="*/ 19426 h 21452"/>
                <a:gd name="connsiteX0" fmla="*/ 0 w 20906"/>
                <a:gd name="connsiteY0" fmla="*/ 19426 h 21452"/>
                <a:gd name="connsiteX1" fmla="*/ 20906 w 20906"/>
                <a:gd name="connsiteY1" fmla="*/ 21452 h 21452"/>
                <a:gd name="connsiteX2" fmla="*/ 18007 w 20906"/>
                <a:gd name="connsiteY2" fmla="*/ 3806 h 21452"/>
                <a:gd name="connsiteX3" fmla="*/ 2145 w 20906"/>
                <a:gd name="connsiteY3" fmla="*/ 0 h 21452"/>
                <a:gd name="connsiteX4" fmla="*/ 0 w 20906"/>
                <a:gd name="connsiteY4" fmla="*/ 19426 h 2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6" h="21452" extrusionOk="0">
                  <a:moveTo>
                    <a:pt x="0" y="19426"/>
                  </a:moveTo>
                  <a:lnTo>
                    <a:pt x="20906" y="21452"/>
                  </a:lnTo>
                  <a:lnTo>
                    <a:pt x="18007" y="3806"/>
                  </a:lnTo>
                  <a:lnTo>
                    <a:pt x="2145" y="0"/>
                  </a:lnTo>
                  <a:lnTo>
                    <a:pt x="0" y="194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27E3FF81-6B0C-184F-B85D-20A878B2F0A8}"/>
                </a:ext>
              </a:extLst>
            </p:cNvPr>
            <p:cNvSpPr/>
            <p:nvPr/>
          </p:nvSpPr>
          <p:spPr>
            <a:xfrm>
              <a:off x="22225000" y="17843499"/>
              <a:ext cx="1195875" cy="274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84" extrusionOk="0">
                  <a:moveTo>
                    <a:pt x="16614" y="2058"/>
                  </a:moveTo>
                  <a:cubicBezTo>
                    <a:pt x="15131" y="1829"/>
                    <a:pt x="13580" y="1730"/>
                    <a:pt x="12098" y="2008"/>
                  </a:cubicBezTo>
                  <a:cubicBezTo>
                    <a:pt x="11162" y="2187"/>
                    <a:pt x="10615" y="2663"/>
                    <a:pt x="9657" y="2792"/>
                  </a:cubicBezTo>
                  <a:cubicBezTo>
                    <a:pt x="9041" y="2871"/>
                    <a:pt x="8517" y="2802"/>
                    <a:pt x="7969" y="2980"/>
                  </a:cubicBezTo>
                  <a:cubicBezTo>
                    <a:pt x="6852" y="3347"/>
                    <a:pt x="6578" y="4072"/>
                    <a:pt x="6076" y="4627"/>
                  </a:cubicBezTo>
                  <a:cubicBezTo>
                    <a:pt x="4776" y="3844"/>
                    <a:pt x="5802" y="2812"/>
                    <a:pt x="7353" y="2236"/>
                  </a:cubicBezTo>
                  <a:cubicBezTo>
                    <a:pt x="8060" y="1978"/>
                    <a:pt x="8767" y="1730"/>
                    <a:pt x="9429" y="1452"/>
                  </a:cubicBezTo>
                  <a:cubicBezTo>
                    <a:pt x="10387" y="1055"/>
                    <a:pt x="11094" y="857"/>
                    <a:pt x="12440" y="956"/>
                  </a:cubicBezTo>
                  <a:cubicBezTo>
                    <a:pt x="12622" y="966"/>
                    <a:pt x="12736" y="867"/>
                    <a:pt x="12645" y="807"/>
                  </a:cubicBezTo>
                  <a:cubicBezTo>
                    <a:pt x="12143" y="450"/>
                    <a:pt x="10911" y="103"/>
                    <a:pt x="9976" y="14"/>
                  </a:cubicBezTo>
                  <a:cubicBezTo>
                    <a:pt x="9497" y="-26"/>
                    <a:pt x="9087" y="24"/>
                    <a:pt x="8676" y="153"/>
                  </a:cubicBezTo>
                  <a:cubicBezTo>
                    <a:pt x="7924" y="391"/>
                    <a:pt x="7148" y="758"/>
                    <a:pt x="6555" y="1065"/>
                  </a:cubicBezTo>
                  <a:cubicBezTo>
                    <a:pt x="5962" y="1363"/>
                    <a:pt x="5437" y="1700"/>
                    <a:pt x="4707" y="1958"/>
                  </a:cubicBezTo>
                  <a:cubicBezTo>
                    <a:pt x="4114" y="2157"/>
                    <a:pt x="3385" y="2276"/>
                    <a:pt x="2928" y="2544"/>
                  </a:cubicBezTo>
                  <a:cubicBezTo>
                    <a:pt x="2039" y="3060"/>
                    <a:pt x="1674" y="3853"/>
                    <a:pt x="1719" y="4498"/>
                  </a:cubicBezTo>
                  <a:cubicBezTo>
                    <a:pt x="1765" y="5302"/>
                    <a:pt x="2746" y="6016"/>
                    <a:pt x="2700" y="6820"/>
                  </a:cubicBezTo>
                  <a:cubicBezTo>
                    <a:pt x="2677" y="7663"/>
                    <a:pt x="1993" y="8477"/>
                    <a:pt x="2062" y="9330"/>
                  </a:cubicBezTo>
                  <a:cubicBezTo>
                    <a:pt x="2130" y="10194"/>
                    <a:pt x="2541" y="11047"/>
                    <a:pt x="2290" y="11910"/>
                  </a:cubicBezTo>
                  <a:cubicBezTo>
                    <a:pt x="2039" y="12803"/>
                    <a:pt x="1400" y="13676"/>
                    <a:pt x="1240" y="14579"/>
                  </a:cubicBezTo>
                  <a:cubicBezTo>
                    <a:pt x="1218" y="14658"/>
                    <a:pt x="1218" y="14748"/>
                    <a:pt x="1218" y="14827"/>
                  </a:cubicBezTo>
                  <a:lnTo>
                    <a:pt x="898" y="14827"/>
                  </a:lnTo>
                  <a:cubicBezTo>
                    <a:pt x="921" y="14718"/>
                    <a:pt x="876" y="14609"/>
                    <a:pt x="762" y="14490"/>
                  </a:cubicBezTo>
                  <a:cubicBezTo>
                    <a:pt x="647" y="14371"/>
                    <a:pt x="260" y="14470"/>
                    <a:pt x="374" y="14589"/>
                  </a:cubicBezTo>
                  <a:cubicBezTo>
                    <a:pt x="647" y="14877"/>
                    <a:pt x="168" y="15224"/>
                    <a:pt x="77" y="15512"/>
                  </a:cubicBezTo>
                  <a:cubicBezTo>
                    <a:pt x="9" y="15720"/>
                    <a:pt x="-14" y="15938"/>
                    <a:pt x="9" y="16157"/>
                  </a:cubicBezTo>
                  <a:cubicBezTo>
                    <a:pt x="54" y="16633"/>
                    <a:pt x="328" y="17050"/>
                    <a:pt x="853" y="17476"/>
                  </a:cubicBezTo>
                  <a:cubicBezTo>
                    <a:pt x="2016" y="18409"/>
                    <a:pt x="3111" y="19361"/>
                    <a:pt x="4388" y="20264"/>
                  </a:cubicBezTo>
                  <a:cubicBezTo>
                    <a:pt x="5186" y="20840"/>
                    <a:pt x="6350" y="21574"/>
                    <a:pt x="8129" y="21475"/>
                  </a:cubicBezTo>
                  <a:cubicBezTo>
                    <a:pt x="8904" y="21435"/>
                    <a:pt x="9589" y="21257"/>
                    <a:pt x="10341" y="21167"/>
                  </a:cubicBezTo>
                  <a:cubicBezTo>
                    <a:pt x="10934" y="21098"/>
                    <a:pt x="11596" y="21058"/>
                    <a:pt x="12234" y="21058"/>
                  </a:cubicBezTo>
                  <a:cubicBezTo>
                    <a:pt x="12759" y="21058"/>
                    <a:pt x="13306" y="21128"/>
                    <a:pt x="13854" y="21108"/>
                  </a:cubicBezTo>
                  <a:cubicBezTo>
                    <a:pt x="15542" y="21048"/>
                    <a:pt x="15017" y="20284"/>
                    <a:pt x="15154" y="19758"/>
                  </a:cubicBezTo>
                  <a:cubicBezTo>
                    <a:pt x="15405" y="18766"/>
                    <a:pt x="14424" y="17923"/>
                    <a:pt x="14036" y="16970"/>
                  </a:cubicBezTo>
                  <a:cubicBezTo>
                    <a:pt x="13831" y="16504"/>
                    <a:pt x="13671" y="16087"/>
                    <a:pt x="13147" y="15670"/>
                  </a:cubicBezTo>
                  <a:cubicBezTo>
                    <a:pt x="12508" y="15135"/>
                    <a:pt x="11778" y="14629"/>
                    <a:pt x="11162" y="14093"/>
                  </a:cubicBezTo>
                  <a:cubicBezTo>
                    <a:pt x="10524" y="13537"/>
                    <a:pt x="10182" y="12932"/>
                    <a:pt x="9908" y="12327"/>
                  </a:cubicBezTo>
                  <a:cubicBezTo>
                    <a:pt x="9725" y="11930"/>
                    <a:pt x="8881" y="10769"/>
                    <a:pt x="9543" y="10412"/>
                  </a:cubicBezTo>
                  <a:cubicBezTo>
                    <a:pt x="9931" y="10203"/>
                    <a:pt x="11025" y="10164"/>
                    <a:pt x="11573" y="10164"/>
                  </a:cubicBezTo>
                  <a:cubicBezTo>
                    <a:pt x="12234" y="10164"/>
                    <a:pt x="12850" y="10273"/>
                    <a:pt x="13489" y="10342"/>
                  </a:cubicBezTo>
                  <a:cubicBezTo>
                    <a:pt x="14401" y="10442"/>
                    <a:pt x="15268" y="10481"/>
                    <a:pt x="16089" y="10243"/>
                  </a:cubicBezTo>
                  <a:cubicBezTo>
                    <a:pt x="17001" y="9975"/>
                    <a:pt x="17321" y="9539"/>
                    <a:pt x="17709" y="9122"/>
                  </a:cubicBezTo>
                  <a:cubicBezTo>
                    <a:pt x="18165" y="8616"/>
                    <a:pt x="18758" y="8160"/>
                    <a:pt x="18895" y="7604"/>
                  </a:cubicBezTo>
                  <a:cubicBezTo>
                    <a:pt x="18895" y="7564"/>
                    <a:pt x="18826" y="7515"/>
                    <a:pt x="18735" y="7505"/>
                  </a:cubicBezTo>
                  <a:cubicBezTo>
                    <a:pt x="17115" y="7356"/>
                    <a:pt x="15633" y="7723"/>
                    <a:pt x="14264" y="8050"/>
                  </a:cubicBezTo>
                  <a:cubicBezTo>
                    <a:pt x="13352" y="8269"/>
                    <a:pt x="12326" y="8566"/>
                    <a:pt x="11322" y="8259"/>
                  </a:cubicBezTo>
                  <a:cubicBezTo>
                    <a:pt x="10318" y="7951"/>
                    <a:pt x="10136" y="7277"/>
                    <a:pt x="10797" y="6840"/>
                  </a:cubicBezTo>
                  <a:cubicBezTo>
                    <a:pt x="11299" y="6513"/>
                    <a:pt x="12257" y="6433"/>
                    <a:pt x="12850" y="6165"/>
                  </a:cubicBezTo>
                  <a:cubicBezTo>
                    <a:pt x="13284" y="5967"/>
                    <a:pt x="13489" y="5719"/>
                    <a:pt x="14196" y="5679"/>
                  </a:cubicBezTo>
                  <a:cubicBezTo>
                    <a:pt x="14607" y="5659"/>
                    <a:pt x="14949" y="5739"/>
                    <a:pt x="15359" y="5758"/>
                  </a:cubicBezTo>
                  <a:cubicBezTo>
                    <a:pt x="16522" y="5808"/>
                    <a:pt x="17594" y="5540"/>
                    <a:pt x="18712" y="5798"/>
                  </a:cubicBezTo>
                  <a:cubicBezTo>
                    <a:pt x="19602" y="5997"/>
                    <a:pt x="20491" y="6314"/>
                    <a:pt x="21039" y="6671"/>
                  </a:cubicBezTo>
                  <a:cubicBezTo>
                    <a:pt x="21198" y="6771"/>
                    <a:pt x="21586" y="6681"/>
                    <a:pt x="21449" y="6572"/>
                  </a:cubicBezTo>
                  <a:cubicBezTo>
                    <a:pt x="20103" y="5669"/>
                    <a:pt x="18689" y="4419"/>
                    <a:pt x="15884" y="4340"/>
                  </a:cubicBezTo>
                  <a:cubicBezTo>
                    <a:pt x="13580" y="4270"/>
                    <a:pt x="10843" y="4568"/>
                    <a:pt x="9429" y="5362"/>
                  </a:cubicBezTo>
                  <a:cubicBezTo>
                    <a:pt x="10022" y="4627"/>
                    <a:pt x="11254" y="3943"/>
                    <a:pt x="12827" y="3665"/>
                  </a:cubicBezTo>
                  <a:cubicBezTo>
                    <a:pt x="13877" y="3486"/>
                    <a:pt x="14880" y="3070"/>
                    <a:pt x="15952" y="2980"/>
                  </a:cubicBezTo>
                  <a:cubicBezTo>
                    <a:pt x="17093" y="2881"/>
                    <a:pt x="18210" y="3109"/>
                    <a:pt x="19328" y="3179"/>
                  </a:cubicBezTo>
                  <a:cubicBezTo>
                    <a:pt x="19488" y="3189"/>
                    <a:pt x="19579" y="3109"/>
                    <a:pt x="19556" y="3060"/>
                  </a:cubicBezTo>
                  <a:cubicBezTo>
                    <a:pt x="19328" y="2464"/>
                    <a:pt x="17731" y="2226"/>
                    <a:pt x="16614" y="205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E193F120-ED78-D54D-A009-57A0D137DC9C}"/>
                </a:ext>
              </a:extLst>
            </p:cNvPr>
            <p:cNvSpPr/>
            <p:nvPr/>
          </p:nvSpPr>
          <p:spPr>
            <a:xfrm>
              <a:off x="28422600" y="18580100"/>
              <a:ext cx="993318" cy="233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65" extrusionOk="0">
                  <a:moveTo>
                    <a:pt x="6579" y="1285"/>
                  </a:moveTo>
                  <a:cubicBezTo>
                    <a:pt x="8167" y="1099"/>
                    <a:pt x="8303" y="1389"/>
                    <a:pt x="9782" y="1725"/>
                  </a:cubicBezTo>
                  <a:cubicBezTo>
                    <a:pt x="10712" y="1933"/>
                    <a:pt x="14244" y="1887"/>
                    <a:pt x="13697" y="2257"/>
                  </a:cubicBezTo>
                  <a:cubicBezTo>
                    <a:pt x="12875" y="2824"/>
                    <a:pt x="14901" y="2303"/>
                    <a:pt x="15421" y="2500"/>
                  </a:cubicBezTo>
                  <a:cubicBezTo>
                    <a:pt x="15668" y="2593"/>
                    <a:pt x="15859" y="2697"/>
                    <a:pt x="16024" y="2813"/>
                  </a:cubicBezTo>
                  <a:cubicBezTo>
                    <a:pt x="16544" y="3172"/>
                    <a:pt x="17858" y="2905"/>
                    <a:pt x="17447" y="2523"/>
                  </a:cubicBezTo>
                  <a:cubicBezTo>
                    <a:pt x="17146" y="2245"/>
                    <a:pt x="16708" y="1979"/>
                    <a:pt x="16215" y="1771"/>
                  </a:cubicBezTo>
                  <a:cubicBezTo>
                    <a:pt x="15531" y="1481"/>
                    <a:pt x="14846" y="1215"/>
                    <a:pt x="14189" y="914"/>
                  </a:cubicBezTo>
                  <a:cubicBezTo>
                    <a:pt x="13259" y="486"/>
                    <a:pt x="12574" y="254"/>
                    <a:pt x="11123" y="301"/>
                  </a:cubicBezTo>
                  <a:cubicBezTo>
                    <a:pt x="10932" y="301"/>
                    <a:pt x="10822" y="197"/>
                    <a:pt x="10932" y="150"/>
                  </a:cubicBezTo>
                  <a:cubicBezTo>
                    <a:pt x="11534" y="-197"/>
                    <a:pt x="12574" y="173"/>
                    <a:pt x="13587" y="116"/>
                  </a:cubicBezTo>
                  <a:cubicBezTo>
                    <a:pt x="14107" y="92"/>
                    <a:pt x="14874" y="486"/>
                    <a:pt x="15257" y="613"/>
                  </a:cubicBezTo>
                  <a:cubicBezTo>
                    <a:pt x="16024" y="880"/>
                    <a:pt x="16681" y="278"/>
                    <a:pt x="17256" y="602"/>
                  </a:cubicBezTo>
                  <a:cubicBezTo>
                    <a:pt x="17830" y="926"/>
                    <a:pt x="18323" y="1285"/>
                    <a:pt x="19035" y="1562"/>
                  </a:cubicBezTo>
                  <a:cubicBezTo>
                    <a:pt x="19610" y="1782"/>
                    <a:pt x="19555" y="3229"/>
                    <a:pt x="19993" y="3519"/>
                  </a:cubicBezTo>
                  <a:cubicBezTo>
                    <a:pt x="20814" y="4074"/>
                    <a:pt x="21033" y="4653"/>
                    <a:pt x="20869" y="5301"/>
                  </a:cubicBezTo>
                  <a:cubicBezTo>
                    <a:pt x="20678" y="6112"/>
                    <a:pt x="20376" y="5741"/>
                    <a:pt x="20240" y="6563"/>
                  </a:cubicBezTo>
                  <a:cubicBezTo>
                    <a:pt x="20103" y="7420"/>
                    <a:pt x="20678" y="8265"/>
                    <a:pt x="20459" y="9121"/>
                  </a:cubicBezTo>
                  <a:cubicBezTo>
                    <a:pt x="20240" y="10001"/>
                    <a:pt x="19665" y="10846"/>
                    <a:pt x="19747" y="11737"/>
                  </a:cubicBezTo>
                  <a:cubicBezTo>
                    <a:pt x="19829" y="12652"/>
                    <a:pt x="20349" y="13555"/>
                    <a:pt x="20349" y="14481"/>
                  </a:cubicBezTo>
                  <a:cubicBezTo>
                    <a:pt x="20349" y="14562"/>
                    <a:pt x="20349" y="14654"/>
                    <a:pt x="20322" y="14735"/>
                  </a:cubicBezTo>
                  <a:lnTo>
                    <a:pt x="20650" y="14747"/>
                  </a:lnTo>
                  <a:cubicBezTo>
                    <a:pt x="20650" y="14643"/>
                    <a:pt x="20705" y="14527"/>
                    <a:pt x="20842" y="14411"/>
                  </a:cubicBezTo>
                  <a:cubicBezTo>
                    <a:pt x="20979" y="14296"/>
                    <a:pt x="21389" y="14411"/>
                    <a:pt x="21252" y="14516"/>
                  </a:cubicBezTo>
                  <a:cubicBezTo>
                    <a:pt x="20924" y="14793"/>
                    <a:pt x="21335" y="15164"/>
                    <a:pt x="21389" y="15465"/>
                  </a:cubicBezTo>
                  <a:cubicBezTo>
                    <a:pt x="21444" y="15685"/>
                    <a:pt x="21389" y="15905"/>
                    <a:pt x="21335" y="16125"/>
                  </a:cubicBezTo>
                  <a:cubicBezTo>
                    <a:pt x="21198" y="16611"/>
                    <a:pt x="20842" y="17027"/>
                    <a:pt x="20212" y="17433"/>
                  </a:cubicBezTo>
                  <a:cubicBezTo>
                    <a:pt x="18843" y="18335"/>
                    <a:pt x="17502" y="19273"/>
                    <a:pt x="16023" y="20141"/>
                  </a:cubicBezTo>
                  <a:cubicBezTo>
                    <a:pt x="15093" y="20697"/>
                    <a:pt x="13724" y="21403"/>
                    <a:pt x="11917" y="21241"/>
                  </a:cubicBezTo>
                  <a:cubicBezTo>
                    <a:pt x="11123" y="21171"/>
                    <a:pt x="10439" y="20963"/>
                    <a:pt x="9672" y="20859"/>
                  </a:cubicBezTo>
                  <a:cubicBezTo>
                    <a:pt x="9070" y="20766"/>
                    <a:pt x="8385" y="20708"/>
                    <a:pt x="7728" y="20685"/>
                  </a:cubicBezTo>
                  <a:cubicBezTo>
                    <a:pt x="7181" y="20662"/>
                    <a:pt x="6606" y="20720"/>
                    <a:pt x="6031" y="20685"/>
                  </a:cubicBezTo>
                  <a:cubicBezTo>
                    <a:pt x="4279" y="20570"/>
                    <a:pt x="4963" y="19806"/>
                    <a:pt x="4909" y="19273"/>
                  </a:cubicBezTo>
                  <a:cubicBezTo>
                    <a:pt x="4826" y="18254"/>
                    <a:pt x="6004" y="17433"/>
                    <a:pt x="6579" y="16483"/>
                  </a:cubicBezTo>
                  <a:cubicBezTo>
                    <a:pt x="6880" y="16020"/>
                    <a:pt x="7126" y="15604"/>
                    <a:pt x="7728" y="15187"/>
                  </a:cubicBezTo>
                  <a:cubicBezTo>
                    <a:pt x="8495" y="14666"/>
                    <a:pt x="9344" y="14180"/>
                    <a:pt x="10083" y="13659"/>
                  </a:cubicBezTo>
                  <a:cubicBezTo>
                    <a:pt x="10849" y="13115"/>
                    <a:pt x="11315" y="12513"/>
                    <a:pt x="11725" y="11911"/>
                  </a:cubicBezTo>
                  <a:cubicBezTo>
                    <a:pt x="11999" y="11517"/>
                    <a:pt x="13094" y="10360"/>
                    <a:pt x="12465" y="9978"/>
                  </a:cubicBezTo>
                  <a:cubicBezTo>
                    <a:pt x="12109" y="9758"/>
                    <a:pt x="10959" y="9677"/>
                    <a:pt x="10384" y="9665"/>
                  </a:cubicBezTo>
                  <a:cubicBezTo>
                    <a:pt x="9699" y="9642"/>
                    <a:pt x="9015" y="9735"/>
                    <a:pt x="8358" y="9781"/>
                  </a:cubicBezTo>
                  <a:cubicBezTo>
                    <a:pt x="7400" y="9851"/>
                    <a:pt x="7509" y="8763"/>
                    <a:pt x="6688" y="8496"/>
                  </a:cubicBezTo>
                  <a:cubicBezTo>
                    <a:pt x="5785" y="8195"/>
                    <a:pt x="4471" y="8832"/>
                    <a:pt x="4142" y="8392"/>
                  </a:cubicBezTo>
                  <a:cubicBezTo>
                    <a:pt x="3759" y="7871"/>
                    <a:pt x="3211" y="7373"/>
                    <a:pt x="3184" y="6818"/>
                  </a:cubicBezTo>
                  <a:cubicBezTo>
                    <a:pt x="3184" y="6772"/>
                    <a:pt x="3266" y="6725"/>
                    <a:pt x="3376" y="6725"/>
                  </a:cubicBezTo>
                  <a:cubicBezTo>
                    <a:pt x="5100" y="6633"/>
                    <a:pt x="6579" y="7049"/>
                    <a:pt x="7947" y="7431"/>
                  </a:cubicBezTo>
                  <a:cubicBezTo>
                    <a:pt x="8851" y="7686"/>
                    <a:pt x="9891" y="8022"/>
                    <a:pt x="10986" y="7744"/>
                  </a:cubicBezTo>
                  <a:cubicBezTo>
                    <a:pt x="12081" y="7466"/>
                    <a:pt x="12410" y="6783"/>
                    <a:pt x="11807" y="6320"/>
                  </a:cubicBezTo>
                  <a:cubicBezTo>
                    <a:pt x="11342" y="5973"/>
                    <a:pt x="10357" y="5857"/>
                    <a:pt x="9782" y="5556"/>
                  </a:cubicBezTo>
                  <a:cubicBezTo>
                    <a:pt x="9371" y="5336"/>
                    <a:pt x="9207" y="5081"/>
                    <a:pt x="8468" y="5024"/>
                  </a:cubicBezTo>
                  <a:cubicBezTo>
                    <a:pt x="8030" y="4989"/>
                    <a:pt x="7674" y="5058"/>
                    <a:pt x="7236" y="5070"/>
                  </a:cubicBezTo>
                  <a:cubicBezTo>
                    <a:pt x="6004" y="5081"/>
                    <a:pt x="4936" y="4781"/>
                    <a:pt x="3704" y="5000"/>
                  </a:cubicBezTo>
                  <a:cubicBezTo>
                    <a:pt x="2746" y="5174"/>
                    <a:pt x="1322" y="4537"/>
                    <a:pt x="665" y="4885"/>
                  </a:cubicBezTo>
                  <a:cubicBezTo>
                    <a:pt x="474" y="4989"/>
                    <a:pt x="-156" y="4480"/>
                    <a:pt x="36" y="4387"/>
                  </a:cubicBezTo>
                  <a:cubicBezTo>
                    <a:pt x="1596" y="3519"/>
                    <a:pt x="4005" y="3611"/>
                    <a:pt x="6934" y="3635"/>
                  </a:cubicBezTo>
                  <a:cubicBezTo>
                    <a:pt x="9371" y="3646"/>
                    <a:pt x="12136" y="4040"/>
                    <a:pt x="13505" y="4885"/>
                  </a:cubicBezTo>
                  <a:cubicBezTo>
                    <a:pt x="13012" y="4121"/>
                    <a:pt x="11862" y="3380"/>
                    <a:pt x="10274" y="3056"/>
                  </a:cubicBezTo>
                  <a:cubicBezTo>
                    <a:pt x="9207" y="2836"/>
                    <a:pt x="8221" y="2384"/>
                    <a:pt x="7126" y="2257"/>
                  </a:cubicBezTo>
                  <a:cubicBezTo>
                    <a:pt x="5976" y="2118"/>
                    <a:pt x="4744" y="2315"/>
                    <a:pt x="3567" y="2338"/>
                  </a:cubicBezTo>
                  <a:cubicBezTo>
                    <a:pt x="3403" y="2338"/>
                    <a:pt x="3321" y="2269"/>
                    <a:pt x="3348" y="2211"/>
                  </a:cubicBezTo>
                  <a:cubicBezTo>
                    <a:pt x="3677" y="1609"/>
                    <a:pt x="5374" y="1424"/>
                    <a:pt x="6579" y="12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10144">
            <a:off x="1503609" y="1723586"/>
            <a:ext cx="3633910" cy="25801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1110144">
            <a:off x="1753928" y="4333666"/>
            <a:ext cx="3611753" cy="812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ABA1B-5DE1-464C-9D71-45B0FC409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sp>
        <p:nvSpPr>
          <p:cNvPr id="16" name="Shape">
            <a:extLst>
              <a:ext uri="{FF2B5EF4-FFF2-40B4-BE49-F238E27FC236}">
                <a16:creationId xmlns:a16="http://schemas.microsoft.com/office/drawing/2014/main" id="{94AD7E08-1E1A-8E4C-A8F2-AA7BCE219DAA}"/>
              </a:ext>
            </a:extLst>
          </p:cNvPr>
          <p:cNvSpPr/>
          <p:nvPr userDrawn="1"/>
        </p:nvSpPr>
        <p:spPr>
          <a:xfrm>
            <a:off x="7635271" y="941051"/>
            <a:ext cx="1229989" cy="303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69" y="0"/>
                </a:moveTo>
                <a:lnTo>
                  <a:pt x="21600" y="1496"/>
                </a:lnTo>
                <a:lnTo>
                  <a:pt x="21411" y="3387"/>
                </a:lnTo>
                <a:lnTo>
                  <a:pt x="18569" y="4113"/>
                </a:lnTo>
                <a:lnTo>
                  <a:pt x="17479" y="6093"/>
                </a:lnTo>
                <a:lnTo>
                  <a:pt x="20037" y="6137"/>
                </a:lnTo>
                <a:lnTo>
                  <a:pt x="18568" y="12098"/>
                </a:lnTo>
                <a:lnTo>
                  <a:pt x="16247" y="12208"/>
                </a:lnTo>
                <a:lnTo>
                  <a:pt x="16153" y="12912"/>
                </a:lnTo>
                <a:lnTo>
                  <a:pt x="17195" y="16893"/>
                </a:lnTo>
                <a:lnTo>
                  <a:pt x="11132" y="17861"/>
                </a:lnTo>
                <a:lnTo>
                  <a:pt x="9426" y="21600"/>
                </a:lnTo>
                <a:lnTo>
                  <a:pt x="0" y="15837"/>
                </a:lnTo>
                <a:lnTo>
                  <a:pt x="5211" y="924"/>
                </a:lnTo>
                <a:lnTo>
                  <a:pt x="1676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A941855F-219D-E840-8AEC-39D19A27CCB5}"/>
              </a:ext>
            </a:extLst>
          </p:cNvPr>
          <p:cNvSpPr/>
          <p:nvPr userDrawn="1"/>
        </p:nvSpPr>
        <p:spPr>
          <a:xfrm>
            <a:off x="5637242" y="923291"/>
            <a:ext cx="493615" cy="27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24"/>
                </a:moveTo>
                <a:lnTo>
                  <a:pt x="6256" y="18445"/>
                </a:lnTo>
                <a:lnTo>
                  <a:pt x="20656" y="21600"/>
                </a:lnTo>
                <a:lnTo>
                  <a:pt x="21600" y="4126"/>
                </a:lnTo>
                <a:lnTo>
                  <a:pt x="8616" y="2912"/>
                </a:lnTo>
                <a:lnTo>
                  <a:pt x="1770" y="0"/>
                </a:lnTo>
                <a:lnTo>
                  <a:pt x="0" y="75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FE95894-08ED-BE4E-8C1D-71076D8F09EE}"/>
              </a:ext>
            </a:extLst>
          </p:cNvPr>
          <p:cNvSpPr/>
          <p:nvPr userDrawn="1"/>
        </p:nvSpPr>
        <p:spPr>
          <a:xfrm>
            <a:off x="3941137" y="816729"/>
            <a:ext cx="4731145" cy="3312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1" y="0"/>
                </a:moveTo>
                <a:lnTo>
                  <a:pt x="7906" y="645"/>
                </a:lnTo>
                <a:lnTo>
                  <a:pt x="8817" y="2136"/>
                </a:lnTo>
                <a:lnTo>
                  <a:pt x="9581" y="2196"/>
                </a:lnTo>
                <a:lnTo>
                  <a:pt x="9839" y="484"/>
                </a:lnTo>
                <a:lnTo>
                  <a:pt x="15677" y="1390"/>
                </a:lnTo>
                <a:lnTo>
                  <a:pt x="21600" y="101"/>
                </a:lnTo>
                <a:lnTo>
                  <a:pt x="20910" y="3204"/>
                </a:lnTo>
                <a:lnTo>
                  <a:pt x="19654" y="3264"/>
                </a:lnTo>
                <a:lnTo>
                  <a:pt x="20960" y="4312"/>
                </a:lnTo>
                <a:lnTo>
                  <a:pt x="20836" y="4937"/>
                </a:lnTo>
                <a:lnTo>
                  <a:pt x="18805" y="5259"/>
                </a:lnTo>
                <a:lnTo>
                  <a:pt x="20886" y="6367"/>
                </a:lnTo>
                <a:lnTo>
                  <a:pt x="20516" y="11223"/>
                </a:lnTo>
                <a:lnTo>
                  <a:pt x="18965" y="11425"/>
                </a:lnTo>
                <a:lnTo>
                  <a:pt x="20368" y="12634"/>
                </a:lnTo>
                <a:lnTo>
                  <a:pt x="20048" y="16079"/>
                </a:lnTo>
                <a:lnTo>
                  <a:pt x="17819" y="16543"/>
                </a:lnTo>
                <a:lnTo>
                  <a:pt x="19913" y="17167"/>
                </a:lnTo>
                <a:lnTo>
                  <a:pt x="20036" y="21600"/>
                </a:lnTo>
                <a:cubicBezTo>
                  <a:pt x="13817" y="19243"/>
                  <a:pt x="7032" y="18759"/>
                  <a:pt x="0" y="19001"/>
                </a:cubicBezTo>
                <a:lnTo>
                  <a:pt x="591" y="13520"/>
                </a:lnTo>
                <a:lnTo>
                  <a:pt x="2722" y="13359"/>
                </a:lnTo>
                <a:lnTo>
                  <a:pt x="813" y="12754"/>
                </a:lnTo>
                <a:lnTo>
                  <a:pt x="936" y="9450"/>
                </a:lnTo>
                <a:lnTo>
                  <a:pt x="1626" y="8866"/>
                </a:lnTo>
                <a:lnTo>
                  <a:pt x="874" y="8342"/>
                </a:lnTo>
                <a:lnTo>
                  <a:pt x="1096" y="7576"/>
                </a:lnTo>
                <a:lnTo>
                  <a:pt x="2832" y="7395"/>
                </a:lnTo>
                <a:lnTo>
                  <a:pt x="1121" y="6790"/>
                </a:lnTo>
                <a:lnTo>
                  <a:pt x="1232" y="3808"/>
                </a:lnTo>
                <a:lnTo>
                  <a:pt x="2697" y="3123"/>
                </a:lnTo>
                <a:lnTo>
                  <a:pt x="1071" y="2841"/>
                </a:lnTo>
                <a:lnTo>
                  <a:pt x="1281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60D50AC-C426-264A-97DD-EAE5B45264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459" y="932172"/>
            <a:ext cx="4450719" cy="3056541"/>
          </a:xfrm>
          <a:custGeom>
            <a:avLst/>
            <a:gdLst>
              <a:gd name="connsiteX0" fmla="*/ 248705 w 4450719"/>
              <a:gd name="connsiteY0" fmla="*/ 0 h 3056541"/>
              <a:gd name="connsiteX1" fmla="*/ 1552188 w 4450719"/>
              <a:gd name="connsiteY1" fmla="*/ 89715 h 3056541"/>
              <a:gd name="connsiteX2" fmla="*/ 1722799 w 4450719"/>
              <a:gd name="connsiteY2" fmla="*/ 284145 h 3056541"/>
              <a:gd name="connsiteX3" fmla="*/ 1752059 w 4450719"/>
              <a:gd name="connsiteY3" fmla="*/ 317965 h 3056541"/>
              <a:gd name="connsiteX4" fmla="*/ 1797390 w 4450719"/>
              <a:gd name="connsiteY4" fmla="*/ 320512 h 3056541"/>
              <a:gd name="connsiteX5" fmla="*/ 1966146 w 4450719"/>
              <a:gd name="connsiteY5" fmla="*/ 329427 h 3056541"/>
              <a:gd name="connsiteX6" fmla="*/ 2056603 w 4450719"/>
              <a:gd name="connsiteY6" fmla="*/ 333955 h 3056541"/>
              <a:gd name="connsiteX7" fmla="*/ 2075354 w 4450719"/>
              <a:gd name="connsiteY7" fmla="*/ 245089 h 3056541"/>
              <a:gd name="connsiteX8" fmla="*/ 2110795 w 4450719"/>
              <a:gd name="connsiteY8" fmla="*/ 76414 h 3056541"/>
              <a:gd name="connsiteX9" fmla="*/ 3294562 w 4450719"/>
              <a:gd name="connsiteY9" fmla="*/ 205185 h 3056541"/>
              <a:gd name="connsiteX10" fmla="*/ 3308780 w 4450719"/>
              <a:gd name="connsiteY10" fmla="*/ 206883 h 3056541"/>
              <a:gd name="connsiteX11" fmla="*/ 3322997 w 4450719"/>
              <a:gd name="connsiteY11" fmla="*/ 205185 h 3056541"/>
              <a:gd name="connsiteX12" fmla="*/ 4450719 w 4450719"/>
              <a:gd name="connsiteY12" fmla="*/ 32830 h 3056541"/>
              <a:gd name="connsiteX13" fmla="*/ 4374274 w 4450719"/>
              <a:gd name="connsiteY13" fmla="*/ 273532 h 3056541"/>
              <a:gd name="connsiteX14" fmla="*/ 4174609 w 4450719"/>
              <a:gd name="connsiteY14" fmla="*/ 280608 h 3056541"/>
              <a:gd name="connsiteX15" fmla="*/ 3792795 w 4450719"/>
              <a:gd name="connsiteY15" fmla="*/ 293909 h 3056541"/>
              <a:gd name="connsiteX16" fmla="*/ 4126599 w 4450719"/>
              <a:gd name="connsiteY16" fmla="*/ 479566 h 3056541"/>
              <a:gd name="connsiteX17" fmla="*/ 4260739 w 4450719"/>
              <a:gd name="connsiteY17" fmla="*/ 554140 h 3056541"/>
              <a:gd name="connsiteX18" fmla="*/ 3981951 w 4450719"/>
              <a:gd name="connsiteY18" fmla="*/ 585130 h 3056541"/>
              <a:gd name="connsiteX19" fmla="*/ 3534201 w 4450719"/>
              <a:gd name="connsiteY19" fmla="*/ 634940 h 3056541"/>
              <a:gd name="connsiteX20" fmla="*/ 3956195 w 4450719"/>
              <a:gd name="connsiteY20" fmla="*/ 791163 h 3056541"/>
              <a:gd name="connsiteX21" fmla="*/ 4333475 w 4450719"/>
              <a:gd name="connsiteY21" fmla="*/ 931538 h 3056541"/>
              <a:gd name="connsiteX22" fmla="*/ 4270423 w 4450719"/>
              <a:gd name="connsiteY22" fmla="*/ 1507894 h 3056541"/>
              <a:gd name="connsiteX23" fmla="*/ 4018216 w 4450719"/>
              <a:gd name="connsiteY23" fmla="*/ 1530959 h 3056541"/>
              <a:gd name="connsiteX24" fmla="*/ 3694097 w 4450719"/>
              <a:gd name="connsiteY24" fmla="*/ 1560251 h 3056541"/>
              <a:gd name="connsiteX25" fmla="*/ 3972885 w 4450719"/>
              <a:gd name="connsiteY25" fmla="*/ 1728078 h 3056541"/>
              <a:gd name="connsiteX26" fmla="*/ 4219735 w 4450719"/>
              <a:gd name="connsiteY26" fmla="*/ 1877226 h 3056541"/>
              <a:gd name="connsiteX27" fmla="*/ 4170077 w 4450719"/>
              <a:gd name="connsiteY27" fmla="*/ 2256463 h 3056541"/>
              <a:gd name="connsiteX28" fmla="*/ 3760651 w 4450719"/>
              <a:gd name="connsiteY28" fmla="*/ 2315896 h 3056541"/>
              <a:gd name="connsiteX29" fmla="*/ 3167635 w 4450719"/>
              <a:gd name="connsiteY29" fmla="*/ 2402073 h 3056541"/>
              <a:gd name="connsiteX30" fmla="*/ 3754470 w 4450719"/>
              <a:gd name="connsiteY30" fmla="*/ 2525467 h 3056541"/>
              <a:gd name="connsiteX31" fmla="*/ 4132781 w 4450719"/>
              <a:gd name="connsiteY31" fmla="*/ 2604569 h 3056541"/>
              <a:gd name="connsiteX32" fmla="*/ 4151532 w 4450719"/>
              <a:gd name="connsiteY32" fmla="*/ 3056541 h 3056541"/>
              <a:gd name="connsiteX33" fmla="*/ 2481070 w 4450719"/>
              <a:gd name="connsiteY33" fmla="*/ 2771547 h 3056541"/>
              <a:gd name="connsiteX34" fmla="*/ 573648 w 4450719"/>
              <a:gd name="connsiteY34" fmla="*/ 2681832 h 3056541"/>
              <a:gd name="connsiteX35" fmla="*/ 0 w 4450719"/>
              <a:gd name="connsiteY35" fmla="*/ 2688058 h 3056541"/>
              <a:gd name="connsiteX36" fmla="*/ 95814 w 4450719"/>
              <a:gd name="connsiteY36" fmla="*/ 2060194 h 3056541"/>
              <a:gd name="connsiteX37" fmla="*/ 474125 w 4450719"/>
              <a:gd name="connsiteY37" fmla="*/ 2040666 h 3056541"/>
              <a:gd name="connsiteX38" fmla="*/ 1245789 w 4450719"/>
              <a:gd name="connsiteY38" fmla="*/ 2000761 h 3056541"/>
              <a:gd name="connsiteX39" fmla="*/ 492052 w 4450719"/>
              <a:gd name="connsiteY39" fmla="*/ 1830246 h 3056541"/>
              <a:gd name="connsiteX40" fmla="*/ 162575 w 4450719"/>
              <a:gd name="connsiteY40" fmla="*/ 1755672 h 3056541"/>
              <a:gd name="connsiteX41" fmla="*/ 181120 w 4450719"/>
              <a:gd name="connsiteY41" fmla="*/ 1396811 h 3056541"/>
              <a:gd name="connsiteX42" fmla="*/ 283321 w 4450719"/>
              <a:gd name="connsiteY42" fmla="*/ 1337378 h 3056541"/>
              <a:gd name="connsiteX43" fmla="*/ 454757 w 4450719"/>
              <a:gd name="connsiteY43" fmla="*/ 1237050 h 3056541"/>
              <a:gd name="connsiteX44" fmla="*/ 277140 w 4450719"/>
              <a:gd name="connsiteY44" fmla="*/ 1149033 h 3056541"/>
              <a:gd name="connsiteX45" fmla="*/ 261068 w 4450719"/>
              <a:gd name="connsiteY45" fmla="*/ 1141109 h 3056541"/>
              <a:gd name="connsiteX46" fmla="*/ 503591 w 4450719"/>
              <a:gd name="connsiteY46" fmla="*/ 1123279 h 3056541"/>
              <a:gd name="connsiteX47" fmla="*/ 1172229 w 4450719"/>
              <a:gd name="connsiteY47" fmla="*/ 1073610 h 3056541"/>
              <a:gd name="connsiteX48" fmla="*/ 521311 w 4450719"/>
              <a:gd name="connsiteY48" fmla="*/ 913708 h 3056541"/>
              <a:gd name="connsiteX49" fmla="*/ 231809 w 4450719"/>
              <a:gd name="connsiteY49" fmla="*/ 842671 h 3056541"/>
              <a:gd name="connsiteX50" fmla="*/ 246850 w 4450719"/>
              <a:gd name="connsiteY50" fmla="*/ 546074 h 3056541"/>
              <a:gd name="connsiteX51" fmla="*/ 499058 w 4450719"/>
              <a:gd name="connsiteY51" fmla="*/ 464425 h 3056541"/>
              <a:gd name="connsiteX52" fmla="*/ 960820 w 4450719"/>
              <a:gd name="connsiteY52" fmla="*/ 315277 h 3056541"/>
              <a:gd name="connsiteX53" fmla="*/ 478659 w 4450719"/>
              <a:gd name="connsiteY53" fmla="*/ 257542 h 3056541"/>
              <a:gd name="connsiteX54" fmla="*/ 226451 w 4450719"/>
              <a:gd name="connsiteY54" fmla="*/ 227401 h 305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450719" h="3056541">
                <a:moveTo>
                  <a:pt x="248705" y="0"/>
                </a:moveTo>
                <a:lnTo>
                  <a:pt x="1552188" y="89715"/>
                </a:lnTo>
                <a:lnTo>
                  <a:pt x="1722799" y="284145"/>
                </a:lnTo>
                <a:lnTo>
                  <a:pt x="1752059" y="317965"/>
                </a:lnTo>
                <a:lnTo>
                  <a:pt x="1797390" y="320512"/>
                </a:lnTo>
                <a:lnTo>
                  <a:pt x="1966146" y="329427"/>
                </a:lnTo>
                <a:lnTo>
                  <a:pt x="2056603" y="333955"/>
                </a:lnTo>
                <a:lnTo>
                  <a:pt x="2075354" y="245089"/>
                </a:lnTo>
                <a:lnTo>
                  <a:pt x="2110795" y="76414"/>
                </a:lnTo>
                <a:lnTo>
                  <a:pt x="3294562" y="205185"/>
                </a:lnTo>
                <a:lnTo>
                  <a:pt x="3308780" y="206883"/>
                </a:lnTo>
                <a:lnTo>
                  <a:pt x="3322997" y="205185"/>
                </a:lnTo>
                <a:lnTo>
                  <a:pt x="4450719" y="32830"/>
                </a:lnTo>
                <a:lnTo>
                  <a:pt x="4374274" y="273532"/>
                </a:lnTo>
                <a:lnTo>
                  <a:pt x="4174609" y="280608"/>
                </a:lnTo>
                <a:lnTo>
                  <a:pt x="3792795" y="293909"/>
                </a:lnTo>
                <a:lnTo>
                  <a:pt x="4126599" y="479566"/>
                </a:lnTo>
                <a:lnTo>
                  <a:pt x="4260739" y="554140"/>
                </a:lnTo>
                <a:lnTo>
                  <a:pt x="3981951" y="585130"/>
                </a:lnTo>
                <a:lnTo>
                  <a:pt x="3534201" y="634940"/>
                </a:lnTo>
                <a:lnTo>
                  <a:pt x="3956195" y="791163"/>
                </a:lnTo>
                <a:lnTo>
                  <a:pt x="4333475" y="931538"/>
                </a:lnTo>
                <a:lnTo>
                  <a:pt x="4270423" y="1507894"/>
                </a:lnTo>
                <a:lnTo>
                  <a:pt x="4018216" y="1530959"/>
                </a:lnTo>
                <a:lnTo>
                  <a:pt x="3694097" y="1560251"/>
                </a:lnTo>
                <a:lnTo>
                  <a:pt x="3972885" y="1728078"/>
                </a:lnTo>
                <a:lnTo>
                  <a:pt x="4219735" y="1877226"/>
                </a:lnTo>
                <a:lnTo>
                  <a:pt x="4170077" y="2256463"/>
                </a:lnTo>
                <a:lnTo>
                  <a:pt x="3760651" y="2315896"/>
                </a:lnTo>
                <a:lnTo>
                  <a:pt x="3167635" y="2402073"/>
                </a:lnTo>
                <a:lnTo>
                  <a:pt x="3754470" y="2525467"/>
                </a:lnTo>
                <a:lnTo>
                  <a:pt x="4132781" y="2604569"/>
                </a:lnTo>
                <a:lnTo>
                  <a:pt x="4151532" y="3056541"/>
                </a:lnTo>
                <a:cubicBezTo>
                  <a:pt x="3632899" y="2926921"/>
                  <a:pt x="3083977" y="2833668"/>
                  <a:pt x="2481070" y="2771547"/>
                </a:cubicBezTo>
                <a:cubicBezTo>
                  <a:pt x="1895883" y="2711124"/>
                  <a:pt x="1272576" y="2681832"/>
                  <a:pt x="573648" y="2681832"/>
                </a:cubicBezTo>
                <a:cubicBezTo>
                  <a:pt x="389850" y="2681832"/>
                  <a:pt x="197192" y="2683530"/>
                  <a:pt x="0" y="2688058"/>
                </a:cubicBezTo>
                <a:lnTo>
                  <a:pt x="95814" y="2060194"/>
                </a:lnTo>
                <a:lnTo>
                  <a:pt x="474125" y="2040666"/>
                </a:lnTo>
                <a:lnTo>
                  <a:pt x="1245789" y="2000761"/>
                </a:lnTo>
                <a:lnTo>
                  <a:pt x="492052" y="1830246"/>
                </a:lnTo>
                <a:lnTo>
                  <a:pt x="162575" y="1755672"/>
                </a:lnTo>
                <a:lnTo>
                  <a:pt x="181120" y="1396811"/>
                </a:lnTo>
                <a:lnTo>
                  <a:pt x="283321" y="1337378"/>
                </a:lnTo>
                <a:lnTo>
                  <a:pt x="454757" y="1237050"/>
                </a:lnTo>
                <a:lnTo>
                  <a:pt x="277140" y="1149033"/>
                </a:lnTo>
                <a:lnTo>
                  <a:pt x="261068" y="1141109"/>
                </a:lnTo>
                <a:lnTo>
                  <a:pt x="503591" y="1123279"/>
                </a:lnTo>
                <a:lnTo>
                  <a:pt x="1172229" y="1073610"/>
                </a:lnTo>
                <a:lnTo>
                  <a:pt x="521311" y="913708"/>
                </a:lnTo>
                <a:lnTo>
                  <a:pt x="231809" y="842671"/>
                </a:lnTo>
                <a:lnTo>
                  <a:pt x="246850" y="546074"/>
                </a:lnTo>
                <a:lnTo>
                  <a:pt x="499058" y="464425"/>
                </a:lnTo>
                <a:lnTo>
                  <a:pt x="960820" y="315277"/>
                </a:lnTo>
                <a:lnTo>
                  <a:pt x="478659" y="257542"/>
                </a:lnTo>
                <a:lnTo>
                  <a:pt x="226451" y="22740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751DF431-C7A5-B64B-82B4-5720370E95D9}"/>
              </a:ext>
            </a:extLst>
          </p:cNvPr>
          <p:cNvSpPr/>
          <p:nvPr userDrawn="1"/>
        </p:nvSpPr>
        <p:spPr>
          <a:xfrm>
            <a:off x="8291953" y="3446116"/>
            <a:ext cx="356051" cy="683663"/>
          </a:xfrm>
          <a:custGeom>
            <a:avLst/>
            <a:gdLst>
              <a:gd name="connsiteX0" fmla="*/ 0 w 21600"/>
              <a:gd name="connsiteY0" fmla="*/ 0 h 22329"/>
              <a:gd name="connsiteX1" fmla="*/ 17182 w 21600"/>
              <a:gd name="connsiteY1" fmla="*/ 707 h 22329"/>
              <a:gd name="connsiteX2" fmla="*/ 21600 w 21600"/>
              <a:gd name="connsiteY2" fmla="*/ 21600 h 22329"/>
              <a:gd name="connsiteX3" fmla="*/ 2204 w 21600"/>
              <a:gd name="connsiteY3" fmla="*/ 22329 h 22329"/>
              <a:gd name="connsiteX4" fmla="*/ 0 w 21600"/>
              <a:gd name="connsiteY4" fmla="*/ 0 h 22329"/>
              <a:gd name="connsiteX0" fmla="*/ 0 w 21600"/>
              <a:gd name="connsiteY0" fmla="*/ 0 h 22329"/>
              <a:gd name="connsiteX1" fmla="*/ 17182 w 21600"/>
              <a:gd name="connsiteY1" fmla="*/ 707 h 22329"/>
              <a:gd name="connsiteX2" fmla="*/ 21600 w 21600"/>
              <a:gd name="connsiteY2" fmla="*/ 21600 h 22329"/>
              <a:gd name="connsiteX3" fmla="*/ 1915 w 21600"/>
              <a:gd name="connsiteY3" fmla="*/ 22329 h 22329"/>
              <a:gd name="connsiteX4" fmla="*/ 0 w 21600"/>
              <a:gd name="connsiteY4" fmla="*/ 0 h 2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329" extrusionOk="0">
                <a:moveTo>
                  <a:pt x="0" y="0"/>
                </a:moveTo>
                <a:lnTo>
                  <a:pt x="17182" y="707"/>
                </a:lnTo>
                <a:lnTo>
                  <a:pt x="21600" y="21600"/>
                </a:lnTo>
                <a:lnTo>
                  <a:pt x="1915" y="223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6B560D60-0020-C941-9E82-00F6B690FBCF}"/>
              </a:ext>
            </a:extLst>
          </p:cNvPr>
          <p:cNvSpPr/>
          <p:nvPr userDrawn="1"/>
        </p:nvSpPr>
        <p:spPr>
          <a:xfrm>
            <a:off x="8311787" y="2750887"/>
            <a:ext cx="342567" cy="562190"/>
          </a:xfrm>
          <a:custGeom>
            <a:avLst/>
            <a:gdLst>
              <a:gd name="connsiteX0" fmla="*/ 0 w 21600"/>
              <a:gd name="connsiteY0" fmla="*/ 19849 h 21060"/>
              <a:gd name="connsiteX1" fmla="*/ 18678 w 21600"/>
              <a:gd name="connsiteY1" fmla="*/ 21060 h 21060"/>
              <a:gd name="connsiteX2" fmla="*/ 21600 w 21600"/>
              <a:gd name="connsiteY2" fmla="*/ 934 h 21060"/>
              <a:gd name="connsiteX3" fmla="*/ 5443 w 21600"/>
              <a:gd name="connsiteY3" fmla="*/ 0 h 21060"/>
              <a:gd name="connsiteX4" fmla="*/ 0 w 21600"/>
              <a:gd name="connsiteY4" fmla="*/ 19849 h 21060"/>
              <a:gd name="connsiteX0" fmla="*/ 0 w 21600"/>
              <a:gd name="connsiteY0" fmla="*/ 19849 h 21060"/>
              <a:gd name="connsiteX1" fmla="*/ 19128 w 21600"/>
              <a:gd name="connsiteY1" fmla="*/ 21060 h 21060"/>
              <a:gd name="connsiteX2" fmla="*/ 21600 w 21600"/>
              <a:gd name="connsiteY2" fmla="*/ 934 h 21060"/>
              <a:gd name="connsiteX3" fmla="*/ 5443 w 21600"/>
              <a:gd name="connsiteY3" fmla="*/ 0 h 21060"/>
              <a:gd name="connsiteX4" fmla="*/ 0 w 21600"/>
              <a:gd name="connsiteY4" fmla="*/ 19849 h 21060"/>
              <a:gd name="connsiteX0" fmla="*/ 0 w 21600"/>
              <a:gd name="connsiteY0" fmla="*/ 19849 h 20970"/>
              <a:gd name="connsiteX1" fmla="*/ 19428 w 21600"/>
              <a:gd name="connsiteY1" fmla="*/ 20970 h 20970"/>
              <a:gd name="connsiteX2" fmla="*/ 21600 w 21600"/>
              <a:gd name="connsiteY2" fmla="*/ 934 h 20970"/>
              <a:gd name="connsiteX3" fmla="*/ 5443 w 21600"/>
              <a:gd name="connsiteY3" fmla="*/ 0 h 20970"/>
              <a:gd name="connsiteX4" fmla="*/ 0 w 21600"/>
              <a:gd name="connsiteY4" fmla="*/ 19849 h 20970"/>
              <a:gd name="connsiteX0" fmla="*/ 0 w 21600"/>
              <a:gd name="connsiteY0" fmla="*/ 19849 h 21060"/>
              <a:gd name="connsiteX1" fmla="*/ 19278 w 21600"/>
              <a:gd name="connsiteY1" fmla="*/ 21060 h 21060"/>
              <a:gd name="connsiteX2" fmla="*/ 21600 w 21600"/>
              <a:gd name="connsiteY2" fmla="*/ 934 h 21060"/>
              <a:gd name="connsiteX3" fmla="*/ 5443 w 21600"/>
              <a:gd name="connsiteY3" fmla="*/ 0 h 21060"/>
              <a:gd name="connsiteX4" fmla="*/ 0 w 21600"/>
              <a:gd name="connsiteY4" fmla="*/ 19849 h 21060"/>
              <a:gd name="connsiteX0" fmla="*/ 0 w 21600"/>
              <a:gd name="connsiteY0" fmla="*/ 20029 h 21240"/>
              <a:gd name="connsiteX1" fmla="*/ 19278 w 21600"/>
              <a:gd name="connsiteY1" fmla="*/ 21240 h 21240"/>
              <a:gd name="connsiteX2" fmla="*/ 21600 w 21600"/>
              <a:gd name="connsiteY2" fmla="*/ 1114 h 21240"/>
              <a:gd name="connsiteX3" fmla="*/ 5293 w 21600"/>
              <a:gd name="connsiteY3" fmla="*/ 0 h 21240"/>
              <a:gd name="connsiteX4" fmla="*/ 0 w 21600"/>
              <a:gd name="connsiteY4" fmla="*/ 20029 h 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240" extrusionOk="0">
                <a:moveTo>
                  <a:pt x="0" y="20029"/>
                </a:moveTo>
                <a:lnTo>
                  <a:pt x="19278" y="21240"/>
                </a:lnTo>
                <a:lnTo>
                  <a:pt x="21600" y="1114"/>
                </a:lnTo>
                <a:lnTo>
                  <a:pt x="5293" y="0"/>
                </a:lnTo>
                <a:lnTo>
                  <a:pt x="0" y="200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512A1DDC-4E14-BC43-8A72-BBDD6588CF87}"/>
              </a:ext>
            </a:extLst>
          </p:cNvPr>
          <p:cNvSpPr/>
          <p:nvPr userDrawn="1"/>
        </p:nvSpPr>
        <p:spPr>
          <a:xfrm>
            <a:off x="8421488" y="1795262"/>
            <a:ext cx="356200" cy="844938"/>
          </a:xfrm>
          <a:custGeom>
            <a:avLst/>
            <a:gdLst>
              <a:gd name="connsiteX0" fmla="*/ 0 w 21600"/>
              <a:gd name="connsiteY0" fmla="*/ 18703 h 21766"/>
              <a:gd name="connsiteX1" fmla="*/ 15360 w 21600"/>
              <a:gd name="connsiteY1" fmla="*/ 21766 h 21766"/>
              <a:gd name="connsiteX2" fmla="*/ 21600 w 21600"/>
              <a:gd name="connsiteY2" fmla="*/ 166 h 21766"/>
              <a:gd name="connsiteX3" fmla="*/ 6052 w 21600"/>
              <a:gd name="connsiteY3" fmla="*/ 0 h 21766"/>
              <a:gd name="connsiteX4" fmla="*/ 0 w 21600"/>
              <a:gd name="connsiteY4" fmla="*/ 18703 h 21766"/>
              <a:gd name="connsiteX0" fmla="*/ 0 w 20658"/>
              <a:gd name="connsiteY0" fmla="*/ 19034 h 21766"/>
              <a:gd name="connsiteX1" fmla="*/ 14418 w 20658"/>
              <a:gd name="connsiteY1" fmla="*/ 21766 h 21766"/>
              <a:gd name="connsiteX2" fmla="*/ 20658 w 20658"/>
              <a:gd name="connsiteY2" fmla="*/ 166 h 21766"/>
              <a:gd name="connsiteX3" fmla="*/ 5110 w 20658"/>
              <a:gd name="connsiteY3" fmla="*/ 0 h 21766"/>
              <a:gd name="connsiteX4" fmla="*/ 0 w 20658"/>
              <a:gd name="connsiteY4" fmla="*/ 19034 h 21766"/>
              <a:gd name="connsiteX0" fmla="*/ 0 w 20658"/>
              <a:gd name="connsiteY0" fmla="*/ 19034 h 21932"/>
              <a:gd name="connsiteX1" fmla="*/ 16113 w 20658"/>
              <a:gd name="connsiteY1" fmla="*/ 21932 h 21932"/>
              <a:gd name="connsiteX2" fmla="*/ 20658 w 20658"/>
              <a:gd name="connsiteY2" fmla="*/ 166 h 21932"/>
              <a:gd name="connsiteX3" fmla="*/ 5110 w 20658"/>
              <a:gd name="connsiteY3" fmla="*/ 0 h 21932"/>
              <a:gd name="connsiteX4" fmla="*/ 0 w 20658"/>
              <a:gd name="connsiteY4" fmla="*/ 19034 h 21932"/>
              <a:gd name="connsiteX0" fmla="*/ 0 w 20846"/>
              <a:gd name="connsiteY0" fmla="*/ 19282 h 21932"/>
              <a:gd name="connsiteX1" fmla="*/ 16301 w 20846"/>
              <a:gd name="connsiteY1" fmla="*/ 21932 h 21932"/>
              <a:gd name="connsiteX2" fmla="*/ 20846 w 20846"/>
              <a:gd name="connsiteY2" fmla="*/ 166 h 21932"/>
              <a:gd name="connsiteX3" fmla="*/ 5298 w 20846"/>
              <a:gd name="connsiteY3" fmla="*/ 0 h 21932"/>
              <a:gd name="connsiteX4" fmla="*/ 0 w 20846"/>
              <a:gd name="connsiteY4" fmla="*/ 19282 h 21932"/>
              <a:gd name="connsiteX0" fmla="*/ 0 w 20846"/>
              <a:gd name="connsiteY0" fmla="*/ 19282 h 22098"/>
              <a:gd name="connsiteX1" fmla="*/ 16301 w 20846"/>
              <a:gd name="connsiteY1" fmla="*/ 22098 h 22098"/>
              <a:gd name="connsiteX2" fmla="*/ 20846 w 20846"/>
              <a:gd name="connsiteY2" fmla="*/ 166 h 22098"/>
              <a:gd name="connsiteX3" fmla="*/ 5298 w 20846"/>
              <a:gd name="connsiteY3" fmla="*/ 0 h 22098"/>
              <a:gd name="connsiteX4" fmla="*/ 0 w 20846"/>
              <a:gd name="connsiteY4" fmla="*/ 19282 h 22098"/>
              <a:gd name="connsiteX0" fmla="*/ 0 w 20846"/>
              <a:gd name="connsiteY0" fmla="*/ 19220 h 22036"/>
              <a:gd name="connsiteX1" fmla="*/ 16301 w 20846"/>
              <a:gd name="connsiteY1" fmla="*/ 22036 h 22036"/>
              <a:gd name="connsiteX2" fmla="*/ 20846 w 20846"/>
              <a:gd name="connsiteY2" fmla="*/ 104 h 22036"/>
              <a:gd name="connsiteX3" fmla="*/ 4874 w 20846"/>
              <a:gd name="connsiteY3" fmla="*/ 0 h 22036"/>
              <a:gd name="connsiteX4" fmla="*/ 0 w 20846"/>
              <a:gd name="connsiteY4" fmla="*/ 19220 h 22036"/>
              <a:gd name="connsiteX0" fmla="*/ 0 w 21129"/>
              <a:gd name="connsiteY0" fmla="*/ 19282 h 22036"/>
              <a:gd name="connsiteX1" fmla="*/ 16584 w 21129"/>
              <a:gd name="connsiteY1" fmla="*/ 22036 h 22036"/>
              <a:gd name="connsiteX2" fmla="*/ 21129 w 21129"/>
              <a:gd name="connsiteY2" fmla="*/ 104 h 22036"/>
              <a:gd name="connsiteX3" fmla="*/ 5157 w 21129"/>
              <a:gd name="connsiteY3" fmla="*/ 0 h 22036"/>
              <a:gd name="connsiteX4" fmla="*/ 0 w 21129"/>
              <a:gd name="connsiteY4" fmla="*/ 19282 h 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9" h="22036" extrusionOk="0">
                <a:moveTo>
                  <a:pt x="0" y="19282"/>
                </a:moveTo>
                <a:lnTo>
                  <a:pt x="16584" y="22036"/>
                </a:lnTo>
                <a:lnTo>
                  <a:pt x="21129" y="104"/>
                </a:lnTo>
                <a:lnTo>
                  <a:pt x="5157" y="0"/>
                </a:lnTo>
                <a:lnTo>
                  <a:pt x="0" y="1928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7D050C41-2804-5F41-A1EF-2EE4FAD4E6CD}"/>
              </a:ext>
            </a:extLst>
          </p:cNvPr>
          <p:cNvSpPr/>
          <p:nvPr userDrawn="1"/>
        </p:nvSpPr>
        <p:spPr>
          <a:xfrm>
            <a:off x="8487119" y="1482739"/>
            <a:ext cx="334470" cy="222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000"/>
                </a:moveTo>
                <a:lnTo>
                  <a:pt x="11323" y="17400"/>
                </a:lnTo>
                <a:lnTo>
                  <a:pt x="20381" y="21600"/>
                </a:lnTo>
                <a:lnTo>
                  <a:pt x="21600" y="6000"/>
                </a:lnTo>
                <a:lnTo>
                  <a:pt x="12890" y="3600"/>
                </a:lnTo>
                <a:lnTo>
                  <a:pt x="2787" y="0"/>
                </a:lnTo>
                <a:lnTo>
                  <a:pt x="0" y="9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659AF1DA-98C9-7947-9D3E-A21E9C188D2F}"/>
              </a:ext>
            </a:extLst>
          </p:cNvPr>
          <p:cNvSpPr/>
          <p:nvPr userDrawn="1"/>
        </p:nvSpPr>
        <p:spPr>
          <a:xfrm>
            <a:off x="8508054" y="833845"/>
            <a:ext cx="396506" cy="587090"/>
          </a:xfrm>
          <a:custGeom>
            <a:avLst/>
            <a:gdLst>
              <a:gd name="connsiteX0" fmla="*/ 0 w 21600"/>
              <a:gd name="connsiteY0" fmla="*/ 17308 h 21600"/>
              <a:gd name="connsiteX1" fmla="*/ 18661 w 21600"/>
              <a:gd name="connsiteY1" fmla="*/ 21600 h 21600"/>
              <a:gd name="connsiteX2" fmla="*/ 21600 w 21600"/>
              <a:gd name="connsiteY2" fmla="*/ 5089 h 21600"/>
              <a:gd name="connsiteX3" fmla="*/ 8523 w 21600"/>
              <a:gd name="connsiteY3" fmla="*/ 0 h 21600"/>
              <a:gd name="connsiteX4" fmla="*/ 0 w 21600"/>
              <a:gd name="connsiteY4" fmla="*/ 17308 h 21600"/>
              <a:gd name="connsiteX0" fmla="*/ 0 w 21600"/>
              <a:gd name="connsiteY0" fmla="*/ 17308 h 21484"/>
              <a:gd name="connsiteX1" fmla="*/ 18142 w 21600"/>
              <a:gd name="connsiteY1" fmla="*/ 21484 h 21484"/>
              <a:gd name="connsiteX2" fmla="*/ 21600 w 21600"/>
              <a:gd name="connsiteY2" fmla="*/ 5089 h 21484"/>
              <a:gd name="connsiteX3" fmla="*/ 8523 w 21600"/>
              <a:gd name="connsiteY3" fmla="*/ 0 h 21484"/>
              <a:gd name="connsiteX4" fmla="*/ 0 w 21600"/>
              <a:gd name="connsiteY4" fmla="*/ 17308 h 21484"/>
              <a:gd name="connsiteX0" fmla="*/ 0 w 21600"/>
              <a:gd name="connsiteY0" fmla="*/ 17308 h 21484"/>
              <a:gd name="connsiteX1" fmla="*/ 19007 w 21600"/>
              <a:gd name="connsiteY1" fmla="*/ 21484 h 21484"/>
              <a:gd name="connsiteX2" fmla="*/ 21600 w 21600"/>
              <a:gd name="connsiteY2" fmla="*/ 5089 h 21484"/>
              <a:gd name="connsiteX3" fmla="*/ 8523 w 21600"/>
              <a:gd name="connsiteY3" fmla="*/ 0 h 21484"/>
              <a:gd name="connsiteX4" fmla="*/ 0 w 21600"/>
              <a:gd name="connsiteY4" fmla="*/ 17308 h 2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484" extrusionOk="0">
                <a:moveTo>
                  <a:pt x="0" y="17308"/>
                </a:moveTo>
                <a:lnTo>
                  <a:pt x="19007" y="21484"/>
                </a:lnTo>
                <a:lnTo>
                  <a:pt x="21600" y="5089"/>
                </a:lnTo>
                <a:lnTo>
                  <a:pt x="8523" y="0"/>
                </a:lnTo>
                <a:lnTo>
                  <a:pt x="0" y="1730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4866B254-1DA6-D74B-8D12-D8822531878B}"/>
              </a:ext>
            </a:extLst>
          </p:cNvPr>
          <p:cNvSpPr/>
          <p:nvPr userDrawn="1"/>
        </p:nvSpPr>
        <p:spPr>
          <a:xfrm>
            <a:off x="7155743" y="3605089"/>
            <a:ext cx="814592" cy="243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75" y="0"/>
                </a:moveTo>
                <a:lnTo>
                  <a:pt x="19812" y="1179"/>
                </a:lnTo>
                <a:lnTo>
                  <a:pt x="20456" y="3043"/>
                </a:lnTo>
                <a:lnTo>
                  <a:pt x="17380" y="3947"/>
                </a:lnTo>
                <a:lnTo>
                  <a:pt x="16951" y="5948"/>
                </a:lnTo>
                <a:lnTo>
                  <a:pt x="20027" y="5839"/>
                </a:lnTo>
                <a:lnTo>
                  <a:pt x="21028" y="11759"/>
                </a:lnTo>
                <a:lnTo>
                  <a:pt x="18310" y="12006"/>
                </a:lnTo>
                <a:lnTo>
                  <a:pt x="18525" y="12691"/>
                </a:lnTo>
                <a:lnTo>
                  <a:pt x="21600" y="16529"/>
                </a:lnTo>
                <a:lnTo>
                  <a:pt x="14805" y="17845"/>
                </a:lnTo>
                <a:lnTo>
                  <a:pt x="14448" y="21600"/>
                </a:lnTo>
                <a:lnTo>
                  <a:pt x="644" y="16529"/>
                </a:lnTo>
                <a:lnTo>
                  <a:pt x="0" y="1590"/>
                </a:lnTo>
                <a:lnTo>
                  <a:pt x="13375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1A2FB359-68F0-E94C-9B4D-0407A7981DE3}"/>
              </a:ext>
            </a:extLst>
          </p:cNvPr>
          <p:cNvSpPr/>
          <p:nvPr userDrawn="1"/>
        </p:nvSpPr>
        <p:spPr>
          <a:xfrm>
            <a:off x="5344197" y="3933655"/>
            <a:ext cx="393814" cy="185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7101" y="21600"/>
                </a:lnTo>
                <a:lnTo>
                  <a:pt x="21600" y="20520"/>
                </a:lnTo>
                <a:lnTo>
                  <a:pt x="21008" y="0"/>
                </a:lnTo>
                <a:lnTo>
                  <a:pt x="8137" y="2880"/>
                </a:lnTo>
                <a:lnTo>
                  <a:pt x="1184" y="144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8821F5AC-CACB-1D46-A230-7AD345049A1F}"/>
              </a:ext>
            </a:extLst>
          </p:cNvPr>
          <p:cNvSpPr/>
          <p:nvPr userDrawn="1"/>
        </p:nvSpPr>
        <p:spPr>
          <a:xfrm>
            <a:off x="4207542" y="3516288"/>
            <a:ext cx="3633308" cy="2855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044"/>
                </a:moveTo>
                <a:lnTo>
                  <a:pt x="6847" y="3296"/>
                </a:lnTo>
                <a:lnTo>
                  <a:pt x="7938" y="4465"/>
                </a:lnTo>
                <a:lnTo>
                  <a:pt x="8723" y="4371"/>
                </a:lnTo>
                <a:lnTo>
                  <a:pt x="8788" y="2758"/>
                </a:lnTo>
                <a:lnTo>
                  <a:pt x="14865" y="2384"/>
                </a:lnTo>
                <a:lnTo>
                  <a:pt x="20782" y="0"/>
                </a:lnTo>
                <a:lnTo>
                  <a:pt x="20429" y="2969"/>
                </a:lnTo>
                <a:lnTo>
                  <a:pt x="19147" y="3273"/>
                </a:lnTo>
                <a:lnTo>
                  <a:pt x="20606" y="3951"/>
                </a:lnTo>
                <a:lnTo>
                  <a:pt x="20558" y="4535"/>
                </a:lnTo>
                <a:lnTo>
                  <a:pt x="18505" y="5236"/>
                </a:lnTo>
                <a:lnTo>
                  <a:pt x="20750" y="5821"/>
                </a:lnTo>
                <a:lnTo>
                  <a:pt x="20910" y="10332"/>
                </a:lnTo>
                <a:lnTo>
                  <a:pt x="19355" y="10823"/>
                </a:lnTo>
                <a:lnTo>
                  <a:pt x="20927" y="11642"/>
                </a:lnTo>
                <a:lnTo>
                  <a:pt x="20991" y="14844"/>
                </a:lnTo>
                <a:lnTo>
                  <a:pt x="18762" y="15732"/>
                </a:lnTo>
                <a:lnTo>
                  <a:pt x="20975" y="15873"/>
                </a:lnTo>
                <a:lnTo>
                  <a:pt x="21600" y="19870"/>
                </a:lnTo>
                <a:cubicBezTo>
                  <a:pt x="14977" y="19005"/>
                  <a:pt x="7970" y="19917"/>
                  <a:pt x="802" y="21600"/>
                </a:cubicBezTo>
                <a:lnTo>
                  <a:pt x="786" y="16481"/>
                </a:lnTo>
                <a:lnTo>
                  <a:pt x="2951" y="15896"/>
                </a:lnTo>
                <a:lnTo>
                  <a:pt x="930" y="15732"/>
                </a:lnTo>
                <a:lnTo>
                  <a:pt x="689" y="12693"/>
                </a:lnTo>
                <a:lnTo>
                  <a:pt x="1331" y="12016"/>
                </a:lnTo>
                <a:lnTo>
                  <a:pt x="497" y="11688"/>
                </a:lnTo>
                <a:lnTo>
                  <a:pt x="641" y="10940"/>
                </a:lnTo>
                <a:lnTo>
                  <a:pt x="2405" y="10426"/>
                </a:lnTo>
                <a:lnTo>
                  <a:pt x="593" y="10239"/>
                </a:lnTo>
                <a:lnTo>
                  <a:pt x="369" y="7504"/>
                </a:lnTo>
                <a:lnTo>
                  <a:pt x="1796" y="6592"/>
                </a:lnTo>
                <a:lnTo>
                  <a:pt x="96" y="6662"/>
                </a:lnTo>
                <a:lnTo>
                  <a:pt x="0" y="404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5D8D2655-4C1C-4147-B73B-940476454D04}"/>
              </a:ext>
            </a:extLst>
          </p:cNvPr>
          <p:cNvSpPr/>
          <p:nvPr userDrawn="1"/>
        </p:nvSpPr>
        <p:spPr>
          <a:xfrm>
            <a:off x="7732953" y="5603119"/>
            <a:ext cx="361440" cy="525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62"/>
                </a:moveTo>
                <a:lnTo>
                  <a:pt x="13540" y="0"/>
                </a:lnTo>
                <a:lnTo>
                  <a:pt x="21600" y="20202"/>
                </a:lnTo>
                <a:lnTo>
                  <a:pt x="6931" y="21600"/>
                </a:lnTo>
                <a:lnTo>
                  <a:pt x="0" y="76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D0F50503-0EFD-C34E-9239-67877E3060C2}"/>
              </a:ext>
            </a:extLst>
          </p:cNvPr>
          <p:cNvSpPr/>
          <p:nvPr userDrawn="1"/>
        </p:nvSpPr>
        <p:spPr>
          <a:xfrm>
            <a:off x="7720276" y="5034792"/>
            <a:ext cx="248464" cy="449944"/>
          </a:xfrm>
          <a:custGeom>
            <a:avLst/>
            <a:gdLst>
              <a:gd name="connsiteX0" fmla="*/ 311 w 21370"/>
              <a:gd name="connsiteY0" fmla="*/ 21913 h 21913"/>
              <a:gd name="connsiteX1" fmla="*/ 21370 w 21370"/>
              <a:gd name="connsiteY1" fmla="*/ 21448 h 21913"/>
              <a:gd name="connsiteX2" fmla="*/ 17464 w 21370"/>
              <a:gd name="connsiteY2" fmla="*/ 0 h 21913"/>
              <a:gd name="connsiteX3" fmla="*/ 0 w 21370"/>
              <a:gd name="connsiteY3" fmla="*/ 608 h 21913"/>
              <a:gd name="connsiteX4" fmla="*/ 311 w 21370"/>
              <a:gd name="connsiteY4" fmla="*/ 21913 h 21913"/>
              <a:gd name="connsiteX0" fmla="*/ 108 w 21167"/>
              <a:gd name="connsiteY0" fmla="*/ 21913 h 21913"/>
              <a:gd name="connsiteX1" fmla="*/ 21167 w 21167"/>
              <a:gd name="connsiteY1" fmla="*/ 21448 h 21913"/>
              <a:gd name="connsiteX2" fmla="*/ 17261 w 21167"/>
              <a:gd name="connsiteY2" fmla="*/ 0 h 21913"/>
              <a:gd name="connsiteX3" fmla="*/ 0 w 21167"/>
              <a:gd name="connsiteY3" fmla="*/ 960 h 21913"/>
              <a:gd name="connsiteX4" fmla="*/ 108 w 21167"/>
              <a:gd name="connsiteY4" fmla="*/ 21913 h 21913"/>
              <a:gd name="connsiteX0" fmla="*/ 108 w 21167"/>
              <a:gd name="connsiteY0" fmla="*/ 22147 h 22147"/>
              <a:gd name="connsiteX1" fmla="*/ 21167 w 21167"/>
              <a:gd name="connsiteY1" fmla="*/ 21448 h 22147"/>
              <a:gd name="connsiteX2" fmla="*/ 17261 w 21167"/>
              <a:gd name="connsiteY2" fmla="*/ 0 h 22147"/>
              <a:gd name="connsiteX3" fmla="*/ 0 w 21167"/>
              <a:gd name="connsiteY3" fmla="*/ 960 h 22147"/>
              <a:gd name="connsiteX4" fmla="*/ 108 w 21167"/>
              <a:gd name="connsiteY4" fmla="*/ 22147 h 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7" h="22147" extrusionOk="0">
                <a:moveTo>
                  <a:pt x="108" y="22147"/>
                </a:moveTo>
                <a:lnTo>
                  <a:pt x="21167" y="21448"/>
                </a:lnTo>
                <a:lnTo>
                  <a:pt x="17261" y="0"/>
                </a:lnTo>
                <a:cubicBezTo>
                  <a:pt x="11440" y="203"/>
                  <a:pt x="5821" y="757"/>
                  <a:pt x="0" y="960"/>
                </a:cubicBezTo>
                <a:cubicBezTo>
                  <a:pt x="104" y="8062"/>
                  <a:pt x="4" y="15045"/>
                  <a:pt x="108" y="221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91917F18-DAD6-1044-B4A5-454C80963A4A}"/>
              </a:ext>
            </a:extLst>
          </p:cNvPr>
          <p:cNvSpPr/>
          <p:nvPr userDrawn="1"/>
        </p:nvSpPr>
        <p:spPr>
          <a:xfrm>
            <a:off x="7692824" y="4250970"/>
            <a:ext cx="256892" cy="673136"/>
          </a:xfrm>
          <a:custGeom>
            <a:avLst/>
            <a:gdLst>
              <a:gd name="connsiteX0" fmla="*/ 1147 w 22220"/>
              <a:gd name="connsiteY0" fmla="*/ 19691 h 21600"/>
              <a:gd name="connsiteX1" fmla="*/ 22220 w 22220"/>
              <a:gd name="connsiteY1" fmla="*/ 21600 h 21600"/>
              <a:gd name="connsiteX2" fmla="*/ 20376 w 22220"/>
              <a:gd name="connsiteY2" fmla="*/ 0 h 21600"/>
              <a:gd name="connsiteX3" fmla="*/ 0 w 22220"/>
              <a:gd name="connsiteY3" fmla="*/ 1108 h 21600"/>
              <a:gd name="connsiteX4" fmla="*/ 1147 w 22220"/>
              <a:gd name="connsiteY4" fmla="*/ 19691 h 21600"/>
              <a:gd name="connsiteX0" fmla="*/ 1147 w 24390"/>
              <a:gd name="connsiteY0" fmla="*/ 19691 h 21806"/>
              <a:gd name="connsiteX1" fmla="*/ 24390 w 24390"/>
              <a:gd name="connsiteY1" fmla="*/ 21806 h 21806"/>
              <a:gd name="connsiteX2" fmla="*/ 20376 w 24390"/>
              <a:gd name="connsiteY2" fmla="*/ 0 h 21806"/>
              <a:gd name="connsiteX3" fmla="*/ 0 w 24390"/>
              <a:gd name="connsiteY3" fmla="*/ 1108 h 21806"/>
              <a:gd name="connsiteX4" fmla="*/ 1147 w 24390"/>
              <a:gd name="connsiteY4" fmla="*/ 19691 h 21806"/>
              <a:gd name="connsiteX0" fmla="*/ 1457 w 24390"/>
              <a:gd name="connsiteY0" fmla="*/ 20414 h 21806"/>
              <a:gd name="connsiteX1" fmla="*/ 24390 w 24390"/>
              <a:gd name="connsiteY1" fmla="*/ 21806 h 21806"/>
              <a:gd name="connsiteX2" fmla="*/ 20376 w 24390"/>
              <a:gd name="connsiteY2" fmla="*/ 0 h 21806"/>
              <a:gd name="connsiteX3" fmla="*/ 0 w 24390"/>
              <a:gd name="connsiteY3" fmla="*/ 1108 h 21806"/>
              <a:gd name="connsiteX4" fmla="*/ 1457 w 24390"/>
              <a:gd name="connsiteY4" fmla="*/ 20414 h 21806"/>
              <a:gd name="connsiteX0" fmla="*/ 1457 w 24390"/>
              <a:gd name="connsiteY0" fmla="*/ 20491 h 21883"/>
              <a:gd name="connsiteX1" fmla="*/ 24390 w 24390"/>
              <a:gd name="connsiteY1" fmla="*/ 21883 h 21883"/>
              <a:gd name="connsiteX2" fmla="*/ 20841 w 24390"/>
              <a:gd name="connsiteY2" fmla="*/ 0 h 21883"/>
              <a:gd name="connsiteX3" fmla="*/ 0 w 24390"/>
              <a:gd name="connsiteY3" fmla="*/ 1185 h 21883"/>
              <a:gd name="connsiteX4" fmla="*/ 1457 w 24390"/>
              <a:gd name="connsiteY4" fmla="*/ 20491 h 21883"/>
              <a:gd name="connsiteX0" fmla="*/ 1922 w 24855"/>
              <a:gd name="connsiteY0" fmla="*/ 20491 h 21883"/>
              <a:gd name="connsiteX1" fmla="*/ 24855 w 24855"/>
              <a:gd name="connsiteY1" fmla="*/ 21883 h 21883"/>
              <a:gd name="connsiteX2" fmla="*/ 21306 w 24855"/>
              <a:gd name="connsiteY2" fmla="*/ 0 h 21883"/>
              <a:gd name="connsiteX3" fmla="*/ 0 w 24855"/>
              <a:gd name="connsiteY3" fmla="*/ 1340 h 21883"/>
              <a:gd name="connsiteX4" fmla="*/ 1922 w 24855"/>
              <a:gd name="connsiteY4" fmla="*/ 20491 h 21883"/>
              <a:gd name="connsiteX0" fmla="*/ 1689 w 24855"/>
              <a:gd name="connsiteY0" fmla="*/ 20646 h 21883"/>
              <a:gd name="connsiteX1" fmla="*/ 24855 w 24855"/>
              <a:gd name="connsiteY1" fmla="*/ 21883 h 21883"/>
              <a:gd name="connsiteX2" fmla="*/ 21306 w 24855"/>
              <a:gd name="connsiteY2" fmla="*/ 0 h 21883"/>
              <a:gd name="connsiteX3" fmla="*/ 0 w 24855"/>
              <a:gd name="connsiteY3" fmla="*/ 1340 h 21883"/>
              <a:gd name="connsiteX4" fmla="*/ 1689 w 24855"/>
              <a:gd name="connsiteY4" fmla="*/ 20646 h 21883"/>
              <a:gd name="connsiteX0" fmla="*/ 2154 w 25320"/>
              <a:gd name="connsiteY0" fmla="*/ 20646 h 21883"/>
              <a:gd name="connsiteX1" fmla="*/ 25320 w 25320"/>
              <a:gd name="connsiteY1" fmla="*/ 21883 h 21883"/>
              <a:gd name="connsiteX2" fmla="*/ 21771 w 25320"/>
              <a:gd name="connsiteY2" fmla="*/ 0 h 21883"/>
              <a:gd name="connsiteX3" fmla="*/ 0 w 25320"/>
              <a:gd name="connsiteY3" fmla="*/ 1263 h 21883"/>
              <a:gd name="connsiteX4" fmla="*/ 2154 w 25320"/>
              <a:gd name="connsiteY4" fmla="*/ 20646 h 21883"/>
              <a:gd name="connsiteX0" fmla="*/ 1921 w 25087"/>
              <a:gd name="connsiteY0" fmla="*/ 20646 h 21883"/>
              <a:gd name="connsiteX1" fmla="*/ 25087 w 25087"/>
              <a:gd name="connsiteY1" fmla="*/ 21883 h 21883"/>
              <a:gd name="connsiteX2" fmla="*/ 21538 w 25087"/>
              <a:gd name="connsiteY2" fmla="*/ 0 h 21883"/>
              <a:gd name="connsiteX3" fmla="*/ 0 w 25087"/>
              <a:gd name="connsiteY3" fmla="*/ 1108 h 21883"/>
              <a:gd name="connsiteX4" fmla="*/ 1921 w 25087"/>
              <a:gd name="connsiteY4" fmla="*/ 20646 h 2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7" h="21883" extrusionOk="0">
                <a:moveTo>
                  <a:pt x="1921" y="20646"/>
                </a:moveTo>
                <a:lnTo>
                  <a:pt x="25087" y="21883"/>
                </a:lnTo>
                <a:lnTo>
                  <a:pt x="21538" y="0"/>
                </a:lnTo>
                <a:lnTo>
                  <a:pt x="0" y="1108"/>
                </a:lnTo>
                <a:cubicBezTo>
                  <a:pt x="382" y="7302"/>
                  <a:pt x="1539" y="14452"/>
                  <a:pt x="1921" y="206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8100394F-DE9E-334C-932C-0D66B0ED595D}"/>
              </a:ext>
            </a:extLst>
          </p:cNvPr>
          <p:cNvSpPr/>
          <p:nvPr userDrawn="1"/>
        </p:nvSpPr>
        <p:spPr>
          <a:xfrm>
            <a:off x="7651462" y="4037528"/>
            <a:ext cx="264341" cy="140487"/>
          </a:xfrm>
          <a:custGeom>
            <a:avLst/>
            <a:gdLst>
              <a:gd name="connsiteX0" fmla="*/ 0 w 21600"/>
              <a:gd name="connsiteY0" fmla="*/ 11700 h 20892"/>
              <a:gd name="connsiteX1" fmla="*/ 12122 w 21600"/>
              <a:gd name="connsiteY1" fmla="*/ 18594 h 20892"/>
              <a:gd name="connsiteX2" fmla="*/ 21600 w 21600"/>
              <a:gd name="connsiteY2" fmla="*/ 20892 h 20892"/>
              <a:gd name="connsiteX3" fmla="*/ 21159 w 21600"/>
              <a:gd name="connsiteY3" fmla="*/ 1590 h 20892"/>
              <a:gd name="connsiteX4" fmla="*/ 12122 w 21600"/>
              <a:gd name="connsiteY4" fmla="*/ 1130 h 20892"/>
              <a:gd name="connsiteX5" fmla="*/ 1763 w 21600"/>
              <a:gd name="connsiteY5" fmla="*/ 0 h 20892"/>
              <a:gd name="connsiteX6" fmla="*/ 0 w 21600"/>
              <a:gd name="connsiteY6" fmla="*/ 11700 h 2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0892" extrusionOk="0">
                <a:moveTo>
                  <a:pt x="0" y="11700"/>
                </a:moveTo>
                <a:lnTo>
                  <a:pt x="12122" y="18594"/>
                </a:lnTo>
                <a:lnTo>
                  <a:pt x="21600" y="20892"/>
                </a:lnTo>
                <a:lnTo>
                  <a:pt x="21159" y="1590"/>
                </a:lnTo>
                <a:lnTo>
                  <a:pt x="12122" y="1130"/>
                </a:lnTo>
                <a:lnTo>
                  <a:pt x="1763" y="0"/>
                </a:lnTo>
                <a:lnTo>
                  <a:pt x="0" y="117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00DF682D-CB12-E848-97B6-960592131608}"/>
              </a:ext>
            </a:extLst>
          </p:cNvPr>
          <p:cNvSpPr/>
          <p:nvPr userDrawn="1"/>
        </p:nvSpPr>
        <p:spPr>
          <a:xfrm>
            <a:off x="7642280" y="3515252"/>
            <a:ext cx="285925" cy="432389"/>
          </a:xfrm>
          <a:custGeom>
            <a:avLst/>
            <a:gdLst>
              <a:gd name="connsiteX0" fmla="*/ 0 w 21600"/>
              <a:gd name="connsiteY0" fmla="*/ 18881 h 21600"/>
              <a:gd name="connsiteX1" fmla="*/ 21600 w 21600"/>
              <a:gd name="connsiteY1" fmla="*/ 21600 h 21600"/>
              <a:gd name="connsiteX2" fmla="*/ 20785 w 21600"/>
              <a:gd name="connsiteY2" fmla="*/ 3927 h 21600"/>
              <a:gd name="connsiteX3" fmla="*/ 5058 w 21600"/>
              <a:gd name="connsiteY3" fmla="*/ 0 h 21600"/>
              <a:gd name="connsiteX4" fmla="*/ 0 w 21600"/>
              <a:gd name="connsiteY4" fmla="*/ 18881 h 21600"/>
              <a:gd name="connsiteX0" fmla="*/ 0 w 21600"/>
              <a:gd name="connsiteY0" fmla="*/ 18881 h 21600"/>
              <a:gd name="connsiteX1" fmla="*/ 21600 w 21600"/>
              <a:gd name="connsiteY1" fmla="*/ 21600 h 21600"/>
              <a:gd name="connsiteX2" fmla="*/ 20785 w 21600"/>
              <a:gd name="connsiteY2" fmla="*/ 3927 h 21600"/>
              <a:gd name="connsiteX3" fmla="*/ 5058 w 21600"/>
              <a:gd name="connsiteY3" fmla="*/ 0 h 21600"/>
              <a:gd name="connsiteX4" fmla="*/ 0 w 21600"/>
              <a:gd name="connsiteY4" fmla="*/ 18881 h 21600"/>
              <a:gd name="connsiteX0" fmla="*/ 0 w 21600"/>
              <a:gd name="connsiteY0" fmla="*/ 18881 h 21134"/>
              <a:gd name="connsiteX1" fmla="*/ 21600 w 21600"/>
              <a:gd name="connsiteY1" fmla="*/ 21134 h 21134"/>
              <a:gd name="connsiteX2" fmla="*/ 20785 w 21600"/>
              <a:gd name="connsiteY2" fmla="*/ 3927 h 21134"/>
              <a:gd name="connsiteX3" fmla="*/ 5058 w 21600"/>
              <a:gd name="connsiteY3" fmla="*/ 0 h 21134"/>
              <a:gd name="connsiteX4" fmla="*/ 0 w 21600"/>
              <a:gd name="connsiteY4" fmla="*/ 18881 h 21134"/>
              <a:gd name="connsiteX0" fmla="*/ 0 w 21240"/>
              <a:gd name="connsiteY0" fmla="*/ 19347 h 21134"/>
              <a:gd name="connsiteX1" fmla="*/ 21240 w 21240"/>
              <a:gd name="connsiteY1" fmla="*/ 21134 h 21134"/>
              <a:gd name="connsiteX2" fmla="*/ 20425 w 21240"/>
              <a:gd name="connsiteY2" fmla="*/ 3927 h 21134"/>
              <a:gd name="connsiteX3" fmla="*/ 4698 w 21240"/>
              <a:gd name="connsiteY3" fmla="*/ 0 h 21134"/>
              <a:gd name="connsiteX4" fmla="*/ 0 w 21240"/>
              <a:gd name="connsiteY4" fmla="*/ 19347 h 21134"/>
              <a:gd name="connsiteX0" fmla="*/ 0 w 21600"/>
              <a:gd name="connsiteY0" fmla="*/ 19347 h 21134"/>
              <a:gd name="connsiteX1" fmla="*/ 21600 w 21600"/>
              <a:gd name="connsiteY1" fmla="*/ 21134 h 21134"/>
              <a:gd name="connsiteX2" fmla="*/ 20425 w 21600"/>
              <a:gd name="connsiteY2" fmla="*/ 3927 h 21134"/>
              <a:gd name="connsiteX3" fmla="*/ 4698 w 21600"/>
              <a:gd name="connsiteY3" fmla="*/ 0 h 21134"/>
              <a:gd name="connsiteX4" fmla="*/ 0 w 21600"/>
              <a:gd name="connsiteY4" fmla="*/ 19347 h 2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134" extrusionOk="0">
                <a:moveTo>
                  <a:pt x="0" y="19347"/>
                </a:moveTo>
                <a:cubicBezTo>
                  <a:pt x="7200" y="20098"/>
                  <a:pt x="14400" y="20383"/>
                  <a:pt x="21600" y="21134"/>
                </a:cubicBezTo>
                <a:cubicBezTo>
                  <a:pt x="21328" y="15243"/>
                  <a:pt x="20697" y="9818"/>
                  <a:pt x="20425" y="3927"/>
                </a:cubicBezTo>
                <a:lnTo>
                  <a:pt x="4698" y="0"/>
                </a:lnTo>
                <a:lnTo>
                  <a:pt x="0" y="1934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FB4BD088-D526-5F4F-99F6-DEFCA59913EF}"/>
              </a:ext>
            </a:extLst>
          </p:cNvPr>
          <p:cNvSpPr/>
          <p:nvPr userDrawn="1"/>
        </p:nvSpPr>
        <p:spPr>
          <a:xfrm>
            <a:off x="7519829" y="3134443"/>
            <a:ext cx="1624171" cy="372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74" y="19910"/>
                </a:moveTo>
                <a:lnTo>
                  <a:pt x="19155" y="16111"/>
                </a:lnTo>
                <a:lnTo>
                  <a:pt x="20986" y="16018"/>
                </a:lnTo>
                <a:lnTo>
                  <a:pt x="21588" y="15987"/>
                </a:lnTo>
                <a:lnTo>
                  <a:pt x="21588" y="8726"/>
                </a:lnTo>
                <a:lnTo>
                  <a:pt x="21494" y="8731"/>
                </a:lnTo>
                <a:cubicBezTo>
                  <a:pt x="21529" y="8679"/>
                  <a:pt x="21553" y="8628"/>
                  <a:pt x="21588" y="8576"/>
                </a:cubicBezTo>
                <a:lnTo>
                  <a:pt x="21588" y="7386"/>
                </a:lnTo>
                <a:cubicBezTo>
                  <a:pt x="21092" y="7081"/>
                  <a:pt x="20053" y="6839"/>
                  <a:pt x="18990" y="6906"/>
                </a:cubicBezTo>
                <a:cubicBezTo>
                  <a:pt x="17538" y="7004"/>
                  <a:pt x="17821" y="8097"/>
                  <a:pt x="18388" y="8839"/>
                </a:cubicBezTo>
                <a:lnTo>
                  <a:pt x="15424" y="8942"/>
                </a:lnTo>
                <a:cubicBezTo>
                  <a:pt x="15518" y="7602"/>
                  <a:pt x="16156" y="6324"/>
                  <a:pt x="18789" y="5221"/>
                </a:cubicBezTo>
                <a:cubicBezTo>
                  <a:pt x="19958" y="5561"/>
                  <a:pt x="20880" y="5896"/>
                  <a:pt x="21600" y="6241"/>
                </a:cubicBezTo>
                <a:lnTo>
                  <a:pt x="21600" y="3118"/>
                </a:lnTo>
                <a:cubicBezTo>
                  <a:pt x="21045" y="2866"/>
                  <a:pt x="20525" y="2603"/>
                  <a:pt x="20029" y="2330"/>
                </a:cubicBezTo>
                <a:cubicBezTo>
                  <a:pt x="19474" y="2360"/>
                  <a:pt x="18695" y="2464"/>
                  <a:pt x="17868" y="2592"/>
                </a:cubicBezTo>
                <a:lnTo>
                  <a:pt x="17526" y="1304"/>
                </a:lnTo>
                <a:lnTo>
                  <a:pt x="19002" y="1211"/>
                </a:lnTo>
                <a:lnTo>
                  <a:pt x="18872" y="871"/>
                </a:lnTo>
                <a:lnTo>
                  <a:pt x="17360" y="964"/>
                </a:lnTo>
                <a:lnTo>
                  <a:pt x="16876" y="0"/>
                </a:lnTo>
                <a:lnTo>
                  <a:pt x="16368" y="62"/>
                </a:lnTo>
                <a:lnTo>
                  <a:pt x="16699" y="995"/>
                </a:lnTo>
                <a:lnTo>
                  <a:pt x="15140" y="1057"/>
                </a:lnTo>
                <a:lnTo>
                  <a:pt x="15612" y="1484"/>
                </a:lnTo>
                <a:lnTo>
                  <a:pt x="16935" y="1335"/>
                </a:lnTo>
                <a:lnTo>
                  <a:pt x="17360" y="2670"/>
                </a:lnTo>
                <a:cubicBezTo>
                  <a:pt x="16593" y="2793"/>
                  <a:pt x="15813" y="2927"/>
                  <a:pt x="15117" y="3046"/>
                </a:cubicBezTo>
                <a:cubicBezTo>
                  <a:pt x="14491" y="5169"/>
                  <a:pt x="10145" y="8906"/>
                  <a:pt x="6283" y="10571"/>
                </a:cubicBezTo>
                <a:lnTo>
                  <a:pt x="9483" y="10674"/>
                </a:lnTo>
                <a:lnTo>
                  <a:pt x="10298" y="13235"/>
                </a:lnTo>
                <a:cubicBezTo>
                  <a:pt x="8739" y="12859"/>
                  <a:pt x="7369" y="12390"/>
                  <a:pt x="6389" y="11699"/>
                </a:cubicBezTo>
                <a:cubicBezTo>
                  <a:pt x="5621" y="12792"/>
                  <a:pt x="2161" y="14575"/>
                  <a:pt x="0" y="15245"/>
                </a:cubicBezTo>
                <a:lnTo>
                  <a:pt x="1866" y="15539"/>
                </a:lnTo>
                <a:lnTo>
                  <a:pt x="3425" y="21600"/>
                </a:lnTo>
                <a:lnTo>
                  <a:pt x="19321" y="21600"/>
                </a:lnTo>
                <a:lnTo>
                  <a:pt x="19274" y="19910"/>
                </a:lnTo>
                <a:close/>
                <a:moveTo>
                  <a:pt x="6932" y="16096"/>
                </a:moveTo>
                <a:lnTo>
                  <a:pt x="7239" y="17863"/>
                </a:lnTo>
                <a:lnTo>
                  <a:pt x="5350" y="17765"/>
                </a:lnTo>
                <a:cubicBezTo>
                  <a:pt x="5480" y="17183"/>
                  <a:pt x="5893" y="16621"/>
                  <a:pt x="6932" y="16096"/>
                </a:cubicBezTo>
                <a:close/>
                <a:moveTo>
                  <a:pt x="5373" y="19863"/>
                </a:moveTo>
                <a:cubicBezTo>
                  <a:pt x="5385" y="19286"/>
                  <a:pt x="5267" y="18719"/>
                  <a:pt x="5291" y="18173"/>
                </a:cubicBezTo>
                <a:lnTo>
                  <a:pt x="7310" y="18245"/>
                </a:lnTo>
                <a:lnTo>
                  <a:pt x="7582" y="19822"/>
                </a:lnTo>
                <a:lnTo>
                  <a:pt x="5373" y="19863"/>
                </a:lnTo>
                <a:close/>
                <a:moveTo>
                  <a:pt x="7983" y="16410"/>
                </a:moveTo>
                <a:cubicBezTo>
                  <a:pt x="9164" y="16920"/>
                  <a:pt x="9814" y="17425"/>
                  <a:pt x="10180" y="18018"/>
                </a:cubicBezTo>
                <a:lnTo>
                  <a:pt x="8231" y="17920"/>
                </a:lnTo>
                <a:lnTo>
                  <a:pt x="7983" y="16410"/>
                </a:lnTo>
                <a:close/>
                <a:moveTo>
                  <a:pt x="8550" y="19801"/>
                </a:moveTo>
                <a:lnTo>
                  <a:pt x="8302" y="18281"/>
                </a:lnTo>
                <a:lnTo>
                  <a:pt x="10381" y="18358"/>
                </a:lnTo>
                <a:cubicBezTo>
                  <a:pt x="10570" y="18776"/>
                  <a:pt x="10664" y="19234"/>
                  <a:pt x="10747" y="19760"/>
                </a:cubicBezTo>
                <a:lnTo>
                  <a:pt x="8550" y="19801"/>
                </a:lnTo>
                <a:close/>
                <a:moveTo>
                  <a:pt x="21246" y="9292"/>
                </a:moveTo>
                <a:cubicBezTo>
                  <a:pt x="21258" y="9246"/>
                  <a:pt x="21269" y="9195"/>
                  <a:pt x="21281" y="9148"/>
                </a:cubicBezTo>
                <a:lnTo>
                  <a:pt x="21376" y="9143"/>
                </a:lnTo>
                <a:lnTo>
                  <a:pt x="21458" y="10055"/>
                </a:lnTo>
                <a:cubicBezTo>
                  <a:pt x="21305" y="9844"/>
                  <a:pt x="21198" y="9576"/>
                  <a:pt x="21246" y="9292"/>
                </a:cubicBezTo>
                <a:close/>
                <a:moveTo>
                  <a:pt x="20620" y="7437"/>
                </a:moveTo>
                <a:cubicBezTo>
                  <a:pt x="20844" y="7432"/>
                  <a:pt x="21021" y="7561"/>
                  <a:pt x="21045" y="7751"/>
                </a:cubicBezTo>
                <a:cubicBezTo>
                  <a:pt x="21069" y="7942"/>
                  <a:pt x="20939" y="8112"/>
                  <a:pt x="20714" y="8117"/>
                </a:cubicBezTo>
                <a:cubicBezTo>
                  <a:pt x="20490" y="8123"/>
                  <a:pt x="20325" y="8040"/>
                  <a:pt x="20301" y="7855"/>
                </a:cubicBezTo>
                <a:cubicBezTo>
                  <a:pt x="20277" y="7669"/>
                  <a:pt x="20395" y="7442"/>
                  <a:pt x="20620" y="7437"/>
                </a:cubicBezTo>
                <a:close/>
                <a:moveTo>
                  <a:pt x="21494" y="10431"/>
                </a:moveTo>
                <a:lnTo>
                  <a:pt x="21541" y="10952"/>
                </a:lnTo>
                <a:lnTo>
                  <a:pt x="19876" y="10973"/>
                </a:lnTo>
                <a:lnTo>
                  <a:pt x="19781" y="9885"/>
                </a:lnTo>
                <a:cubicBezTo>
                  <a:pt x="20419" y="10184"/>
                  <a:pt x="21080" y="10354"/>
                  <a:pt x="21494" y="10431"/>
                </a:cubicBezTo>
                <a:close/>
                <a:moveTo>
                  <a:pt x="19439" y="7288"/>
                </a:moveTo>
                <a:cubicBezTo>
                  <a:pt x="19663" y="7282"/>
                  <a:pt x="19829" y="7365"/>
                  <a:pt x="19852" y="7550"/>
                </a:cubicBezTo>
                <a:cubicBezTo>
                  <a:pt x="19876" y="7736"/>
                  <a:pt x="19758" y="7958"/>
                  <a:pt x="19533" y="7963"/>
                </a:cubicBezTo>
                <a:cubicBezTo>
                  <a:pt x="19309" y="7968"/>
                  <a:pt x="19132" y="7839"/>
                  <a:pt x="19108" y="7648"/>
                </a:cubicBezTo>
                <a:cubicBezTo>
                  <a:pt x="19073" y="7468"/>
                  <a:pt x="19214" y="7293"/>
                  <a:pt x="19439" y="7288"/>
                </a:cubicBezTo>
                <a:close/>
                <a:moveTo>
                  <a:pt x="15884" y="11194"/>
                </a:moveTo>
                <a:lnTo>
                  <a:pt x="15908" y="9344"/>
                </a:lnTo>
                <a:lnTo>
                  <a:pt x="17443" y="9287"/>
                </a:lnTo>
                <a:lnTo>
                  <a:pt x="17585" y="11163"/>
                </a:lnTo>
                <a:lnTo>
                  <a:pt x="15884" y="11194"/>
                </a:lnTo>
                <a:close/>
                <a:moveTo>
                  <a:pt x="17974" y="9267"/>
                </a:moveTo>
                <a:lnTo>
                  <a:pt x="18742" y="9241"/>
                </a:lnTo>
                <a:cubicBezTo>
                  <a:pt x="18884" y="9370"/>
                  <a:pt x="19049" y="9488"/>
                  <a:pt x="19214" y="9597"/>
                </a:cubicBezTo>
                <a:lnTo>
                  <a:pt x="19474" y="11091"/>
                </a:lnTo>
                <a:lnTo>
                  <a:pt x="18069" y="11091"/>
                </a:lnTo>
                <a:lnTo>
                  <a:pt x="17974" y="926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81E66AD7-3B4C-0042-9E94-4C742A287914}"/>
              </a:ext>
            </a:extLst>
          </p:cNvPr>
          <p:cNvSpPr/>
          <p:nvPr userDrawn="1"/>
        </p:nvSpPr>
        <p:spPr>
          <a:xfrm>
            <a:off x="5699402" y="6384570"/>
            <a:ext cx="3443713" cy="47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5" extrusionOk="0">
                <a:moveTo>
                  <a:pt x="21600" y="21325"/>
                </a:moveTo>
                <a:lnTo>
                  <a:pt x="21600" y="8965"/>
                </a:lnTo>
                <a:cubicBezTo>
                  <a:pt x="21260" y="7965"/>
                  <a:pt x="20915" y="7005"/>
                  <a:pt x="20547" y="6645"/>
                </a:cubicBezTo>
                <a:cubicBezTo>
                  <a:pt x="20113" y="6205"/>
                  <a:pt x="19684" y="5925"/>
                  <a:pt x="19272" y="4885"/>
                </a:cubicBezTo>
                <a:cubicBezTo>
                  <a:pt x="18932" y="4005"/>
                  <a:pt x="18620" y="1805"/>
                  <a:pt x="18258" y="1565"/>
                </a:cubicBezTo>
                <a:cubicBezTo>
                  <a:pt x="17790" y="1245"/>
                  <a:pt x="17339" y="2725"/>
                  <a:pt x="16866" y="2405"/>
                </a:cubicBezTo>
                <a:cubicBezTo>
                  <a:pt x="16426" y="2085"/>
                  <a:pt x="16047" y="325"/>
                  <a:pt x="15607" y="45"/>
                </a:cubicBezTo>
                <a:cubicBezTo>
                  <a:pt x="15083" y="-275"/>
                  <a:pt x="14660" y="1165"/>
                  <a:pt x="14186" y="2325"/>
                </a:cubicBezTo>
                <a:cubicBezTo>
                  <a:pt x="13780" y="3325"/>
                  <a:pt x="13345" y="3965"/>
                  <a:pt x="12905" y="3925"/>
                </a:cubicBezTo>
                <a:cubicBezTo>
                  <a:pt x="12438" y="3885"/>
                  <a:pt x="11975" y="2805"/>
                  <a:pt x="11502" y="3085"/>
                </a:cubicBezTo>
                <a:cubicBezTo>
                  <a:pt x="10995" y="3405"/>
                  <a:pt x="10488" y="3725"/>
                  <a:pt x="9981" y="4125"/>
                </a:cubicBezTo>
                <a:cubicBezTo>
                  <a:pt x="9764" y="4285"/>
                  <a:pt x="9547" y="4085"/>
                  <a:pt x="9330" y="4205"/>
                </a:cubicBezTo>
                <a:cubicBezTo>
                  <a:pt x="9068" y="4365"/>
                  <a:pt x="8817" y="4845"/>
                  <a:pt x="8572" y="5365"/>
                </a:cubicBezTo>
                <a:cubicBezTo>
                  <a:pt x="8132" y="6285"/>
                  <a:pt x="7714" y="7445"/>
                  <a:pt x="7246" y="7205"/>
                </a:cubicBezTo>
                <a:cubicBezTo>
                  <a:pt x="6745" y="6965"/>
                  <a:pt x="6294" y="6125"/>
                  <a:pt x="5793" y="6885"/>
                </a:cubicBezTo>
                <a:cubicBezTo>
                  <a:pt x="5564" y="7245"/>
                  <a:pt x="5336" y="7645"/>
                  <a:pt x="5102" y="7685"/>
                </a:cubicBezTo>
                <a:cubicBezTo>
                  <a:pt x="4885" y="7725"/>
                  <a:pt x="4673" y="7365"/>
                  <a:pt x="4461" y="7725"/>
                </a:cubicBezTo>
                <a:cubicBezTo>
                  <a:pt x="4033" y="8445"/>
                  <a:pt x="3632" y="10565"/>
                  <a:pt x="3242" y="11925"/>
                </a:cubicBezTo>
                <a:cubicBezTo>
                  <a:pt x="2818" y="13365"/>
                  <a:pt x="2356" y="14125"/>
                  <a:pt x="1933" y="15565"/>
                </a:cubicBezTo>
                <a:cubicBezTo>
                  <a:pt x="1576" y="16805"/>
                  <a:pt x="1231" y="19005"/>
                  <a:pt x="819" y="19365"/>
                </a:cubicBezTo>
                <a:cubicBezTo>
                  <a:pt x="540" y="19605"/>
                  <a:pt x="345" y="19325"/>
                  <a:pt x="106" y="20685"/>
                </a:cubicBezTo>
                <a:cubicBezTo>
                  <a:pt x="72" y="20885"/>
                  <a:pt x="33" y="21085"/>
                  <a:pt x="0" y="21325"/>
                </a:cubicBezTo>
                <a:lnTo>
                  <a:pt x="21600" y="2132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238E7335-A563-2E4D-8DB5-D618C0741644}"/>
              </a:ext>
            </a:extLst>
          </p:cNvPr>
          <p:cNvSpPr/>
          <p:nvPr userDrawn="1"/>
        </p:nvSpPr>
        <p:spPr>
          <a:xfrm>
            <a:off x="4038819" y="5683039"/>
            <a:ext cx="911075" cy="1173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7" h="21556" extrusionOk="0">
                <a:moveTo>
                  <a:pt x="2947" y="13725"/>
                </a:moveTo>
                <a:cubicBezTo>
                  <a:pt x="3465" y="15242"/>
                  <a:pt x="3340" y="16825"/>
                  <a:pt x="3941" y="18326"/>
                </a:cubicBezTo>
                <a:cubicBezTo>
                  <a:pt x="4396" y="19419"/>
                  <a:pt x="4997" y="20463"/>
                  <a:pt x="5432" y="21556"/>
                </a:cubicBezTo>
                <a:lnTo>
                  <a:pt x="13343" y="21556"/>
                </a:lnTo>
                <a:cubicBezTo>
                  <a:pt x="12742" y="20740"/>
                  <a:pt x="11603" y="19239"/>
                  <a:pt x="11955" y="18571"/>
                </a:cubicBezTo>
                <a:cubicBezTo>
                  <a:pt x="12204" y="18114"/>
                  <a:pt x="13260" y="17804"/>
                  <a:pt x="13799" y="17673"/>
                </a:cubicBezTo>
                <a:cubicBezTo>
                  <a:pt x="14461" y="17526"/>
                  <a:pt x="15124" y="17575"/>
                  <a:pt x="15807" y="17559"/>
                </a:cubicBezTo>
                <a:cubicBezTo>
                  <a:pt x="16760" y="17526"/>
                  <a:pt x="17651" y="17396"/>
                  <a:pt x="18293" y="16792"/>
                </a:cubicBezTo>
                <a:cubicBezTo>
                  <a:pt x="19017" y="16123"/>
                  <a:pt x="19059" y="15259"/>
                  <a:pt x="19162" y="14443"/>
                </a:cubicBezTo>
                <a:cubicBezTo>
                  <a:pt x="19287" y="13448"/>
                  <a:pt x="19577" y="12485"/>
                  <a:pt x="19328" y="11490"/>
                </a:cubicBezTo>
                <a:cubicBezTo>
                  <a:pt x="19307" y="11409"/>
                  <a:pt x="19204" y="11343"/>
                  <a:pt x="19100" y="11360"/>
                </a:cubicBezTo>
                <a:cubicBezTo>
                  <a:pt x="17402" y="11458"/>
                  <a:pt x="16201" y="12436"/>
                  <a:pt x="15062" y="13334"/>
                </a:cubicBezTo>
                <a:cubicBezTo>
                  <a:pt x="14316" y="13937"/>
                  <a:pt x="13488" y="14688"/>
                  <a:pt x="12308" y="14361"/>
                </a:cubicBezTo>
                <a:cubicBezTo>
                  <a:pt x="11127" y="14035"/>
                  <a:pt x="10485" y="12877"/>
                  <a:pt x="10858" y="11947"/>
                </a:cubicBezTo>
                <a:cubicBezTo>
                  <a:pt x="11127" y="11262"/>
                  <a:pt x="12038" y="10903"/>
                  <a:pt x="12432" y="10283"/>
                </a:cubicBezTo>
                <a:cubicBezTo>
                  <a:pt x="12722" y="9826"/>
                  <a:pt x="12763" y="9337"/>
                  <a:pt x="13447" y="9125"/>
                </a:cubicBezTo>
                <a:cubicBezTo>
                  <a:pt x="13840" y="8994"/>
                  <a:pt x="14233" y="9059"/>
                  <a:pt x="14648" y="9010"/>
                </a:cubicBezTo>
                <a:cubicBezTo>
                  <a:pt x="15828" y="8831"/>
                  <a:pt x="16698" y="8129"/>
                  <a:pt x="17982" y="8325"/>
                </a:cubicBezTo>
                <a:cubicBezTo>
                  <a:pt x="18976" y="8488"/>
                  <a:pt x="20053" y="8847"/>
                  <a:pt x="20840" y="9369"/>
                </a:cubicBezTo>
                <a:cubicBezTo>
                  <a:pt x="21068" y="9516"/>
                  <a:pt x="21399" y="9271"/>
                  <a:pt x="21171" y="9108"/>
                </a:cubicBezTo>
                <a:cubicBezTo>
                  <a:pt x="19266" y="7803"/>
                  <a:pt x="17050" y="5894"/>
                  <a:pt x="14233" y="6384"/>
                </a:cubicBezTo>
                <a:cubicBezTo>
                  <a:pt x="11914" y="6792"/>
                  <a:pt x="9450" y="7917"/>
                  <a:pt x="8559" y="9647"/>
                </a:cubicBezTo>
                <a:cubicBezTo>
                  <a:pt x="8663" y="8211"/>
                  <a:pt x="9429" y="6710"/>
                  <a:pt x="10775" y="5878"/>
                </a:cubicBezTo>
                <a:cubicBezTo>
                  <a:pt x="11686" y="5323"/>
                  <a:pt x="12411" y="4361"/>
                  <a:pt x="13405" y="3953"/>
                </a:cubicBezTo>
                <a:cubicBezTo>
                  <a:pt x="14441" y="3529"/>
                  <a:pt x="15725" y="3676"/>
                  <a:pt x="16864" y="3545"/>
                </a:cubicBezTo>
                <a:cubicBezTo>
                  <a:pt x="17009" y="3529"/>
                  <a:pt x="17071" y="3366"/>
                  <a:pt x="17009" y="3284"/>
                </a:cubicBezTo>
                <a:cubicBezTo>
                  <a:pt x="16387" y="2305"/>
                  <a:pt x="14689" y="2240"/>
                  <a:pt x="13467" y="2175"/>
                </a:cubicBezTo>
                <a:cubicBezTo>
                  <a:pt x="11873" y="2109"/>
                  <a:pt x="10257" y="2273"/>
                  <a:pt x="8994" y="3105"/>
                </a:cubicBezTo>
                <a:cubicBezTo>
                  <a:pt x="8186" y="3627"/>
                  <a:pt x="7959" y="4606"/>
                  <a:pt x="7110" y="5030"/>
                </a:cubicBezTo>
                <a:cubicBezTo>
                  <a:pt x="6571" y="5307"/>
                  <a:pt x="5991" y="5291"/>
                  <a:pt x="5577" y="5748"/>
                </a:cubicBezTo>
                <a:cubicBezTo>
                  <a:pt x="4707" y="6661"/>
                  <a:pt x="4914" y="8015"/>
                  <a:pt x="4790" y="9108"/>
                </a:cubicBezTo>
                <a:cubicBezTo>
                  <a:pt x="2988" y="7999"/>
                  <a:pt x="3340" y="5927"/>
                  <a:pt x="4500" y="4557"/>
                </a:cubicBezTo>
                <a:cubicBezTo>
                  <a:pt x="5018" y="3937"/>
                  <a:pt x="5556" y="3349"/>
                  <a:pt x="6033" y="2697"/>
                </a:cubicBezTo>
                <a:cubicBezTo>
                  <a:pt x="6716" y="1783"/>
                  <a:pt x="7275" y="1277"/>
                  <a:pt x="8663" y="1131"/>
                </a:cubicBezTo>
                <a:cubicBezTo>
                  <a:pt x="8849" y="1114"/>
                  <a:pt x="8891" y="902"/>
                  <a:pt x="8766" y="821"/>
                </a:cubicBezTo>
                <a:cubicBezTo>
                  <a:pt x="8042" y="299"/>
                  <a:pt x="6592" y="-44"/>
                  <a:pt x="5618" y="5"/>
                </a:cubicBezTo>
                <a:cubicBezTo>
                  <a:pt x="5121" y="38"/>
                  <a:pt x="4749" y="233"/>
                  <a:pt x="4438" y="527"/>
                </a:cubicBezTo>
                <a:cubicBezTo>
                  <a:pt x="3837" y="1114"/>
                  <a:pt x="3340" y="1946"/>
                  <a:pt x="2947" y="2632"/>
                </a:cubicBezTo>
                <a:cubicBezTo>
                  <a:pt x="2553" y="3300"/>
                  <a:pt x="2264" y="4018"/>
                  <a:pt x="1704" y="4622"/>
                </a:cubicBezTo>
                <a:cubicBezTo>
                  <a:pt x="1249" y="5111"/>
                  <a:pt x="607" y="5487"/>
                  <a:pt x="337" y="6058"/>
                </a:cubicBezTo>
                <a:cubicBezTo>
                  <a:pt x="-201" y="7183"/>
                  <a:pt x="-35" y="8668"/>
                  <a:pt x="420" y="9793"/>
                </a:cubicBezTo>
                <a:cubicBezTo>
                  <a:pt x="1041" y="11229"/>
                  <a:pt x="2450" y="12273"/>
                  <a:pt x="2947" y="137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320866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320866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660FB82-5D83-E745-8579-575AFCD244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103" y="3667250"/>
            <a:ext cx="3394876" cy="2578790"/>
          </a:xfrm>
          <a:custGeom>
            <a:avLst/>
            <a:gdLst>
              <a:gd name="connsiteX0" fmla="*/ 3256409 w 3394876"/>
              <a:gd name="connsiteY0" fmla="*/ 0 h 2578790"/>
              <a:gd name="connsiteX1" fmla="*/ 3233305 w 3394876"/>
              <a:gd name="connsiteY1" fmla="*/ 148281 h 2578790"/>
              <a:gd name="connsiteX2" fmla="*/ 3092009 w 3394876"/>
              <a:gd name="connsiteY2" fmla="*/ 175859 h 2578790"/>
              <a:gd name="connsiteX3" fmla="*/ 2717315 w 3394876"/>
              <a:gd name="connsiteY3" fmla="*/ 248686 h 2578790"/>
              <a:gd name="connsiteX4" fmla="*/ 3075192 w 3394876"/>
              <a:gd name="connsiteY4" fmla="*/ 380969 h 2578790"/>
              <a:gd name="connsiteX5" fmla="*/ 3125801 w 3394876"/>
              <a:gd name="connsiteY5" fmla="*/ 399593 h 2578790"/>
              <a:gd name="connsiteX6" fmla="*/ 2976646 w 3394876"/>
              <a:gd name="connsiteY6" fmla="*/ 440424 h 2578790"/>
              <a:gd name="connsiteX7" fmla="*/ 2542385 w 3394876"/>
              <a:gd name="connsiteY7" fmla="*/ 558619 h 2578790"/>
              <a:gd name="connsiteX8" fmla="*/ 2983719 w 3394876"/>
              <a:gd name="connsiteY8" fmla="*/ 647324 h 2578790"/>
              <a:gd name="connsiteX9" fmla="*/ 3281242 w 3394876"/>
              <a:gd name="connsiteY9" fmla="*/ 707735 h 2578790"/>
              <a:gd name="connsiteX10" fmla="*/ 3301674 w 3394876"/>
              <a:gd name="connsiteY10" fmla="*/ 1133116 h 2578790"/>
              <a:gd name="connsiteX11" fmla="*/ 3123129 w 3394876"/>
              <a:gd name="connsiteY11" fmla="*/ 1177528 h 2578790"/>
              <a:gd name="connsiteX12" fmla="*/ 2807845 w 3394876"/>
              <a:gd name="connsiteY12" fmla="*/ 1256563 h 2578790"/>
              <a:gd name="connsiteX13" fmla="*/ 3108983 w 3394876"/>
              <a:gd name="connsiteY13" fmla="*/ 1379056 h 2578790"/>
              <a:gd name="connsiteX14" fmla="*/ 3308747 w 3394876"/>
              <a:gd name="connsiteY14" fmla="*/ 1460837 h 2578790"/>
              <a:gd name="connsiteX15" fmla="*/ 3315033 w 3394876"/>
              <a:gd name="connsiteY15" fmla="*/ 1734236 h 2578790"/>
              <a:gd name="connsiteX16" fmla="*/ 3016567 w 3394876"/>
              <a:gd name="connsiteY16" fmla="*/ 1826643 h 2578790"/>
              <a:gd name="connsiteX17" fmla="*/ 2443839 w 3394876"/>
              <a:gd name="connsiteY17" fmla="*/ 2004293 h 2578790"/>
              <a:gd name="connsiteX18" fmla="*/ 3043286 w 3394876"/>
              <a:gd name="connsiteY18" fmla="*/ 2035334 h 2578790"/>
              <a:gd name="connsiteX19" fmla="*/ 3333580 w 3394876"/>
              <a:gd name="connsiteY19" fmla="*/ 2050377 h 2578790"/>
              <a:gd name="connsiteX20" fmla="*/ 3394876 w 3394876"/>
              <a:gd name="connsiteY20" fmla="*/ 2358518 h 2578790"/>
              <a:gd name="connsiteX21" fmla="*/ 2635587 w 3394876"/>
              <a:gd name="connsiteY21" fmla="*/ 2327477 h 2578790"/>
              <a:gd name="connsiteX22" fmla="*/ 134066 w 3394876"/>
              <a:gd name="connsiteY22" fmla="*/ 2578790 h 2578790"/>
              <a:gd name="connsiteX23" fmla="*/ 132338 w 3394876"/>
              <a:gd name="connsiteY23" fmla="*/ 2116996 h 2578790"/>
              <a:gd name="connsiteX24" fmla="*/ 410214 w 3394876"/>
              <a:gd name="connsiteY24" fmla="*/ 2058376 h 2578790"/>
              <a:gd name="connsiteX25" fmla="*/ 1166831 w 3394876"/>
              <a:gd name="connsiteY25" fmla="*/ 1899470 h 2578790"/>
              <a:gd name="connsiteX26" fmla="*/ 395126 w 3394876"/>
              <a:gd name="connsiteY26" fmla="*/ 1848014 h 2578790"/>
              <a:gd name="connsiteX27" fmla="*/ 145697 w 3394876"/>
              <a:gd name="connsiteY27" fmla="*/ 1831060 h 2578790"/>
              <a:gd name="connsiteX28" fmla="*/ 118978 w 3394876"/>
              <a:gd name="connsiteY28" fmla="*/ 1576166 h 2578790"/>
              <a:gd name="connsiteX29" fmla="*/ 182946 w 3394876"/>
              <a:gd name="connsiteY29" fmla="*/ 1523874 h 2578790"/>
              <a:gd name="connsiteX30" fmla="*/ 336502 w 3394876"/>
              <a:gd name="connsiteY30" fmla="*/ 1398636 h 2578790"/>
              <a:gd name="connsiteX31" fmla="*/ 209508 w 3394876"/>
              <a:gd name="connsiteY31" fmla="*/ 1358640 h 2578790"/>
              <a:gd name="connsiteX32" fmla="*/ 319684 w 3394876"/>
              <a:gd name="connsiteY32" fmla="*/ 1332853 h 2578790"/>
              <a:gd name="connsiteX33" fmla="*/ 972412 w 3394876"/>
              <a:gd name="connsiteY33" fmla="*/ 1180155 h 2578790"/>
              <a:gd name="connsiteX34" fmla="*/ 304596 w 3394876"/>
              <a:gd name="connsiteY34" fmla="*/ 1123326 h 2578790"/>
              <a:gd name="connsiteX35" fmla="*/ 86130 w 3394876"/>
              <a:gd name="connsiteY35" fmla="*/ 1104701 h 2578790"/>
              <a:gd name="connsiteX36" fmla="*/ 64754 w 3394876"/>
              <a:gd name="connsiteY36" fmla="*/ 902219 h 2578790"/>
              <a:gd name="connsiteX37" fmla="*/ 239842 w 3394876"/>
              <a:gd name="connsiteY37" fmla="*/ 814349 h 2578790"/>
              <a:gd name="connsiteX38" fmla="*/ 673160 w 3394876"/>
              <a:gd name="connsiteY38" fmla="*/ 594913 h 2578790"/>
              <a:gd name="connsiteX39" fmla="*/ 188290 w 3394876"/>
              <a:gd name="connsiteY39" fmla="*/ 612702 h 2578790"/>
              <a:gd name="connsiteX40" fmla="*/ 7073 w 3394876"/>
              <a:gd name="connsiteY40" fmla="*/ 618910 h 2578790"/>
              <a:gd name="connsiteX41" fmla="*/ 0 w 3394876"/>
              <a:gd name="connsiteY41" fmla="*/ 480419 h 2578790"/>
              <a:gd name="connsiteX42" fmla="*/ 1006047 w 3394876"/>
              <a:gd name="connsiteY42" fmla="*/ 393385 h 2578790"/>
              <a:gd name="connsiteX43" fmla="*/ 1157087 w 3394876"/>
              <a:gd name="connsiteY43" fmla="*/ 519459 h 2578790"/>
              <a:gd name="connsiteX44" fmla="*/ 1191664 w 3394876"/>
              <a:gd name="connsiteY44" fmla="*/ 548829 h 2578790"/>
              <a:gd name="connsiteX45" fmla="*/ 1236929 w 3394876"/>
              <a:gd name="connsiteY45" fmla="*/ 544411 h 2578790"/>
              <a:gd name="connsiteX46" fmla="*/ 1370210 w 3394876"/>
              <a:gd name="connsiteY46" fmla="*/ 530085 h 2578790"/>
              <a:gd name="connsiteX47" fmla="*/ 1460740 w 3394876"/>
              <a:gd name="connsiteY47" fmla="*/ 520414 h 2578790"/>
              <a:gd name="connsiteX48" fmla="*/ 1466083 w 3394876"/>
              <a:gd name="connsiteY48" fmla="*/ 429798 h 2578790"/>
              <a:gd name="connsiteX49" fmla="*/ 1472370 w 3394876"/>
              <a:gd name="connsiteY49" fmla="*/ 312559 h 2578790"/>
              <a:gd name="connsiteX50" fmla="*/ 2399360 w 3394876"/>
              <a:gd name="connsiteY50" fmla="*/ 269102 h 2578790"/>
              <a:gd name="connsiteX51" fmla="*/ 2413663 w 3394876"/>
              <a:gd name="connsiteY51" fmla="*/ 268147 h 2578790"/>
              <a:gd name="connsiteX52" fmla="*/ 2426865 w 3394876"/>
              <a:gd name="connsiteY52" fmla="*/ 263729 h 257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94876" h="2578790">
                <a:moveTo>
                  <a:pt x="3256409" y="0"/>
                </a:moveTo>
                <a:lnTo>
                  <a:pt x="3233305" y="148281"/>
                </a:lnTo>
                <a:lnTo>
                  <a:pt x="3092009" y="175859"/>
                </a:lnTo>
                <a:lnTo>
                  <a:pt x="2717315" y="248686"/>
                </a:lnTo>
                <a:lnTo>
                  <a:pt x="3075192" y="380969"/>
                </a:lnTo>
                <a:lnTo>
                  <a:pt x="3125801" y="399593"/>
                </a:lnTo>
                <a:lnTo>
                  <a:pt x="2976646" y="440424"/>
                </a:lnTo>
                <a:lnTo>
                  <a:pt x="2542385" y="558619"/>
                </a:lnTo>
                <a:lnTo>
                  <a:pt x="2983719" y="647324"/>
                </a:lnTo>
                <a:lnTo>
                  <a:pt x="3281242" y="707735"/>
                </a:lnTo>
                <a:lnTo>
                  <a:pt x="3301674" y="1133116"/>
                </a:lnTo>
                <a:lnTo>
                  <a:pt x="3123129" y="1177528"/>
                </a:lnTo>
                <a:lnTo>
                  <a:pt x="2807845" y="1256563"/>
                </a:lnTo>
                <a:lnTo>
                  <a:pt x="3108983" y="1379056"/>
                </a:lnTo>
                <a:lnTo>
                  <a:pt x="3308747" y="1460837"/>
                </a:lnTo>
                <a:lnTo>
                  <a:pt x="3315033" y="1734236"/>
                </a:lnTo>
                <a:lnTo>
                  <a:pt x="3016567" y="1826643"/>
                </a:lnTo>
                <a:lnTo>
                  <a:pt x="2443839" y="2004293"/>
                </a:lnTo>
                <a:lnTo>
                  <a:pt x="3043286" y="2035334"/>
                </a:lnTo>
                <a:lnTo>
                  <a:pt x="3333580" y="2050377"/>
                </a:lnTo>
                <a:lnTo>
                  <a:pt x="3394876" y="2358518"/>
                </a:lnTo>
                <a:cubicBezTo>
                  <a:pt x="3150633" y="2338103"/>
                  <a:pt x="2895861" y="2327477"/>
                  <a:pt x="2635587" y="2327477"/>
                </a:cubicBezTo>
                <a:cubicBezTo>
                  <a:pt x="1896730" y="2327477"/>
                  <a:pt x="1098462" y="2407348"/>
                  <a:pt x="134066" y="2578790"/>
                </a:cubicBezTo>
                <a:lnTo>
                  <a:pt x="132338" y="2116996"/>
                </a:lnTo>
                <a:lnTo>
                  <a:pt x="410214" y="2058376"/>
                </a:lnTo>
                <a:lnTo>
                  <a:pt x="1166831" y="1899470"/>
                </a:lnTo>
                <a:lnTo>
                  <a:pt x="395126" y="1848014"/>
                </a:lnTo>
                <a:lnTo>
                  <a:pt x="145697" y="1831060"/>
                </a:lnTo>
                <a:lnTo>
                  <a:pt x="118978" y="1576166"/>
                </a:lnTo>
                <a:lnTo>
                  <a:pt x="182946" y="1523874"/>
                </a:lnTo>
                <a:lnTo>
                  <a:pt x="336502" y="1398636"/>
                </a:lnTo>
                <a:lnTo>
                  <a:pt x="209508" y="1358640"/>
                </a:lnTo>
                <a:lnTo>
                  <a:pt x="319684" y="1332853"/>
                </a:lnTo>
                <a:lnTo>
                  <a:pt x="972412" y="1180155"/>
                </a:lnTo>
                <a:lnTo>
                  <a:pt x="304596" y="1123326"/>
                </a:lnTo>
                <a:lnTo>
                  <a:pt x="86130" y="1104701"/>
                </a:lnTo>
                <a:lnTo>
                  <a:pt x="64754" y="902219"/>
                </a:lnTo>
                <a:lnTo>
                  <a:pt x="239842" y="814349"/>
                </a:lnTo>
                <a:lnTo>
                  <a:pt x="673160" y="594913"/>
                </a:lnTo>
                <a:lnTo>
                  <a:pt x="188290" y="612702"/>
                </a:lnTo>
                <a:lnTo>
                  <a:pt x="7073" y="618910"/>
                </a:lnTo>
                <a:lnTo>
                  <a:pt x="0" y="480419"/>
                </a:lnTo>
                <a:lnTo>
                  <a:pt x="1006047" y="393385"/>
                </a:lnTo>
                <a:lnTo>
                  <a:pt x="1157087" y="519459"/>
                </a:lnTo>
                <a:lnTo>
                  <a:pt x="1191664" y="548829"/>
                </a:lnTo>
                <a:lnTo>
                  <a:pt x="1236929" y="544411"/>
                </a:lnTo>
                <a:lnTo>
                  <a:pt x="1370210" y="530085"/>
                </a:lnTo>
                <a:lnTo>
                  <a:pt x="1460740" y="520414"/>
                </a:lnTo>
                <a:lnTo>
                  <a:pt x="1466083" y="429798"/>
                </a:lnTo>
                <a:lnTo>
                  <a:pt x="1472370" y="312559"/>
                </a:lnTo>
                <a:lnTo>
                  <a:pt x="2399360" y="269102"/>
                </a:lnTo>
                <a:lnTo>
                  <a:pt x="2413663" y="268147"/>
                </a:lnTo>
                <a:lnTo>
                  <a:pt x="2426865" y="26372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7D50E-FB04-4918-89E8-5007DBC63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13A28B3-D1B7-BC42-A8D6-58B8F2E4F5CF}"/>
              </a:ext>
            </a:extLst>
          </p:cNvPr>
          <p:cNvGrpSpPr/>
          <p:nvPr userDrawn="1"/>
        </p:nvGrpSpPr>
        <p:grpSpPr>
          <a:xfrm>
            <a:off x="0" y="0"/>
            <a:ext cx="9154561" cy="6856964"/>
            <a:chOff x="87401399" y="12471400"/>
            <a:chExt cx="12258535" cy="9181908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DC99D148-361B-564B-8DF7-13C0AEA630EA}"/>
                </a:ext>
              </a:extLst>
            </p:cNvPr>
            <p:cNvSpPr/>
            <p:nvPr/>
          </p:nvSpPr>
          <p:spPr>
            <a:xfrm>
              <a:off x="87401399" y="20243799"/>
              <a:ext cx="12255526" cy="1409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21600" y="21423"/>
                  </a:moveTo>
                  <a:lnTo>
                    <a:pt x="21600" y="14662"/>
                  </a:lnTo>
                  <a:cubicBezTo>
                    <a:pt x="21535" y="14429"/>
                    <a:pt x="21468" y="14216"/>
                    <a:pt x="21403" y="14003"/>
                  </a:cubicBezTo>
                  <a:cubicBezTo>
                    <a:pt x="21329" y="13771"/>
                    <a:pt x="21253" y="13616"/>
                    <a:pt x="21172" y="13674"/>
                  </a:cubicBezTo>
                  <a:cubicBezTo>
                    <a:pt x="21110" y="13712"/>
                    <a:pt x="21047" y="13829"/>
                    <a:pt x="20984" y="13751"/>
                  </a:cubicBezTo>
                  <a:cubicBezTo>
                    <a:pt x="20839" y="13557"/>
                    <a:pt x="20723" y="12802"/>
                    <a:pt x="20568" y="12783"/>
                  </a:cubicBezTo>
                  <a:cubicBezTo>
                    <a:pt x="20438" y="12763"/>
                    <a:pt x="20311" y="12938"/>
                    <a:pt x="20181" y="12783"/>
                  </a:cubicBezTo>
                  <a:cubicBezTo>
                    <a:pt x="20056" y="12628"/>
                    <a:pt x="19944" y="12240"/>
                    <a:pt x="19838" y="11640"/>
                  </a:cubicBezTo>
                  <a:cubicBezTo>
                    <a:pt x="19731" y="11039"/>
                    <a:pt x="19633" y="10303"/>
                    <a:pt x="19512" y="9857"/>
                  </a:cubicBezTo>
                  <a:cubicBezTo>
                    <a:pt x="19362" y="9315"/>
                    <a:pt x="19218" y="9567"/>
                    <a:pt x="19062" y="9644"/>
                  </a:cubicBezTo>
                  <a:cubicBezTo>
                    <a:pt x="18943" y="9702"/>
                    <a:pt x="18804" y="9683"/>
                    <a:pt x="18704" y="9082"/>
                  </a:cubicBezTo>
                  <a:cubicBezTo>
                    <a:pt x="18675" y="8908"/>
                    <a:pt x="18648" y="8695"/>
                    <a:pt x="18614" y="8598"/>
                  </a:cubicBezTo>
                  <a:cubicBezTo>
                    <a:pt x="18576" y="8501"/>
                    <a:pt x="18533" y="8559"/>
                    <a:pt x="18493" y="8579"/>
                  </a:cubicBezTo>
                  <a:cubicBezTo>
                    <a:pt x="18444" y="8598"/>
                    <a:pt x="18399" y="8598"/>
                    <a:pt x="18354" y="8404"/>
                  </a:cubicBezTo>
                  <a:cubicBezTo>
                    <a:pt x="18245" y="7939"/>
                    <a:pt x="18200" y="6932"/>
                    <a:pt x="18070" y="6700"/>
                  </a:cubicBezTo>
                  <a:cubicBezTo>
                    <a:pt x="17949" y="6487"/>
                    <a:pt x="17824" y="6797"/>
                    <a:pt x="17701" y="6603"/>
                  </a:cubicBezTo>
                  <a:cubicBezTo>
                    <a:pt x="17569" y="6390"/>
                    <a:pt x="17434" y="5770"/>
                    <a:pt x="17309" y="5324"/>
                  </a:cubicBezTo>
                  <a:cubicBezTo>
                    <a:pt x="17166" y="4821"/>
                    <a:pt x="17023" y="4298"/>
                    <a:pt x="16879" y="3794"/>
                  </a:cubicBezTo>
                  <a:cubicBezTo>
                    <a:pt x="16729" y="3271"/>
                    <a:pt x="16579" y="2632"/>
                    <a:pt x="16418" y="2438"/>
                  </a:cubicBezTo>
                  <a:cubicBezTo>
                    <a:pt x="16286" y="2283"/>
                    <a:pt x="16159" y="2186"/>
                    <a:pt x="16033" y="1798"/>
                  </a:cubicBezTo>
                  <a:cubicBezTo>
                    <a:pt x="15930" y="1489"/>
                    <a:pt x="15836" y="675"/>
                    <a:pt x="15727" y="578"/>
                  </a:cubicBezTo>
                  <a:cubicBezTo>
                    <a:pt x="15586" y="462"/>
                    <a:pt x="15449" y="1004"/>
                    <a:pt x="15306" y="888"/>
                  </a:cubicBezTo>
                  <a:cubicBezTo>
                    <a:pt x="15174" y="772"/>
                    <a:pt x="15057" y="132"/>
                    <a:pt x="14925" y="16"/>
                  </a:cubicBezTo>
                  <a:cubicBezTo>
                    <a:pt x="14769" y="-100"/>
                    <a:pt x="14639" y="423"/>
                    <a:pt x="14496" y="849"/>
                  </a:cubicBezTo>
                  <a:cubicBezTo>
                    <a:pt x="14372" y="1217"/>
                    <a:pt x="14240" y="1450"/>
                    <a:pt x="14108" y="1430"/>
                  </a:cubicBezTo>
                  <a:cubicBezTo>
                    <a:pt x="13965" y="1411"/>
                    <a:pt x="13828" y="1024"/>
                    <a:pt x="13685" y="1120"/>
                  </a:cubicBezTo>
                  <a:cubicBezTo>
                    <a:pt x="13531" y="1237"/>
                    <a:pt x="13379" y="1353"/>
                    <a:pt x="13224" y="1508"/>
                  </a:cubicBezTo>
                  <a:cubicBezTo>
                    <a:pt x="13159" y="1566"/>
                    <a:pt x="13092" y="1489"/>
                    <a:pt x="13027" y="1547"/>
                  </a:cubicBezTo>
                  <a:cubicBezTo>
                    <a:pt x="12949" y="1605"/>
                    <a:pt x="12873" y="1779"/>
                    <a:pt x="12799" y="1973"/>
                  </a:cubicBezTo>
                  <a:cubicBezTo>
                    <a:pt x="12667" y="2322"/>
                    <a:pt x="12539" y="2728"/>
                    <a:pt x="12398" y="2651"/>
                  </a:cubicBezTo>
                  <a:cubicBezTo>
                    <a:pt x="12248" y="2554"/>
                    <a:pt x="12109" y="2244"/>
                    <a:pt x="11959" y="2535"/>
                  </a:cubicBezTo>
                  <a:cubicBezTo>
                    <a:pt x="11890" y="2670"/>
                    <a:pt x="11823" y="2825"/>
                    <a:pt x="11751" y="2825"/>
                  </a:cubicBezTo>
                  <a:cubicBezTo>
                    <a:pt x="11686" y="2845"/>
                    <a:pt x="11621" y="2709"/>
                    <a:pt x="11557" y="2845"/>
                  </a:cubicBezTo>
                  <a:cubicBezTo>
                    <a:pt x="11427" y="3096"/>
                    <a:pt x="11306" y="3891"/>
                    <a:pt x="11187" y="4375"/>
                  </a:cubicBezTo>
                  <a:cubicBezTo>
                    <a:pt x="11060" y="4898"/>
                    <a:pt x="10919" y="5169"/>
                    <a:pt x="10791" y="5712"/>
                  </a:cubicBezTo>
                  <a:cubicBezTo>
                    <a:pt x="10684" y="6157"/>
                    <a:pt x="10578" y="6971"/>
                    <a:pt x="10455" y="7106"/>
                  </a:cubicBezTo>
                  <a:cubicBezTo>
                    <a:pt x="10372" y="7203"/>
                    <a:pt x="10312" y="7087"/>
                    <a:pt x="10240" y="7591"/>
                  </a:cubicBezTo>
                  <a:cubicBezTo>
                    <a:pt x="10198" y="7881"/>
                    <a:pt x="10162" y="8191"/>
                    <a:pt x="10115" y="8463"/>
                  </a:cubicBezTo>
                  <a:cubicBezTo>
                    <a:pt x="10066" y="8753"/>
                    <a:pt x="10021" y="8947"/>
                    <a:pt x="9961" y="9005"/>
                  </a:cubicBezTo>
                  <a:cubicBezTo>
                    <a:pt x="9873" y="9102"/>
                    <a:pt x="9797" y="9276"/>
                    <a:pt x="9714" y="9567"/>
                  </a:cubicBezTo>
                  <a:cubicBezTo>
                    <a:pt x="9712" y="9567"/>
                    <a:pt x="9710" y="9586"/>
                    <a:pt x="9710" y="9586"/>
                  </a:cubicBezTo>
                  <a:cubicBezTo>
                    <a:pt x="9665" y="9625"/>
                    <a:pt x="9620" y="9664"/>
                    <a:pt x="9576" y="9683"/>
                  </a:cubicBezTo>
                  <a:cubicBezTo>
                    <a:pt x="9457" y="9741"/>
                    <a:pt x="9318" y="9722"/>
                    <a:pt x="9218" y="9121"/>
                  </a:cubicBezTo>
                  <a:cubicBezTo>
                    <a:pt x="9188" y="8947"/>
                    <a:pt x="9162" y="8734"/>
                    <a:pt x="9128" y="8637"/>
                  </a:cubicBezTo>
                  <a:cubicBezTo>
                    <a:pt x="9090" y="8540"/>
                    <a:pt x="9047" y="8598"/>
                    <a:pt x="9007" y="8617"/>
                  </a:cubicBezTo>
                  <a:cubicBezTo>
                    <a:pt x="8958" y="8637"/>
                    <a:pt x="8913" y="8637"/>
                    <a:pt x="8868" y="8443"/>
                  </a:cubicBezTo>
                  <a:cubicBezTo>
                    <a:pt x="8759" y="7978"/>
                    <a:pt x="8714" y="6971"/>
                    <a:pt x="8584" y="6738"/>
                  </a:cubicBezTo>
                  <a:cubicBezTo>
                    <a:pt x="8463" y="6525"/>
                    <a:pt x="8338" y="6835"/>
                    <a:pt x="8215" y="6642"/>
                  </a:cubicBezTo>
                  <a:cubicBezTo>
                    <a:pt x="8083" y="6428"/>
                    <a:pt x="7948" y="5809"/>
                    <a:pt x="7823" y="5363"/>
                  </a:cubicBezTo>
                  <a:cubicBezTo>
                    <a:pt x="7680" y="4859"/>
                    <a:pt x="7537" y="4336"/>
                    <a:pt x="7393" y="3833"/>
                  </a:cubicBezTo>
                  <a:cubicBezTo>
                    <a:pt x="7243" y="3310"/>
                    <a:pt x="7093" y="2670"/>
                    <a:pt x="6932" y="2476"/>
                  </a:cubicBezTo>
                  <a:cubicBezTo>
                    <a:pt x="6800" y="2322"/>
                    <a:pt x="6672" y="2225"/>
                    <a:pt x="6547" y="1837"/>
                  </a:cubicBezTo>
                  <a:cubicBezTo>
                    <a:pt x="6444" y="1527"/>
                    <a:pt x="6350" y="714"/>
                    <a:pt x="6240" y="617"/>
                  </a:cubicBezTo>
                  <a:cubicBezTo>
                    <a:pt x="6099" y="501"/>
                    <a:pt x="5963" y="1043"/>
                    <a:pt x="5820" y="927"/>
                  </a:cubicBezTo>
                  <a:cubicBezTo>
                    <a:pt x="5688" y="810"/>
                    <a:pt x="5571" y="171"/>
                    <a:pt x="5439" y="55"/>
                  </a:cubicBezTo>
                  <a:cubicBezTo>
                    <a:pt x="5282" y="-61"/>
                    <a:pt x="5153" y="462"/>
                    <a:pt x="5009" y="888"/>
                  </a:cubicBezTo>
                  <a:cubicBezTo>
                    <a:pt x="4886" y="1256"/>
                    <a:pt x="4754" y="1488"/>
                    <a:pt x="4622" y="1469"/>
                  </a:cubicBezTo>
                  <a:cubicBezTo>
                    <a:pt x="4479" y="1450"/>
                    <a:pt x="4342" y="1062"/>
                    <a:pt x="4199" y="1159"/>
                  </a:cubicBezTo>
                  <a:cubicBezTo>
                    <a:pt x="4045" y="1275"/>
                    <a:pt x="3892" y="1392"/>
                    <a:pt x="3738" y="1547"/>
                  </a:cubicBezTo>
                  <a:cubicBezTo>
                    <a:pt x="3673" y="1605"/>
                    <a:pt x="3606" y="1527"/>
                    <a:pt x="3541" y="1585"/>
                  </a:cubicBezTo>
                  <a:cubicBezTo>
                    <a:pt x="3463" y="1643"/>
                    <a:pt x="3387" y="1818"/>
                    <a:pt x="3313" y="2012"/>
                  </a:cubicBezTo>
                  <a:cubicBezTo>
                    <a:pt x="3181" y="2360"/>
                    <a:pt x="3053" y="2767"/>
                    <a:pt x="2912" y="2690"/>
                  </a:cubicBezTo>
                  <a:cubicBezTo>
                    <a:pt x="2762" y="2593"/>
                    <a:pt x="2623" y="2283"/>
                    <a:pt x="2473" y="2573"/>
                  </a:cubicBezTo>
                  <a:cubicBezTo>
                    <a:pt x="2404" y="2709"/>
                    <a:pt x="2337" y="2864"/>
                    <a:pt x="2265" y="2864"/>
                  </a:cubicBezTo>
                  <a:cubicBezTo>
                    <a:pt x="2200" y="2883"/>
                    <a:pt x="2135" y="2748"/>
                    <a:pt x="2070" y="2883"/>
                  </a:cubicBezTo>
                  <a:cubicBezTo>
                    <a:pt x="1941" y="3135"/>
                    <a:pt x="1820" y="3929"/>
                    <a:pt x="1701" y="4414"/>
                  </a:cubicBezTo>
                  <a:cubicBezTo>
                    <a:pt x="1574" y="4937"/>
                    <a:pt x="1433" y="5208"/>
                    <a:pt x="1305" y="5750"/>
                  </a:cubicBezTo>
                  <a:cubicBezTo>
                    <a:pt x="1198" y="6196"/>
                    <a:pt x="1092" y="7010"/>
                    <a:pt x="969" y="7145"/>
                  </a:cubicBezTo>
                  <a:cubicBezTo>
                    <a:pt x="886" y="7242"/>
                    <a:pt x="826" y="7126"/>
                    <a:pt x="754" y="7629"/>
                  </a:cubicBezTo>
                  <a:cubicBezTo>
                    <a:pt x="712" y="7920"/>
                    <a:pt x="676" y="8230"/>
                    <a:pt x="629" y="8501"/>
                  </a:cubicBezTo>
                  <a:cubicBezTo>
                    <a:pt x="580" y="8792"/>
                    <a:pt x="535" y="8986"/>
                    <a:pt x="475" y="9044"/>
                  </a:cubicBezTo>
                  <a:cubicBezTo>
                    <a:pt x="387" y="9141"/>
                    <a:pt x="311" y="9315"/>
                    <a:pt x="228" y="9605"/>
                  </a:cubicBezTo>
                  <a:cubicBezTo>
                    <a:pt x="154" y="9877"/>
                    <a:pt x="83" y="10167"/>
                    <a:pt x="16" y="10516"/>
                  </a:cubicBezTo>
                  <a:cubicBezTo>
                    <a:pt x="11" y="10535"/>
                    <a:pt x="7" y="10574"/>
                    <a:pt x="0" y="10593"/>
                  </a:cubicBezTo>
                  <a:lnTo>
                    <a:pt x="0" y="21500"/>
                  </a:lnTo>
                  <a:lnTo>
                    <a:pt x="21600" y="215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8668C83C-05E1-084A-B7E8-CEC5EF6A1E5D}"/>
                </a:ext>
              </a:extLst>
            </p:cNvPr>
            <p:cNvSpPr/>
            <p:nvPr/>
          </p:nvSpPr>
          <p:spPr>
            <a:xfrm>
              <a:off x="88419304" y="12471400"/>
              <a:ext cx="7668259" cy="321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5" y="12272"/>
                    <a:pt x="5395" y="21600"/>
                    <a:pt x="10800" y="21600"/>
                  </a:cubicBezTo>
                  <a:cubicBezTo>
                    <a:pt x="16205" y="21600"/>
                    <a:pt x="20695" y="1227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7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8077ACAE-2B69-6945-8EA2-B4A7A52A13EA}"/>
                </a:ext>
              </a:extLst>
            </p:cNvPr>
            <p:cNvSpPr/>
            <p:nvPr/>
          </p:nvSpPr>
          <p:spPr>
            <a:xfrm>
              <a:off x="87885904" y="13957299"/>
              <a:ext cx="1768766" cy="11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15" extrusionOk="0">
                  <a:moveTo>
                    <a:pt x="13545" y="21247"/>
                  </a:moveTo>
                  <a:cubicBezTo>
                    <a:pt x="13345" y="20839"/>
                    <a:pt x="13113" y="20271"/>
                    <a:pt x="12881" y="19863"/>
                  </a:cubicBezTo>
                  <a:cubicBezTo>
                    <a:pt x="12603" y="19296"/>
                    <a:pt x="12232" y="18706"/>
                    <a:pt x="11861" y="18297"/>
                  </a:cubicBezTo>
                  <a:cubicBezTo>
                    <a:pt x="11351" y="17617"/>
                    <a:pt x="10672" y="17186"/>
                    <a:pt x="9992" y="17004"/>
                  </a:cubicBezTo>
                  <a:cubicBezTo>
                    <a:pt x="9389" y="17027"/>
                    <a:pt x="9018" y="17776"/>
                    <a:pt x="8709" y="18411"/>
                  </a:cubicBezTo>
                  <a:cubicBezTo>
                    <a:pt x="8586" y="17685"/>
                    <a:pt x="8632" y="16732"/>
                    <a:pt x="8215" y="16165"/>
                  </a:cubicBezTo>
                  <a:cubicBezTo>
                    <a:pt x="8107" y="15779"/>
                    <a:pt x="7736" y="15711"/>
                    <a:pt x="7551" y="15529"/>
                  </a:cubicBezTo>
                  <a:cubicBezTo>
                    <a:pt x="7149" y="15370"/>
                    <a:pt x="6716" y="15393"/>
                    <a:pt x="6330" y="15688"/>
                  </a:cubicBezTo>
                  <a:cubicBezTo>
                    <a:pt x="5975" y="15915"/>
                    <a:pt x="5650" y="16187"/>
                    <a:pt x="5357" y="16596"/>
                  </a:cubicBezTo>
                  <a:cubicBezTo>
                    <a:pt x="5094" y="16913"/>
                    <a:pt x="4909" y="17254"/>
                    <a:pt x="4677" y="17639"/>
                  </a:cubicBezTo>
                  <a:cubicBezTo>
                    <a:pt x="4337" y="17912"/>
                    <a:pt x="4692" y="15983"/>
                    <a:pt x="4275" y="15643"/>
                  </a:cubicBezTo>
                  <a:cubicBezTo>
                    <a:pt x="4090" y="15144"/>
                    <a:pt x="3626" y="15144"/>
                    <a:pt x="3286" y="14962"/>
                  </a:cubicBezTo>
                  <a:cubicBezTo>
                    <a:pt x="2653" y="14939"/>
                    <a:pt x="2066" y="15280"/>
                    <a:pt x="1525" y="15643"/>
                  </a:cubicBezTo>
                  <a:cubicBezTo>
                    <a:pt x="1216" y="15824"/>
                    <a:pt x="969" y="16233"/>
                    <a:pt x="721" y="16550"/>
                  </a:cubicBezTo>
                  <a:cubicBezTo>
                    <a:pt x="490" y="16868"/>
                    <a:pt x="289" y="17095"/>
                    <a:pt x="73" y="17412"/>
                  </a:cubicBezTo>
                  <a:cubicBezTo>
                    <a:pt x="-82" y="16618"/>
                    <a:pt x="57" y="15802"/>
                    <a:pt x="57" y="14985"/>
                  </a:cubicBezTo>
                  <a:cubicBezTo>
                    <a:pt x="73" y="14395"/>
                    <a:pt x="181" y="13805"/>
                    <a:pt x="181" y="13215"/>
                  </a:cubicBezTo>
                  <a:cubicBezTo>
                    <a:pt x="289" y="12716"/>
                    <a:pt x="335" y="12194"/>
                    <a:pt x="412" y="11695"/>
                  </a:cubicBezTo>
                  <a:cubicBezTo>
                    <a:pt x="551" y="11037"/>
                    <a:pt x="675" y="10402"/>
                    <a:pt x="814" y="9744"/>
                  </a:cubicBezTo>
                  <a:cubicBezTo>
                    <a:pt x="938" y="9335"/>
                    <a:pt x="1092" y="8836"/>
                    <a:pt x="1231" y="8405"/>
                  </a:cubicBezTo>
                  <a:cubicBezTo>
                    <a:pt x="1386" y="8042"/>
                    <a:pt x="1509" y="7633"/>
                    <a:pt x="1695" y="7270"/>
                  </a:cubicBezTo>
                  <a:cubicBezTo>
                    <a:pt x="1911" y="6817"/>
                    <a:pt x="2127" y="6363"/>
                    <a:pt x="2390" y="6000"/>
                  </a:cubicBezTo>
                  <a:cubicBezTo>
                    <a:pt x="2637" y="5637"/>
                    <a:pt x="2436" y="7021"/>
                    <a:pt x="2529" y="7361"/>
                  </a:cubicBezTo>
                  <a:cubicBezTo>
                    <a:pt x="2668" y="7906"/>
                    <a:pt x="2761" y="8564"/>
                    <a:pt x="3039" y="9018"/>
                  </a:cubicBezTo>
                  <a:cubicBezTo>
                    <a:pt x="3240" y="9335"/>
                    <a:pt x="3425" y="9607"/>
                    <a:pt x="3672" y="9880"/>
                  </a:cubicBezTo>
                  <a:cubicBezTo>
                    <a:pt x="4198" y="10515"/>
                    <a:pt x="4800" y="10946"/>
                    <a:pt x="5449" y="11241"/>
                  </a:cubicBezTo>
                  <a:cubicBezTo>
                    <a:pt x="5805" y="11423"/>
                    <a:pt x="6175" y="11491"/>
                    <a:pt x="6562" y="11581"/>
                  </a:cubicBezTo>
                  <a:cubicBezTo>
                    <a:pt x="7133" y="11627"/>
                    <a:pt x="7736" y="11718"/>
                    <a:pt x="8323" y="11581"/>
                  </a:cubicBezTo>
                  <a:cubicBezTo>
                    <a:pt x="8864" y="11672"/>
                    <a:pt x="9374" y="11468"/>
                    <a:pt x="8957" y="10583"/>
                  </a:cubicBezTo>
                  <a:cubicBezTo>
                    <a:pt x="8632" y="9653"/>
                    <a:pt x="8493" y="8768"/>
                    <a:pt x="9111" y="9607"/>
                  </a:cubicBezTo>
                  <a:cubicBezTo>
                    <a:pt x="9451" y="10129"/>
                    <a:pt x="10378" y="9630"/>
                    <a:pt x="10332" y="8813"/>
                  </a:cubicBezTo>
                  <a:cubicBezTo>
                    <a:pt x="10316" y="8178"/>
                    <a:pt x="10146" y="6953"/>
                    <a:pt x="10888" y="9018"/>
                  </a:cubicBezTo>
                  <a:cubicBezTo>
                    <a:pt x="10934" y="9426"/>
                    <a:pt x="11166" y="9812"/>
                    <a:pt x="11691" y="9381"/>
                  </a:cubicBezTo>
                  <a:cubicBezTo>
                    <a:pt x="12000" y="9086"/>
                    <a:pt x="12139" y="9040"/>
                    <a:pt x="12418" y="8677"/>
                  </a:cubicBezTo>
                  <a:cubicBezTo>
                    <a:pt x="12634" y="8360"/>
                    <a:pt x="12835" y="7974"/>
                    <a:pt x="13020" y="7679"/>
                  </a:cubicBezTo>
                  <a:cubicBezTo>
                    <a:pt x="13345" y="7021"/>
                    <a:pt x="13669" y="6272"/>
                    <a:pt x="13901" y="5501"/>
                  </a:cubicBezTo>
                  <a:cubicBezTo>
                    <a:pt x="14071" y="4752"/>
                    <a:pt x="14287" y="3935"/>
                    <a:pt x="14241" y="3096"/>
                  </a:cubicBezTo>
                  <a:cubicBezTo>
                    <a:pt x="14303" y="2211"/>
                    <a:pt x="14040" y="1303"/>
                    <a:pt x="13731" y="577"/>
                  </a:cubicBezTo>
                  <a:cubicBezTo>
                    <a:pt x="13159" y="-285"/>
                    <a:pt x="14210" y="101"/>
                    <a:pt x="14534" y="10"/>
                  </a:cubicBezTo>
                  <a:cubicBezTo>
                    <a:pt x="15013" y="10"/>
                    <a:pt x="15477" y="55"/>
                    <a:pt x="15925" y="237"/>
                  </a:cubicBezTo>
                  <a:cubicBezTo>
                    <a:pt x="16280" y="305"/>
                    <a:pt x="16667" y="441"/>
                    <a:pt x="17006" y="623"/>
                  </a:cubicBezTo>
                  <a:cubicBezTo>
                    <a:pt x="17393" y="736"/>
                    <a:pt x="17794" y="1054"/>
                    <a:pt x="18181" y="1258"/>
                  </a:cubicBezTo>
                  <a:cubicBezTo>
                    <a:pt x="18459" y="1439"/>
                    <a:pt x="18722" y="1644"/>
                    <a:pt x="19015" y="1870"/>
                  </a:cubicBezTo>
                  <a:cubicBezTo>
                    <a:pt x="19355" y="2120"/>
                    <a:pt x="19679" y="2392"/>
                    <a:pt x="19988" y="2733"/>
                  </a:cubicBezTo>
                  <a:cubicBezTo>
                    <a:pt x="20251" y="2846"/>
                    <a:pt x="20452" y="3186"/>
                    <a:pt x="20684" y="3391"/>
                  </a:cubicBezTo>
                  <a:cubicBezTo>
                    <a:pt x="20962" y="3754"/>
                    <a:pt x="21240" y="4071"/>
                    <a:pt x="21518" y="4412"/>
                  </a:cubicBezTo>
                  <a:cubicBezTo>
                    <a:pt x="21302" y="4548"/>
                    <a:pt x="20606" y="4230"/>
                    <a:pt x="20220" y="4230"/>
                  </a:cubicBezTo>
                  <a:cubicBezTo>
                    <a:pt x="19618" y="4321"/>
                    <a:pt x="19000" y="4344"/>
                    <a:pt x="18521" y="4933"/>
                  </a:cubicBezTo>
                  <a:cubicBezTo>
                    <a:pt x="18088" y="5228"/>
                    <a:pt x="17779" y="5955"/>
                    <a:pt x="17810" y="6658"/>
                  </a:cubicBezTo>
                  <a:cubicBezTo>
                    <a:pt x="17717" y="7543"/>
                    <a:pt x="18088" y="8223"/>
                    <a:pt x="18320" y="8949"/>
                  </a:cubicBezTo>
                  <a:cubicBezTo>
                    <a:pt x="18551" y="9335"/>
                    <a:pt x="18737" y="9766"/>
                    <a:pt x="18938" y="10152"/>
                  </a:cubicBezTo>
                  <a:cubicBezTo>
                    <a:pt x="18752" y="10220"/>
                    <a:pt x="18304" y="9857"/>
                    <a:pt x="17995" y="9857"/>
                  </a:cubicBezTo>
                  <a:cubicBezTo>
                    <a:pt x="17516" y="9698"/>
                    <a:pt x="16975" y="9607"/>
                    <a:pt x="16481" y="9880"/>
                  </a:cubicBezTo>
                  <a:cubicBezTo>
                    <a:pt x="16126" y="10061"/>
                    <a:pt x="15848" y="10447"/>
                    <a:pt x="15662" y="10969"/>
                  </a:cubicBezTo>
                  <a:cubicBezTo>
                    <a:pt x="15508" y="11627"/>
                    <a:pt x="15400" y="12512"/>
                    <a:pt x="15662" y="13170"/>
                  </a:cubicBezTo>
                  <a:cubicBezTo>
                    <a:pt x="15925" y="13941"/>
                    <a:pt x="15863" y="14077"/>
                    <a:pt x="15446" y="13533"/>
                  </a:cubicBezTo>
                  <a:cubicBezTo>
                    <a:pt x="15137" y="13192"/>
                    <a:pt x="14782" y="13079"/>
                    <a:pt x="14411" y="13079"/>
                  </a:cubicBezTo>
                  <a:cubicBezTo>
                    <a:pt x="14040" y="13079"/>
                    <a:pt x="13638" y="13419"/>
                    <a:pt x="13468" y="13918"/>
                  </a:cubicBezTo>
                  <a:cubicBezTo>
                    <a:pt x="13005" y="14712"/>
                    <a:pt x="12958" y="15802"/>
                    <a:pt x="12927" y="16777"/>
                  </a:cubicBezTo>
                  <a:cubicBezTo>
                    <a:pt x="12881" y="18320"/>
                    <a:pt x="13252" y="19795"/>
                    <a:pt x="13592" y="21202"/>
                  </a:cubicBezTo>
                  <a:lnTo>
                    <a:pt x="13576" y="21315"/>
                  </a:lnTo>
                  <a:lnTo>
                    <a:pt x="13545" y="21247"/>
                  </a:lnTo>
                  <a:close/>
                  <a:moveTo>
                    <a:pt x="10223" y="11672"/>
                  </a:moveTo>
                  <a:cubicBezTo>
                    <a:pt x="10069" y="10923"/>
                    <a:pt x="9420" y="11876"/>
                    <a:pt x="10100" y="11854"/>
                  </a:cubicBezTo>
                  <a:cubicBezTo>
                    <a:pt x="10177" y="11876"/>
                    <a:pt x="10208" y="11718"/>
                    <a:pt x="10223" y="11672"/>
                  </a:cubicBezTo>
                  <a:close/>
                  <a:moveTo>
                    <a:pt x="10733" y="11468"/>
                  </a:moveTo>
                  <a:cubicBezTo>
                    <a:pt x="11011" y="10697"/>
                    <a:pt x="10594" y="10946"/>
                    <a:pt x="10455" y="11377"/>
                  </a:cubicBezTo>
                  <a:cubicBezTo>
                    <a:pt x="10393" y="11718"/>
                    <a:pt x="10656" y="11536"/>
                    <a:pt x="10733" y="1146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992F453E-EF4A-3E4F-A8F3-582DACAA4B77}"/>
                </a:ext>
              </a:extLst>
            </p:cNvPr>
            <p:cNvSpPr/>
            <p:nvPr/>
          </p:nvSpPr>
          <p:spPr>
            <a:xfrm>
              <a:off x="91581681" y="14304106"/>
              <a:ext cx="2527029" cy="159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160" extrusionOk="0">
                  <a:moveTo>
                    <a:pt x="9305" y="21160"/>
                  </a:moveTo>
                  <a:lnTo>
                    <a:pt x="9283" y="21059"/>
                  </a:lnTo>
                  <a:cubicBezTo>
                    <a:pt x="9457" y="19577"/>
                    <a:pt x="9630" y="18012"/>
                    <a:pt x="9424" y="16497"/>
                  </a:cubicBezTo>
                  <a:cubicBezTo>
                    <a:pt x="9294" y="15537"/>
                    <a:pt x="9132" y="14476"/>
                    <a:pt x="8612" y="13786"/>
                  </a:cubicBezTo>
                  <a:cubicBezTo>
                    <a:pt x="8384" y="13332"/>
                    <a:pt x="7973" y="13096"/>
                    <a:pt x="7626" y="13180"/>
                  </a:cubicBezTo>
                  <a:cubicBezTo>
                    <a:pt x="7279" y="13264"/>
                    <a:pt x="6954" y="13466"/>
                    <a:pt x="6705" y="13887"/>
                  </a:cubicBezTo>
                  <a:cubicBezTo>
                    <a:pt x="6359" y="14544"/>
                    <a:pt x="6294" y="14409"/>
                    <a:pt x="6456" y="13584"/>
                  </a:cubicBezTo>
                  <a:cubicBezTo>
                    <a:pt x="6619" y="12860"/>
                    <a:pt x="6435" y="12018"/>
                    <a:pt x="6218" y="11395"/>
                  </a:cubicBezTo>
                  <a:cubicBezTo>
                    <a:pt x="5990" y="10924"/>
                    <a:pt x="5698" y="10621"/>
                    <a:pt x="5330" y="10520"/>
                  </a:cubicBezTo>
                  <a:cubicBezTo>
                    <a:pt x="4831" y="10368"/>
                    <a:pt x="4322" y="10587"/>
                    <a:pt x="3900" y="10874"/>
                  </a:cubicBezTo>
                  <a:cubicBezTo>
                    <a:pt x="3618" y="10924"/>
                    <a:pt x="3239" y="11412"/>
                    <a:pt x="3055" y="11395"/>
                  </a:cubicBezTo>
                  <a:cubicBezTo>
                    <a:pt x="3196" y="10958"/>
                    <a:pt x="3326" y="10469"/>
                    <a:pt x="3499" y="10049"/>
                  </a:cubicBezTo>
                  <a:cubicBezTo>
                    <a:pt x="3629" y="9274"/>
                    <a:pt x="3911" y="8483"/>
                    <a:pt x="3726" y="7641"/>
                  </a:cubicBezTo>
                  <a:cubicBezTo>
                    <a:pt x="3683" y="6934"/>
                    <a:pt x="3304" y="6294"/>
                    <a:pt x="2871" y="6109"/>
                  </a:cubicBezTo>
                  <a:cubicBezTo>
                    <a:pt x="2361" y="5638"/>
                    <a:pt x="1766" y="5755"/>
                    <a:pt x="1202" y="5823"/>
                  </a:cubicBezTo>
                  <a:cubicBezTo>
                    <a:pt x="834" y="5924"/>
                    <a:pt x="227" y="6429"/>
                    <a:pt x="0" y="6328"/>
                  </a:cubicBezTo>
                  <a:cubicBezTo>
                    <a:pt x="217" y="5924"/>
                    <a:pt x="444" y="5520"/>
                    <a:pt x="672" y="5099"/>
                  </a:cubicBezTo>
                  <a:cubicBezTo>
                    <a:pt x="867" y="4813"/>
                    <a:pt x="1029" y="4442"/>
                    <a:pt x="1257" y="4257"/>
                  </a:cubicBezTo>
                  <a:cubicBezTo>
                    <a:pt x="1506" y="3836"/>
                    <a:pt x="1787" y="3500"/>
                    <a:pt x="2080" y="3146"/>
                  </a:cubicBezTo>
                  <a:cubicBezTo>
                    <a:pt x="2329" y="2860"/>
                    <a:pt x="2556" y="2590"/>
                    <a:pt x="2795" y="2338"/>
                  </a:cubicBezTo>
                  <a:cubicBezTo>
                    <a:pt x="3141" y="2035"/>
                    <a:pt x="3488" y="1631"/>
                    <a:pt x="3835" y="1429"/>
                  </a:cubicBezTo>
                  <a:cubicBezTo>
                    <a:pt x="4138" y="1159"/>
                    <a:pt x="4474" y="941"/>
                    <a:pt x="4810" y="772"/>
                  </a:cubicBezTo>
                  <a:cubicBezTo>
                    <a:pt x="5221" y="486"/>
                    <a:pt x="5655" y="334"/>
                    <a:pt x="6099" y="200"/>
                  </a:cubicBezTo>
                  <a:cubicBezTo>
                    <a:pt x="6424" y="200"/>
                    <a:pt x="7366" y="-440"/>
                    <a:pt x="6922" y="570"/>
                  </a:cubicBezTo>
                  <a:cubicBezTo>
                    <a:pt x="6705" y="1361"/>
                    <a:pt x="6554" y="2321"/>
                    <a:pt x="6716" y="3196"/>
                  </a:cubicBezTo>
                  <a:cubicBezTo>
                    <a:pt x="6770" y="4038"/>
                    <a:pt x="7052" y="4796"/>
                    <a:pt x="7290" y="5503"/>
                  </a:cubicBezTo>
                  <a:cubicBezTo>
                    <a:pt x="7594" y="6210"/>
                    <a:pt x="7984" y="6883"/>
                    <a:pt x="8352" y="7456"/>
                  </a:cubicBezTo>
                  <a:cubicBezTo>
                    <a:pt x="8558" y="7725"/>
                    <a:pt x="8785" y="8045"/>
                    <a:pt x="9024" y="8314"/>
                  </a:cubicBezTo>
                  <a:cubicBezTo>
                    <a:pt x="9327" y="8601"/>
                    <a:pt x="9457" y="8634"/>
                    <a:pt x="9782" y="8836"/>
                  </a:cubicBezTo>
                  <a:cubicBezTo>
                    <a:pt x="10313" y="9123"/>
                    <a:pt x="10497" y="8685"/>
                    <a:pt x="10497" y="8281"/>
                  </a:cubicBezTo>
                  <a:cubicBezTo>
                    <a:pt x="10984" y="6042"/>
                    <a:pt x="10941" y="7287"/>
                    <a:pt x="10995" y="7927"/>
                  </a:cubicBezTo>
                  <a:cubicBezTo>
                    <a:pt x="11038" y="8735"/>
                    <a:pt x="11959" y="9022"/>
                    <a:pt x="12230" y="8415"/>
                  </a:cubicBezTo>
                  <a:cubicBezTo>
                    <a:pt x="12717" y="7422"/>
                    <a:pt x="12685" y="8348"/>
                    <a:pt x="12479" y="9341"/>
                  </a:cubicBezTo>
                  <a:cubicBezTo>
                    <a:pt x="12176" y="10318"/>
                    <a:pt x="12685" y="10402"/>
                    <a:pt x="13183" y="10183"/>
                  </a:cubicBezTo>
                  <a:cubicBezTo>
                    <a:pt x="13757" y="10166"/>
                    <a:pt x="14310" y="9931"/>
                    <a:pt x="14841" y="9745"/>
                  </a:cubicBezTo>
                  <a:cubicBezTo>
                    <a:pt x="15187" y="9577"/>
                    <a:pt x="15523" y="9392"/>
                    <a:pt x="15837" y="9139"/>
                  </a:cubicBezTo>
                  <a:cubicBezTo>
                    <a:pt x="16411" y="8685"/>
                    <a:pt x="16931" y="8096"/>
                    <a:pt x="17354" y="7355"/>
                  </a:cubicBezTo>
                  <a:cubicBezTo>
                    <a:pt x="17549" y="7035"/>
                    <a:pt x="17690" y="6715"/>
                    <a:pt x="17852" y="6345"/>
                  </a:cubicBezTo>
                  <a:cubicBezTo>
                    <a:pt x="18069" y="5823"/>
                    <a:pt x="18080" y="5166"/>
                    <a:pt x="18155" y="4577"/>
                  </a:cubicBezTo>
                  <a:cubicBezTo>
                    <a:pt x="18199" y="4240"/>
                    <a:pt x="17863" y="2893"/>
                    <a:pt x="18134" y="3196"/>
                  </a:cubicBezTo>
                  <a:cubicBezTo>
                    <a:pt x="18426" y="3483"/>
                    <a:pt x="18675" y="3904"/>
                    <a:pt x="18924" y="4291"/>
                  </a:cubicBezTo>
                  <a:cubicBezTo>
                    <a:pt x="19141" y="4611"/>
                    <a:pt x="19293" y="4964"/>
                    <a:pt x="19477" y="5301"/>
                  </a:cubicBezTo>
                  <a:cubicBezTo>
                    <a:pt x="19650" y="5688"/>
                    <a:pt x="19845" y="6176"/>
                    <a:pt x="20008" y="6530"/>
                  </a:cubicBezTo>
                  <a:cubicBezTo>
                    <a:pt x="20203" y="7136"/>
                    <a:pt x="20398" y="7742"/>
                    <a:pt x="20593" y="8365"/>
                  </a:cubicBezTo>
                  <a:cubicBezTo>
                    <a:pt x="20723" y="8836"/>
                    <a:pt x="20820" y="9341"/>
                    <a:pt x="20983" y="9813"/>
                  </a:cubicBezTo>
                  <a:cubicBezTo>
                    <a:pt x="21058" y="10402"/>
                    <a:pt x="21210" y="10958"/>
                    <a:pt x="21297" y="11547"/>
                  </a:cubicBezTo>
                  <a:cubicBezTo>
                    <a:pt x="21383" y="12355"/>
                    <a:pt x="21600" y="13146"/>
                    <a:pt x="21546" y="13971"/>
                  </a:cubicBezTo>
                  <a:cubicBezTo>
                    <a:pt x="21308" y="13736"/>
                    <a:pt x="21102" y="13550"/>
                    <a:pt x="20853" y="13281"/>
                  </a:cubicBezTo>
                  <a:cubicBezTo>
                    <a:pt x="20593" y="13045"/>
                    <a:pt x="20311" y="12692"/>
                    <a:pt x="20008" y="12574"/>
                  </a:cubicBezTo>
                  <a:cubicBezTo>
                    <a:pt x="19455" y="12338"/>
                    <a:pt x="18870" y="12136"/>
                    <a:pt x="18274" y="12321"/>
                  </a:cubicBezTo>
                  <a:cubicBezTo>
                    <a:pt x="17982" y="12574"/>
                    <a:pt x="17549" y="12675"/>
                    <a:pt x="17419" y="13230"/>
                  </a:cubicBezTo>
                  <a:cubicBezTo>
                    <a:pt x="17061" y="13685"/>
                    <a:pt x="17592" y="15520"/>
                    <a:pt x="17256" y="15318"/>
                  </a:cubicBezTo>
                  <a:cubicBezTo>
                    <a:pt x="16985" y="14998"/>
                    <a:pt x="16780" y="14695"/>
                    <a:pt x="16498" y="14443"/>
                  </a:cubicBezTo>
                  <a:cubicBezTo>
                    <a:pt x="16173" y="14123"/>
                    <a:pt x="15848" y="13938"/>
                    <a:pt x="15491" y="13786"/>
                  </a:cubicBezTo>
                  <a:cubicBezTo>
                    <a:pt x="15090" y="13601"/>
                    <a:pt x="14689" y="13685"/>
                    <a:pt x="14321" y="13938"/>
                  </a:cubicBezTo>
                  <a:cubicBezTo>
                    <a:pt x="14169" y="14156"/>
                    <a:pt x="13822" y="14308"/>
                    <a:pt x="13768" y="14729"/>
                  </a:cubicBezTo>
                  <a:cubicBezTo>
                    <a:pt x="13443" y="15402"/>
                    <a:pt x="13584" y="16311"/>
                    <a:pt x="13552" y="17069"/>
                  </a:cubicBezTo>
                  <a:cubicBezTo>
                    <a:pt x="13194" y="16497"/>
                    <a:pt x="12750" y="15840"/>
                    <a:pt x="12197" y="15975"/>
                  </a:cubicBezTo>
                  <a:cubicBezTo>
                    <a:pt x="11580" y="16311"/>
                    <a:pt x="10984" y="16901"/>
                    <a:pt x="10583" y="17709"/>
                  </a:cubicBezTo>
                  <a:cubicBezTo>
                    <a:pt x="10280" y="18197"/>
                    <a:pt x="9998" y="18887"/>
                    <a:pt x="9793" y="19527"/>
                  </a:cubicBezTo>
                  <a:cubicBezTo>
                    <a:pt x="9619" y="19982"/>
                    <a:pt x="9457" y="20604"/>
                    <a:pt x="9316" y="21059"/>
                  </a:cubicBezTo>
                  <a:lnTo>
                    <a:pt x="9305" y="21160"/>
                  </a:lnTo>
                  <a:close/>
                  <a:moveTo>
                    <a:pt x="11548" y="10874"/>
                  </a:moveTo>
                  <a:cubicBezTo>
                    <a:pt x="12187" y="10739"/>
                    <a:pt x="11483" y="9964"/>
                    <a:pt x="11418" y="10739"/>
                  </a:cubicBezTo>
                  <a:cubicBezTo>
                    <a:pt x="11428" y="10772"/>
                    <a:pt x="11483" y="10907"/>
                    <a:pt x="11548" y="10874"/>
                  </a:cubicBezTo>
                  <a:close/>
                  <a:moveTo>
                    <a:pt x="11168" y="10486"/>
                  </a:moveTo>
                  <a:cubicBezTo>
                    <a:pt x="10995" y="10082"/>
                    <a:pt x="10573" y="9931"/>
                    <a:pt x="10919" y="10638"/>
                  </a:cubicBezTo>
                  <a:cubicBezTo>
                    <a:pt x="10995" y="10688"/>
                    <a:pt x="11266" y="10789"/>
                    <a:pt x="11168" y="1048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68E5D6A7-1FF2-0840-94A9-3335684893DB}"/>
                </a:ext>
              </a:extLst>
            </p:cNvPr>
            <p:cNvSpPr/>
            <p:nvPr/>
          </p:nvSpPr>
          <p:spPr>
            <a:xfrm>
              <a:off x="91022804" y="13550901"/>
              <a:ext cx="1021107" cy="66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12116" y="21487"/>
                  </a:moveTo>
                  <a:lnTo>
                    <a:pt x="12062" y="21405"/>
                  </a:lnTo>
                  <a:cubicBezTo>
                    <a:pt x="11848" y="19968"/>
                    <a:pt x="11633" y="18448"/>
                    <a:pt x="11068" y="17216"/>
                  </a:cubicBezTo>
                  <a:cubicBezTo>
                    <a:pt x="10719" y="16436"/>
                    <a:pt x="10289" y="15574"/>
                    <a:pt x="9671" y="15245"/>
                  </a:cubicBezTo>
                  <a:cubicBezTo>
                    <a:pt x="9349" y="14958"/>
                    <a:pt x="8919" y="14999"/>
                    <a:pt x="8624" y="15286"/>
                  </a:cubicBezTo>
                  <a:cubicBezTo>
                    <a:pt x="8328" y="15574"/>
                    <a:pt x="8086" y="15943"/>
                    <a:pt x="7952" y="16436"/>
                  </a:cubicBezTo>
                  <a:cubicBezTo>
                    <a:pt x="7791" y="17216"/>
                    <a:pt x="7710" y="17134"/>
                    <a:pt x="7656" y="16313"/>
                  </a:cubicBezTo>
                  <a:cubicBezTo>
                    <a:pt x="7630" y="15574"/>
                    <a:pt x="7253" y="14917"/>
                    <a:pt x="6904" y="14506"/>
                  </a:cubicBezTo>
                  <a:cubicBezTo>
                    <a:pt x="6582" y="14219"/>
                    <a:pt x="6233" y="14136"/>
                    <a:pt x="5883" y="14219"/>
                  </a:cubicBezTo>
                  <a:cubicBezTo>
                    <a:pt x="5400" y="14383"/>
                    <a:pt x="4997" y="14876"/>
                    <a:pt x="4674" y="15368"/>
                  </a:cubicBezTo>
                  <a:cubicBezTo>
                    <a:pt x="4433" y="15574"/>
                    <a:pt x="4191" y="16231"/>
                    <a:pt x="4030" y="16313"/>
                  </a:cubicBezTo>
                  <a:cubicBezTo>
                    <a:pt x="4057" y="15861"/>
                    <a:pt x="4057" y="15327"/>
                    <a:pt x="4110" y="14835"/>
                  </a:cubicBezTo>
                  <a:cubicBezTo>
                    <a:pt x="4057" y="14054"/>
                    <a:pt x="4110" y="13192"/>
                    <a:pt x="3734" y="12535"/>
                  </a:cubicBezTo>
                  <a:cubicBezTo>
                    <a:pt x="3519" y="11919"/>
                    <a:pt x="3009" y="11590"/>
                    <a:pt x="2579" y="11632"/>
                  </a:cubicBezTo>
                  <a:cubicBezTo>
                    <a:pt x="1988" y="11508"/>
                    <a:pt x="1478" y="11960"/>
                    <a:pt x="967" y="12330"/>
                  </a:cubicBezTo>
                  <a:cubicBezTo>
                    <a:pt x="672" y="12617"/>
                    <a:pt x="215" y="13438"/>
                    <a:pt x="0" y="13479"/>
                  </a:cubicBezTo>
                  <a:cubicBezTo>
                    <a:pt x="107" y="12987"/>
                    <a:pt x="215" y="12494"/>
                    <a:pt x="322" y="12001"/>
                  </a:cubicBezTo>
                  <a:cubicBezTo>
                    <a:pt x="430" y="11632"/>
                    <a:pt x="484" y="11221"/>
                    <a:pt x="645" y="10892"/>
                  </a:cubicBezTo>
                  <a:cubicBezTo>
                    <a:pt x="779" y="10359"/>
                    <a:pt x="940" y="9907"/>
                    <a:pt x="1128" y="9414"/>
                  </a:cubicBezTo>
                  <a:cubicBezTo>
                    <a:pt x="1290" y="9003"/>
                    <a:pt x="1424" y="8634"/>
                    <a:pt x="1585" y="8264"/>
                  </a:cubicBezTo>
                  <a:cubicBezTo>
                    <a:pt x="1827" y="7813"/>
                    <a:pt x="2042" y="7238"/>
                    <a:pt x="2311" y="6827"/>
                  </a:cubicBezTo>
                  <a:cubicBezTo>
                    <a:pt x="2525" y="6416"/>
                    <a:pt x="2767" y="6006"/>
                    <a:pt x="3036" y="5677"/>
                  </a:cubicBezTo>
                  <a:cubicBezTo>
                    <a:pt x="3332" y="5184"/>
                    <a:pt x="3708" y="4774"/>
                    <a:pt x="4084" y="4404"/>
                  </a:cubicBezTo>
                  <a:cubicBezTo>
                    <a:pt x="4379" y="4199"/>
                    <a:pt x="5078" y="3090"/>
                    <a:pt x="4917" y="4240"/>
                  </a:cubicBezTo>
                  <a:cubicBezTo>
                    <a:pt x="4917" y="5061"/>
                    <a:pt x="4997" y="6006"/>
                    <a:pt x="5373" y="6704"/>
                  </a:cubicBezTo>
                  <a:cubicBezTo>
                    <a:pt x="5615" y="7443"/>
                    <a:pt x="6072" y="7936"/>
                    <a:pt x="6475" y="8428"/>
                  </a:cubicBezTo>
                  <a:cubicBezTo>
                    <a:pt x="6932" y="8880"/>
                    <a:pt x="7442" y="9250"/>
                    <a:pt x="7925" y="9578"/>
                  </a:cubicBezTo>
                  <a:cubicBezTo>
                    <a:pt x="8167" y="9702"/>
                    <a:pt x="8463" y="9866"/>
                    <a:pt x="8758" y="9948"/>
                  </a:cubicBezTo>
                  <a:cubicBezTo>
                    <a:pt x="9107" y="10030"/>
                    <a:pt x="9242" y="9989"/>
                    <a:pt x="9591" y="9989"/>
                  </a:cubicBezTo>
                  <a:cubicBezTo>
                    <a:pt x="10155" y="9948"/>
                    <a:pt x="10209" y="9455"/>
                    <a:pt x="10102" y="9086"/>
                  </a:cubicBezTo>
                  <a:cubicBezTo>
                    <a:pt x="9994" y="6786"/>
                    <a:pt x="10263" y="7936"/>
                    <a:pt x="10478" y="8470"/>
                  </a:cubicBezTo>
                  <a:cubicBezTo>
                    <a:pt x="10719" y="9168"/>
                    <a:pt x="11633" y="8880"/>
                    <a:pt x="11713" y="8182"/>
                  </a:cubicBezTo>
                  <a:cubicBezTo>
                    <a:pt x="11928" y="6991"/>
                    <a:pt x="12116" y="7854"/>
                    <a:pt x="12170" y="8880"/>
                  </a:cubicBezTo>
                  <a:cubicBezTo>
                    <a:pt x="12143" y="9948"/>
                    <a:pt x="12627" y="9702"/>
                    <a:pt x="13030" y="9209"/>
                  </a:cubicBezTo>
                  <a:cubicBezTo>
                    <a:pt x="13540" y="8839"/>
                    <a:pt x="13997" y="8346"/>
                    <a:pt x="14427" y="7854"/>
                  </a:cubicBezTo>
                  <a:cubicBezTo>
                    <a:pt x="14696" y="7484"/>
                    <a:pt x="14964" y="7156"/>
                    <a:pt x="15206" y="6704"/>
                  </a:cubicBezTo>
                  <a:cubicBezTo>
                    <a:pt x="15636" y="5965"/>
                    <a:pt x="15958" y="5143"/>
                    <a:pt x="16146" y="4199"/>
                  </a:cubicBezTo>
                  <a:cubicBezTo>
                    <a:pt x="16254" y="3788"/>
                    <a:pt x="16308" y="3419"/>
                    <a:pt x="16361" y="3008"/>
                  </a:cubicBezTo>
                  <a:cubicBezTo>
                    <a:pt x="16442" y="2433"/>
                    <a:pt x="16281" y="1817"/>
                    <a:pt x="16200" y="1242"/>
                  </a:cubicBezTo>
                  <a:cubicBezTo>
                    <a:pt x="16146" y="914"/>
                    <a:pt x="15528" y="-113"/>
                    <a:pt x="15851" y="10"/>
                  </a:cubicBezTo>
                  <a:cubicBezTo>
                    <a:pt x="16200" y="92"/>
                    <a:pt x="16522" y="339"/>
                    <a:pt x="16845" y="544"/>
                  </a:cubicBezTo>
                  <a:cubicBezTo>
                    <a:pt x="17113" y="708"/>
                    <a:pt x="17355" y="955"/>
                    <a:pt x="17597" y="1119"/>
                  </a:cubicBezTo>
                  <a:cubicBezTo>
                    <a:pt x="17839" y="1365"/>
                    <a:pt x="18161" y="1694"/>
                    <a:pt x="18376" y="1940"/>
                  </a:cubicBezTo>
                  <a:cubicBezTo>
                    <a:pt x="18698" y="2392"/>
                    <a:pt x="19021" y="2803"/>
                    <a:pt x="19370" y="3254"/>
                  </a:cubicBezTo>
                  <a:cubicBezTo>
                    <a:pt x="19612" y="3583"/>
                    <a:pt x="19827" y="3994"/>
                    <a:pt x="20069" y="4322"/>
                  </a:cubicBezTo>
                  <a:cubicBezTo>
                    <a:pt x="20284" y="4815"/>
                    <a:pt x="20552" y="5225"/>
                    <a:pt x="20767" y="5677"/>
                  </a:cubicBezTo>
                  <a:cubicBezTo>
                    <a:pt x="21036" y="6375"/>
                    <a:pt x="21439" y="6950"/>
                    <a:pt x="21600" y="7730"/>
                  </a:cubicBezTo>
                  <a:cubicBezTo>
                    <a:pt x="21331" y="7648"/>
                    <a:pt x="21090" y="7607"/>
                    <a:pt x="20794" y="7525"/>
                  </a:cubicBezTo>
                  <a:cubicBezTo>
                    <a:pt x="20499" y="7443"/>
                    <a:pt x="20149" y="7320"/>
                    <a:pt x="19854" y="7402"/>
                  </a:cubicBezTo>
                  <a:cubicBezTo>
                    <a:pt x="19290" y="7525"/>
                    <a:pt x="18699" y="7689"/>
                    <a:pt x="18215" y="8182"/>
                  </a:cubicBezTo>
                  <a:cubicBezTo>
                    <a:pt x="18000" y="8593"/>
                    <a:pt x="17651" y="8921"/>
                    <a:pt x="17651" y="9496"/>
                  </a:cubicBezTo>
                  <a:cubicBezTo>
                    <a:pt x="17436" y="10112"/>
                    <a:pt x="18376" y="11426"/>
                    <a:pt x="18000" y="11467"/>
                  </a:cubicBezTo>
                  <a:cubicBezTo>
                    <a:pt x="17678" y="11344"/>
                    <a:pt x="17409" y="11180"/>
                    <a:pt x="17087" y="11139"/>
                  </a:cubicBezTo>
                  <a:cubicBezTo>
                    <a:pt x="16711" y="11016"/>
                    <a:pt x="16361" y="11057"/>
                    <a:pt x="16012" y="11139"/>
                  </a:cubicBezTo>
                  <a:cubicBezTo>
                    <a:pt x="15609" y="11221"/>
                    <a:pt x="15260" y="11508"/>
                    <a:pt x="14991" y="11960"/>
                  </a:cubicBezTo>
                  <a:cubicBezTo>
                    <a:pt x="14911" y="12247"/>
                    <a:pt x="14615" y="12576"/>
                    <a:pt x="14669" y="12987"/>
                  </a:cubicBezTo>
                  <a:cubicBezTo>
                    <a:pt x="14534" y="13767"/>
                    <a:pt x="14884" y="14506"/>
                    <a:pt x="15045" y="15204"/>
                  </a:cubicBezTo>
                  <a:cubicBezTo>
                    <a:pt x="14588" y="14917"/>
                    <a:pt x="14024" y="14588"/>
                    <a:pt x="13540" y="14999"/>
                  </a:cubicBezTo>
                  <a:cubicBezTo>
                    <a:pt x="13057" y="15656"/>
                    <a:pt x="12654" y="16559"/>
                    <a:pt x="12493" y="17504"/>
                  </a:cubicBezTo>
                  <a:cubicBezTo>
                    <a:pt x="12331" y="18120"/>
                    <a:pt x="12251" y="18900"/>
                    <a:pt x="12224" y="19598"/>
                  </a:cubicBezTo>
                  <a:cubicBezTo>
                    <a:pt x="12170" y="20091"/>
                    <a:pt x="12170" y="20748"/>
                    <a:pt x="12170" y="21241"/>
                  </a:cubicBezTo>
                  <a:lnTo>
                    <a:pt x="12116" y="21487"/>
                  </a:lnTo>
                  <a:close/>
                  <a:moveTo>
                    <a:pt x="11633" y="10892"/>
                  </a:moveTo>
                  <a:cubicBezTo>
                    <a:pt x="12170" y="10400"/>
                    <a:pt x="11337" y="10112"/>
                    <a:pt x="11471" y="10851"/>
                  </a:cubicBezTo>
                  <a:cubicBezTo>
                    <a:pt x="11498" y="10892"/>
                    <a:pt x="11579" y="10974"/>
                    <a:pt x="11633" y="10892"/>
                  </a:cubicBezTo>
                  <a:close/>
                  <a:moveTo>
                    <a:pt x="11176" y="10810"/>
                  </a:moveTo>
                  <a:cubicBezTo>
                    <a:pt x="10934" y="10564"/>
                    <a:pt x="10504" y="10646"/>
                    <a:pt x="10988" y="11098"/>
                  </a:cubicBezTo>
                  <a:cubicBezTo>
                    <a:pt x="11068" y="11057"/>
                    <a:pt x="11364" y="11015"/>
                    <a:pt x="11176" y="1081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35933EA0-741C-5240-8F45-34E9D0098C84}"/>
                </a:ext>
              </a:extLst>
            </p:cNvPr>
            <p:cNvSpPr/>
            <p:nvPr/>
          </p:nvSpPr>
          <p:spPr>
            <a:xfrm>
              <a:off x="88468200" y="16014700"/>
              <a:ext cx="1948111" cy="453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44" y="547"/>
                  </a:moveTo>
                  <a:lnTo>
                    <a:pt x="21600" y="15474"/>
                  </a:lnTo>
                  <a:lnTo>
                    <a:pt x="15141" y="21600"/>
                  </a:lnTo>
                  <a:lnTo>
                    <a:pt x="12789" y="17874"/>
                  </a:lnTo>
                  <a:lnTo>
                    <a:pt x="7485" y="17095"/>
                  </a:lnTo>
                  <a:lnTo>
                    <a:pt x="7400" y="13032"/>
                  </a:lnTo>
                  <a:lnTo>
                    <a:pt x="7143" y="12337"/>
                  </a:lnTo>
                  <a:lnTo>
                    <a:pt x="5176" y="12316"/>
                  </a:lnTo>
                  <a:lnTo>
                    <a:pt x="2481" y="6337"/>
                  </a:lnTo>
                  <a:lnTo>
                    <a:pt x="4577" y="6211"/>
                  </a:lnTo>
                  <a:lnTo>
                    <a:pt x="3165" y="4232"/>
                  </a:lnTo>
                  <a:lnTo>
                    <a:pt x="599" y="3579"/>
                  </a:lnTo>
                  <a:lnTo>
                    <a:pt x="0" y="1684"/>
                  </a:lnTo>
                  <a:lnTo>
                    <a:pt x="3678" y="0"/>
                  </a:lnTo>
                  <a:lnTo>
                    <a:pt x="13644" y="547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F05FAB74-6A9A-0E4A-A734-BB7DCC57D7E8}"/>
                </a:ext>
              </a:extLst>
            </p:cNvPr>
            <p:cNvSpPr/>
            <p:nvPr/>
          </p:nvSpPr>
          <p:spPr>
            <a:xfrm>
              <a:off x="92062300" y="15646400"/>
              <a:ext cx="663507" cy="46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14" y="0"/>
                  </a:moveTo>
                  <a:lnTo>
                    <a:pt x="12684" y="3464"/>
                  </a:lnTo>
                  <a:lnTo>
                    <a:pt x="0" y="6113"/>
                  </a:lnTo>
                  <a:lnTo>
                    <a:pt x="2135" y="21600"/>
                  </a:lnTo>
                  <a:lnTo>
                    <a:pt x="16200" y="16913"/>
                  </a:lnTo>
                  <a:lnTo>
                    <a:pt x="21600" y="6317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ECFF2FF7-6F1D-2048-98A0-D614372BA00E}"/>
                </a:ext>
              </a:extLst>
            </p:cNvPr>
            <p:cNvSpPr/>
            <p:nvPr/>
          </p:nvSpPr>
          <p:spPr>
            <a:xfrm>
              <a:off x="88684100" y="15303499"/>
              <a:ext cx="6716149" cy="548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2" y="2591"/>
                  </a:moveTo>
                  <a:lnTo>
                    <a:pt x="17841" y="3009"/>
                  </a:lnTo>
                  <a:lnTo>
                    <a:pt x="19267" y="3478"/>
                  </a:lnTo>
                  <a:lnTo>
                    <a:pt x="19602" y="6191"/>
                  </a:lnTo>
                  <a:lnTo>
                    <a:pt x="18052" y="6904"/>
                  </a:lnTo>
                  <a:lnTo>
                    <a:pt x="19689" y="6904"/>
                  </a:lnTo>
                  <a:lnTo>
                    <a:pt x="19950" y="7583"/>
                  </a:lnTo>
                  <a:lnTo>
                    <a:pt x="19292" y="8139"/>
                  </a:lnTo>
                  <a:lnTo>
                    <a:pt x="19987" y="8591"/>
                  </a:lnTo>
                  <a:lnTo>
                    <a:pt x="20359" y="11583"/>
                  </a:lnTo>
                  <a:lnTo>
                    <a:pt x="18635" y="12330"/>
                  </a:lnTo>
                  <a:lnTo>
                    <a:pt x="20632" y="12261"/>
                  </a:lnTo>
                  <a:lnTo>
                    <a:pt x="21600" y="17200"/>
                  </a:lnTo>
                  <a:cubicBezTo>
                    <a:pt x="15024" y="17687"/>
                    <a:pt x="8722" y="18835"/>
                    <a:pt x="3102" y="21600"/>
                  </a:cubicBezTo>
                  <a:lnTo>
                    <a:pt x="2878" y="17548"/>
                  </a:lnTo>
                  <a:lnTo>
                    <a:pt x="4789" y="16765"/>
                  </a:lnTo>
                  <a:lnTo>
                    <a:pt x="2667" y="16574"/>
                  </a:lnTo>
                  <a:lnTo>
                    <a:pt x="2109" y="13461"/>
                  </a:lnTo>
                  <a:lnTo>
                    <a:pt x="3325" y="12209"/>
                  </a:lnTo>
                  <a:lnTo>
                    <a:pt x="1861" y="12191"/>
                  </a:lnTo>
                  <a:lnTo>
                    <a:pt x="1141" y="7791"/>
                  </a:lnTo>
                  <a:lnTo>
                    <a:pt x="3002" y="6574"/>
                  </a:lnTo>
                  <a:lnTo>
                    <a:pt x="1079" y="6487"/>
                  </a:lnTo>
                  <a:lnTo>
                    <a:pt x="918" y="5930"/>
                  </a:lnTo>
                  <a:lnTo>
                    <a:pt x="2060" y="4852"/>
                  </a:lnTo>
                  <a:lnTo>
                    <a:pt x="881" y="4922"/>
                  </a:lnTo>
                  <a:lnTo>
                    <a:pt x="0" y="2157"/>
                  </a:lnTo>
                  <a:lnTo>
                    <a:pt x="5620" y="2730"/>
                  </a:lnTo>
                  <a:lnTo>
                    <a:pt x="11005" y="1304"/>
                  </a:lnTo>
                  <a:lnTo>
                    <a:pt x="11377" y="2835"/>
                  </a:lnTo>
                  <a:lnTo>
                    <a:pt x="12084" y="2713"/>
                  </a:lnTo>
                  <a:lnTo>
                    <a:pt x="12816" y="1270"/>
                  </a:lnTo>
                  <a:lnTo>
                    <a:pt x="18945" y="0"/>
                  </a:lnTo>
                  <a:lnTo>
                    <a:pt x="19342" y="259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4D37AE56-33BC-6E4C-A861-B68CA2A097B3}"/>
                </a:ext>
              </a:extLst>
            </p:cNvPr>
            <p:cNvSpPr/>
            <p:nvPr/>
          </p:nvSpPr>
          <p:spPr>
            <a:xfrm>
              <a:off x="89211539" y="19762891"/>
              <a:ext cx="445347" cy="1057328"/>
            </a:xfrm>
            <a:custGeom>
              <a:avLst/>
              <a:gdLst>
                <a:gd name="connsiteX0" fmla="*/ 22757 w 22757"/>
                <a:gd name="connsiteY0" fmla="*/ 21344 h 21600"/>
                <a:gd name="connsiteX1" fmla="*/ 200 w 22757"/>
                <a:gd name="connsiteY1" fmla="*/ 21600 h 21600"/>
                <a:gd name="connsiteX2" fmla="*/ 0 w 22757"/>
                <a:gd name="connsiteY2" fmla="*/ 1379 h 21600"/>
                <a:gd name="connsiteX3" fmla="*/ 19400 w 22757"/>
                <a:gd name="connsiteY3" fmla="*/ 0 h 21600"/>
                <a:gd name="connsiteX4" fmla="*/ 22757 w 22757"/>
                <a:gd name="connsiteY4" fmla="*/ 21344 h 21600"/>
                <a:gd name="connsiteX0" fmla="*/ 22592 w 22592"/>
                <a:gd name="connsiteY0" fmla="*/ 21279 h 21600"/>
                <a:gd name="connsiteX1" fmla="*/ 200 w 22592"/>
                <a:gd name="connsiteY1" fmla="*/ 21600 h 21600"/>
                <a:gd name="connsiteX2" fmla="*/ 0 w 22592"/>
                <a:gd name="connsiteY2" fmla="*/ 1379 h 21600"/>
                <a:gd name="connsiteX3" fmla="*/ 19400 w 22592"/>
                <a:gd name="connsiteY3" fmla="*/ 0 h 21600"/>
                <a:gd name="connsiteX4" fmla="*/ 22592 w 22592"/>
                <a:gd name="connsiteY4" fmla="*/ 21279 h 21600"/>
                <a:gd name="connsiteX0" fmla="*/ 22923 w 22923"/>
                <a:gd name="connsiteY0" fmla="*/ 21084 h 21600"/>
                <a:gd name="connsiteX1" fmla="*/ 200 w 22923"/>
                <a:gd name="connsiteY1" fmla="*/ 21600 h 21600"/>
                <a:gd name="connsiteX2" fmla="*/ 0 w 22923"/>
                <a:gd name="connsiteY2" fmla="*/ 1379 h 21600"/>
                <a:gd name="connsiteX3" fmla="*/ 19400 w 22923"/>
                <a:gd name="connsiteY3" fmla="*/ 0 h 21600"/>
                <a:gd name="connsiteX4" fmla="*/ 22923 w 22923"/>
                <a:gd name="connsiteY4" fmla="*/ 21084 h 21600"/>
                <a:gd name="connsiteX0" fmla="*/ 23254 w 23254"/>
                <a:gd name="connsiteY0" fmla="*/ 21019 h 21600"/>
                <a:gd name="connsiteX1" fmla="*/ 200 w 23254"/>
                <a:gd name="connsiteY1" fmla="*/ 21600 h 21600"/>
                <a:gd name="connsiteX2" fmla="*/ 0 w 23254"/>
                <a:gd name="connsiteY2" fmla="*/ 1379 h 21600"/>
                <a:gd name="connsiteX3" fmla="*/ 19400 w 23254"/>
                <a:gd name="connsiteY3" fmla="*/ 0 h 21600"/>
                <a:gd name="connsiteX4" fmla="*/ 23254 w 23254"/>
                <a:gd name="connsiteY4" fmla="*/ 21019 h 21600"/>
                <a:gd name="connsiteX0" fmla="*/ 23254 w 23254"/>
                <a:gd name="connsiteY0" fmla="*/ 21019 h 21600"/>
                <a:gd name="connsiteX1" fmla="*/ 200 w 23254"/>
                <a:gd name="connsiteY1" fmla="*/ 21600 h 21600"/>
                <a:gd name="connsiteX2" fmla="*/ 0 w 23254"/>
                <a:gd name="connsiteY2" fmla="*/ 1379 h 21600"/>
                <a:gd name="connsiteX3" fmla="*/ 19400 w 23254"/>
                <a:gd name="connsiteY3" fmla="*/ 0 h 21600"/>
                <a:gd name="connsiteX4" fmla="*/ 23254 w 23254"/>
                <a:gd name="connsiteY4" fmla="*/ 21019 h 21600"/>
                <a:gd name="connsiteX0" fmla="*/ 23089 w 23089"/>
                <a:gd name="connsiteY0" fmla="*/ 21084 h 21600"/>
                <a:gd name="connsiteX1" fmla="*/ 200 w 23089"/>
                <a:gd name="connsiteY1" fmla="*/ 21600 h 21600"/>
                <a:gd name="connsiteX2" fmla="*/ 0 w 23089"/>
                <a:gd name="connsiteY2" fmla="*/ 1379 h 21600"/>
                <a:gd name="connsiteX3" fmla="*/ 19400 w 23089"/>
                <a:gd name="connsiteY3" fmla="*/ 0 h 21600"/>
                <a:gd name="connsiteX4" fmla="*/ 23089 w 23089"/>
                <a:gd name="connsiteY4" fmla="*/ 21084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9" h="21600" extrusionOk="0">
                  <a:moveTo>
                    <a:pt x="23089" y="21084"/>
                  </a:moveTo>
                  <a:lnTo>
                    <a:pt x="200" y="21600"/>
                  </a:lnTo>
                  <a:cubicBezTo>
                    <a:pt x="133" y="14860"/>
                    <a:pt x="67" y="8119"/>
                    <a:pt x="0" y="1379"/>
                  </a:cubicBezTo>
                  <a:lnTo>
                    <a:pt x="19400" y="0"/>
                  </a:lnTo>
                  <a:lnTo>
                    <a:pt x="23089" y="210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5F2C9F6A-0A53-0948-9352-B893332E7B3F}"/>
                </a:ext>
              </a:extLst>
            </p:cNvPr>
            <p:cNvSpPr/>
            <p:nvPr/>
          </p:nvSpPr>
          <p:spPr>
            <a:xfrm>
              <a:off x="89014299" y="18719800"/>
              <a:ext cx="532354" cy="89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0"/>
                  </a:moveTo>
                  <a:lnTo>
                    <a:pt x="0" y="1702"/>
                  </a:lnTo>
                  <a:lnTo>
                    <a:pt x="5009" y="21600"/>
                  </a:lnTo>
                  <a:lnTo>
                    <a:pt x="21600" y="19046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EE78D6B-CC52-5149-B234-98A5D6CF85CE}"/>
                </a:ext>
              </a:extLst>
            </p:cNvPr>
            <p:cNvSpPr/>
            <p:nvPr/>
          </p:nvSpPr>
          <p:spPr>
            <a:xfrm>
              <a:off x="88685279" y="17282456"/>
              <a:ext cx="590883" cy="1317488"/>
            </a:xfrm>
            <a:custGeom>
              <a:avLst/>
              <a:gdLst>
                <a:gd name="connsiteX0" fmla="*/ 12831 w 21948"/>
                <a:gd name="connsiteY0" fmla="*/ 0 h 21600"/>
                <a:gd name="connsiteX1" fmla="*/ 0 w 21948"/>
                <a:gd name="connsiteY1" fmla="*/ 579 h 21600"/>
                <a:gd name="connsiteX2" fmla="*/ 10166 w 21948"/>
                <a:gd name="connsiteY2" fmla="*/ 21600 h 21600"/>
                <a:gd name="connsiteX3" fmla="*/ 21948 w 21948"/>
                <a:gd name="connsiteY3" fmla="*/ 18075 h 21600"/>
                <a:gd name="connsiteX4" fmla="*/ 12831 w 21948"/>
                <a:gd name="connsiteY4" fmla="*/ 0 h 21600"/>
                <a:gd name="connsiteX0" fmla="*/ 12831 w 21948"/>
                <a:gd name="connsiteY0" fmla="*/ 0 h 22303"/>
                <a:gd name="connsiteX1" fmla="*/ 0 w 21948"/>
                <a:gd name="connsiteY1" fmla="*/ 579 h 22303"/>
                <a:gd name="connsiteX2" fmla="*/ 9123 w 21948"/>
                <a:gd name="connsiteY2" fmla="*/ 22303 h 22303"/>
                <a:gd name="connsiteX3" fmla="*/ 21948 w 21948"/>
                <a:gd name="connsiteY3" fmla="*/ 18075 h 22303"/>
                <a:gd name="connsiteX4" fmla="*/ 12831 w 21948"/>
                <a:gd name="connsiteY4" fmla="*/ 0 h 22303"/>
                <a:gd name="connsiteX0" fmla="*/ 12831 w 21136"/>
                <a:gd name="connsiteY0" fmla="*/ 0 h 22303"/>
                <a:gd name="connsiteX1" fmla="*/ 0 w 21136"/>
                <a:gd name="connsiteY1" fmla="*/ 579 h 22303"/>
                <a:gd name="connsiteX2" fmla="*/ 9123 w 21136"/>
                <a:gd name="connsiteY2" fmla="*/ 22303 h 22303"/>
                <a:gd name="connsiteX3" fmla="*/ 21136 w 21136"/>
                <a:gd name="connsiteY3" fmla="*/ 18941 h 22303"/>
                <a:gd name="connsiteX4" fmla="*/ 12831 w 21136"/>
                <a:gd name="connsiteY4" fmla="*/ 0 h 22303"/>
                <a:gd name="connsiteX0" fmla="*/ 12947 w 21136"/>
                <a:gd name="connsiteY0" fmla="*/ 0 h 22303"/>
                <a:gd name="connsiteX1" fmla="*/ 0 w 21136"/>
                <a:gd name="connsiteY1" fmla="*/ 579 h 22303"/>
                <a:gd name="connsiteX2" fmla="*/ 9123 w 21136"/>
                <a:gd name="connsiteY2" fmla="*/ 22303 h 22303"/>
                <a:gd name="connsiteX3" fmla="*/ 21136 w 21136"/>
                <a:gd name="connsiteY3" fmla="*/ 18941 h 22303"/>
                <a:gd name="connsiteX4" fmla="*/ 12947 w 21136"/>
                <a:gd name="connsiteY4" fmla="*/ 0 h 22303"/>
                <a:gd name="connsiteX0" fmla="*/ 13179 w 21136"/>
                <a:gd name="connsiteY0" fmla="*/ 0 h 22303"/>
                <a:gd name="connsiteX1" fmla="*/ 0 w 21136"/>
                <a:gd name="connsiteY1" fmla="*/ 579 h 22303"/>
                <a:gd name="connsiteX2" fmla="*/ 9123 w 21136"/>
                <a:gd name="connsiteY2" fmla="*/ 22303 h 22303"/>
                <a:gd name="connsiteX3" fmla="*/ 21136 w 21136"/>
                <a:gd name="connsiteY3" fmla="*/ 18941 h 22303"/>
                <a:gd name="connsiteX4" fmla="*/ 13179 w 21136"/>
                <a:gd name="connsiteY4" fmla="*/ 0 h 22303"/>
                <a:gd name="connsiteX0" fmla="*/ 13179 w 21252"/>
                <a:gd name="connsiteY0" fmla="*/ 0 h 22303"/>
                <a:gd name="connsiteX1" fmla="*/ 0 w 21252"/>
                <a:gd name="connsiteY1" fmla="*/ 579 h 22303"/>
                <a:gd name="connsiteX2" fmla="*/ 9123 w 21252"/>
                <a:gd name="connsiteY2" fmla="*/ 22303 h 22303"/>
                <a:gd name="connsiteX3" fmla="*/ 21252 w 21252"/>
                <a:gd name="connsiteY3" fmla="*/ 18995 h 22303"/>
                <a:gd name="connsiteX4" fmla="*/ 13179 w 21252"/>
                <a:gd name="connsiteY4" fmla="*/ 0 h 22303"/>
                <a:gd name="connsiteX0" fmla="*/ 13179 w 21484"/>
                <a:gd name="connsiteY0" fmla="*/ 0 h 22303"/>
                <a:gd name="connsiteX1" fmla="*/ 0 w 21484"/>
                <a:gd name="connsiteY1" fmla="*/ 579 h 22303"/>
                <a:gd name="connsiteX2" fmla="*/ 9123 w 21484"/>
                <a:gd name="connsiteY2" fmla="*/ 22303 h 22303"/>
                <a:gd name="connsiteX3" fmla="*/ 21484 w 21484"/>
                <a:gd name="connsiteY3" fmla="*/ 19049 h 22303"/>
                <a:gd name="connsiteX4" fmla="*/ 13179 w 21484"/>
                <a:gd name="connsiteY4" fmla="*/ 0 h 22303"/>
                <a:gd name="connsiteX0" fmla="*/ 13179 w 21484"/>
                <a:gd name="connsiteY0" fmla="*/ 0 h 22303"/>
                <a:gd name="connsiteX1" fmla="*/ 0 w 21484"/>
                <a:gd name="connsiteY1" fmla="*/ 579 h 22303"/>
                <a:gd name="connsiteX2" fmla="*/ 9123 w 21484"/>
                <a:gd name="connsiteY2" fmla="*/ 22303 h 22303"/>
                <a:gd name="connsiteX3" fmla="*/ 21484 w 21484"/>
                <a:gd name="connsiteY3" fmla="*/ 19049 h 22303"/>
                <a:gd name="connsiteX4" fmla="*/ 13179 w 21484"/>
                <a:gd name="connsiteY4" fmla="*/ 0 h 22303"/>
                <a:gd name="connsiteX0" fmla="*/ 13179 w 21484"/>
                <a:gd name="connsiteY0" fmla="*/ 0 h 22357"/>
                <a:gd name="connsiteX1" fmla="*/ 0 w 21484"/>
                <a:gd name="connsiteY1" fmla="*/ 579 h 22357"/>
                <a:gd name="connsiteX2" fmla="*/ 9007 w 21484"/>
                <a:gd name="connsiteY2" fmla="*/ 22357 h 22357"/>
                <a:gd name="connsiteX3" fmla="*/ 21484 w 21484"/>
                <a:gd name="connsiteY3" fmla="*/ 19049 h 22357"/>
                <a:gd name="connsiteX4" fmla="*/ 13179 w 21484"/>
                <a:gd name="connsiteY4" fmla="*/ 0 h 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84" h="22357" extrusionOk="0">
                  <a:moveTo>
                    <a:pt x="13179" y="0"/>
                  </a:moveTo>
                  <a:lnTo>
                    <a:pt x="0" y="579"/>
                  </a:lnTo>
                  <a:lnTo>
                    <a:pt x="9007" y="22357"/>
                  </a:lnTo>
                  <a:lnTo>
                    <a:pt x="21484" y="19049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684C7028-5C74-9345-BCCC-5526E3DFB5D4}"/>
                </a:ext>
              </a:extLst>
            </p:cNvPr>
            <p:cNvSpPr/>
            <p:nvPr/>
          </p:nvSpPr>
          <p:spPr>
            <a:xfrm>
              <a:off x="88590633" y="16811072"/>
              <a:ext cx="443638" cy="37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7" y="0"/>
                  </a:moveTo>
                  <a:lnTo>
                    <a:pt x="8640" y="4371"/>
                  </a:lnTo>
                  <a:lnTo>
                    <a:pt x="0" y="7457"/>
                  </a:lnTo>
                  <a:lnTo>
                    <a:pt x="2442" y="21600"/>
                  </a:lnTo>
                  <a:lnTo>
                    <a:pt x="11082" y="16714"/>
                  </a:lnTo>
                  <a:lnTo>
                    <a:pt x="21600" y="7714"/>
                  </a:lnTo>
                  <a:lnTo>
                    <a:pt x="184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AB93F0D1-CDB4-9543-BE4B-98695AEF3AB3}"/>
                </a:ext>
              </a:extLst>
            </p:cNvPr>
            <p:cNvSpPr/>
            <p:nvPr/>
          </p:nvSpPr>
          <p:spPr>
            <a:xfrm>
              <a:off x="88401618" y="15846286"/>
              <a:ext cx="572267" cy="924458"/>
            </a:xfrm>
            <a:custGeom>
              <a:avLst/>
              <a:gdLst>
                <a:gd name="connsiteX0" fmla="*/ 11088 w 21600"/>
                <a:gd name="connsiteY0" fmla="*/ 0 h 21600"/>
                <a:gd name="connsiteX1" fmla="*/ 0 w 21600"/>
                <a:gd name="connsiteY1" fmla="*/ 5635 h 21600"/>
                <a:gd name="connsiteX2" fmla="*/ 5090 w 21600"/>
                <a:gd name="connsiteY2" fmla="*/ 21600 h 21600"/>
                <a:gd name="connsiteX3" fmla="*/ 21600 w 21600"/>
                <a:gd name="connsiteY3" fmla="*/ 16278 h 21600"/>
                <a:gd name="connsiteX4" fmla="*/ 11088 w 21600"/>
                <a:gd name="connsiteY4" fmla="*/ 0 h 21600"/>
                <a:gd name="connsiteX0" fmla="*/ 11088 w 21362"/>
                <a:gd name="connsiteY0" fmla="*/ 0 h 21600"/>
                <a:gd name="connsiteX1" fmla="*/ 0 w 21362"/>
                <a:gd name="connsiteY1" fmla="*/ 5635 h 21600"/>
                <a:gd name="connsiteX2" fmla="*/ 5090 w 21362"/>
                <a:gd name="connsiteY2" fmla="*/ 21600 h 21600"/>
                <a:gd name="connsiteX3" fmla="*/ 21362 w 21362"/>
                <a:gd name="connsiteY3" fmla="*/ 16504 h 21600"/>
                <a:gd name="connsiteX4" fmla="*/ 11088 w 21362"/>
                <a:gd name="connsiteY4" fmla="*/ 0 h 21600"/>
                <a:gd name="connsiteX0" fmla="*/ 11088 w 21362"/>
                <a:gd name="connsiteY0" fmla="*/ 0 h 21600"/>
                <a:gd name="connsiteX1" fmla="*/ 0 w 21362"/>
                <a:gd name="connsiteY1" fmla="*/ 5635 h 21600"/>
                <a:gd name="connsiteX2" fmla="*/ 4852 w 21362"/>
                <a:gd name="connsiteY2" fmla="*/ 21600 h 21600"/>
                <a:gd name="connsiteX3" fmla="*/ 21362 w 21362"/>
                <a:gd name="connsiteY3" fmla="*/ 16504 h 21600"/>
                <a:gd name="connsiteX4" fmla="*/ 11088 w 21362"/>
                <a:gd name="connsiteY4" fmla="*/ 0 h 21600"/>
                <a:gd name="connsiteX0" fmla="*/ 11088 w 21243"/>
                <a:gd name="connsiteY0" fmla="*/ 0 h 21600"/>
                <a:gd name="connsiteX1" fmla="*/ 0 w 21243"/>
                <a:gd name="connsiteY1" fmla="*/ 5635 h 21600"/>
                <a:gd name="connsiteX2" fmla="*/ 4852 w 21243"/>
                <a:gd name="connsiteY2" fmla="*/ 21600 h 21600"/>
                <a:gd name="connsiteX3" fmla="*/ 21243 w 21243"/>
                <a:gd name="connsiteY3" fmla="*/ 16504 h 21600"/>
                <a:gd name="connsiteX4" fmla="*/ 11088 w 21243"/>
                <a:gd name="connsiteY4" fmla="*/ 0 h 21600"/>
                <a:gd name="connsiteX0" fmla="*/ 11088 w 21481"/>
                <a:gd name="connsiteY0" fmla="*/ 0 h 21600"/>
                <a:gd name="connsiteX1" fmla="*/ 0 w 21481"/>
                <a:gd name="connsiteY1" fmla="*/ 5635 h 21600"/>
                <a:gd name="connsiteX2" fmla="*/ 4852 w 21481"/>
                <a:gd name="connsiteY2" fmla="*/ 21600 h 21600"/>
                <a:gd name="connsiteX3" fmla="*/ 21481 w 21481"/>
                <a:gd name="connsiteY3" fmla="*/ 16429 h 21600"/>
                <a:gd name="connsiteX4" fmla="*/ 11088 w 21481"/>
                <a:gd name="connsiteY4" fmla="*/ 0 h 21600"/>
                <a:gd name="connsiteX0" fmla="*/ 11326 w 21481"/>
                <a:gd name="connsiteY0" fmla="*/ 0 h 21600"/>
                <a:gd name="connsiteX1" fmla="*/ 0 w 21481"/>
                <a:gd name="connsiteY1" fmla="*/ 5635 h 21600"/>
                <a:gd name="connsiteX2" fmla="*/ 4852 w 21481"/>
                <a:gd name="connsiteY2" fmla="*/ 21600 h 21600"/>
                <a:gd name="connsiteX3" fmla="*/ 21481 w 21481"/>
                <a:gd name="connsiteY3" fmla="*/ 16429 h 21600"/>
                <a:gd name="connsiteX4" fmla="*/ 11326 w 21481"/>
                <a:gd name="connsiteY4" fmla="*/ 0 h 21600"/>
                <a:gd name="connsiteX0" fmla="*/ 11326 w 21481"/>
                <a:gd name="connsiteY0" fmla="*/ 0 h 21751"/>
                <a:gd name="connsiteX1" fmla="*/ 0 w 21481"/>
                <a:gd name="connsiteY1" fmla="*/ 5786 h 21751"/>
                <a:gd name="connsiteX2" fmla="*/ 4852 w 21481"/>
                <a:gd name="connsiteY2" fmla="*/ 21751 h 21751"/>
                <a:gd name="connsiteX3" fmla="*/ 21481 w 21481"/>
                <a:gd name="connsiteY3" fmla="*/ 16580 h 21751"/>
                <a:gd name="connsiteX4" fmla="*/ 11326 w 21481"/>
                <a:gd name="connsiteY4" fmla="*/ 0 h 21751"/>
                <a:gd name="connsiteX0" fmla="*/ 11326 w 21362"/>
                <a:gd name="connsiteY0" fmla="*/ 0 h 21751"/>
                <a:gd name="connsiteX1" fmla="*/ 0 w 21362"/>
                <a:gd name="connsiteY1" fmla="*/ 5786 h 21751"/>
                <a:gd name="connsiteX2" fmla="*/ 4852 w 21362"/>
                <a:gd name="connsiteY2" fmla="*/ 21751 h 21751"/>
                <a:gd name="connsiteX3" fmla="*/ 21362 w 21362"/>
                <a:gd name="connsiteY3" fmla="*/ 16655 h 21751"/>
                <a:gd name="connsiteX4" fmla="*/ 11326 w 21362"/>
                <a:gd name="connsiteY4" fmla="*/ 0 h 21751"/>
                <a:gd name="connsiteX0" fmla="*/ 11326 w 21362"/>
                <a:gd name="connsiteY0" fmla="*/ 0 h 21826"/>
                <a:gd name="connsiteX1" fmla="*/ 0 w 21362"/>
                <a:gd name="connsiteY1" fmla="*/ 5786 h 21826"/>
                <a:gd name="connsiteX2" fmla="*/ 4495 w 21362"/>
                <a:gd name="connsiteY2" fmla="*/ 21826 h 21826"/>
                <a:gd name="connsiteX3" fmla="*/ 21362 w 21362"/>
                <a:gd name="connsiteY3" fmla="*/ 16655 h 21826"/>
                <a:gd name="connsiteX4" fmla="*/ 11326 w 21362"/>
                <a:gd name="connsiteY4" fmla="*/ 0 h 2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2" h="21826" extrusionOk="0">
                  <a:moveTo>
                    <a:pt x="11326" y="0"/>
                  </a:moveTo>
                  <a:lnTo>
                    <a:pt x="0" y="5786"/>
                  </a:lnTo>
                  <a:lnTo>
                    <a:pt x="4495" y="21826"/>
                  </a:lnTo>
                  <a:lnTo>
                    <a:pt x="21362" y="16655"/>
                  </a:lnTo>
                  <a:lnTo>
                    <a:pt x="1132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AAF23593-A98E-3142-90FE-62B334B80FC4}"/>
                </a:ext>
              </a:extLst>
            </p:cNvPr>
            <p:cNvSpPr/>
            <p:nvPr/>
          </p:nvSpPr>
          <p:spPr>
            <a:xfrm>
              <a:off x="94614999" y="18262599"/>
              <a:ext cx="1350029" cy="265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22" extrusionOk="0">
                  <a:moveTo>
                    <a:pt x="2806" y="2544"/>
                  </a:moveTo>
                  <a:cubicBezTo>
                    <a:pt x="3996" y="2214"/>
                    <a:pt x="5307" y="1998"/>
                    <a:pt x="6678" y="2183"/>
                  </a:cubicBezTo>
                  <a:cubicBezTo>
                    <a:pt x="7526" y="2297"/>
                    <a:pt x="8151" y="2739"/>
                    <a:pt x="9018" y="2801"/>
                  </a:cubicBezTo>
                  <a:cubicBezTo>
                    <a:pt x="9563" y="2842"/>
                    <a:pt x="10006" y="2729"/>
                    <a:pt x="10531" y="2873"/>
                  </a:cubicBezTo>
                  <a:cubicBezTo>
                    <a:pt x="11620" y="3171"/>
                    <a:pt x="12063" y="3881"/>
                    <a:pt x="12668" y="4406"/>
                  </a:cubicBezTo>
                  <a:cubicBezTo>
                    <a:pt x="13536" y="3521"/>
                    <a:pt x="12325" y="2554"/>
                    <a:pt x="10813" y="2091"/>
                  </a:cubicBezTo>
                  <a:cubicBezTo>
                    <a:pt x="10127" y="1875"/>
                    <a:pt x="9441" y="1679"/>
                    <a:pt x="8796" y="1453"/>
                  </a:cubicBezTo>
                  <a:cubicBezTo>
                    <a:pt x="7868" y="1124"/>
                    <a:pt x="7183" y="969"/>
                    <a:pt x="6053" y="1154"/>
                  </a:cubicBezTo>
                  <a:cubicBezTo>
                    <a:pt x="5912" y="1175"/>
                    <a:pt x="5771" y="1082"/>
                    <a:pt x="5831" y="1021"/>
                  </a:cubicBezTo>
                  <a:cubicBezTo>
                    <a:pt x="6154" y="630"/>
                    <a:pt x="7102" y="187"/>
                    <a:pt x="7889" y="43"/>
                  </a:cubicBezTo>
                  <a:cubicBezTo>
                    <a:pt x="8292" y="-29"/>
                    <a:pt x="8655" y="-8"/>
                    <a:pt x="9038" y="84"/>
                  </a:cubicBezTo>
                  <a:cubicBezTo>
                    <a:pt x="9764" y="269"/>
                    <a:pt x="10531" y="588"/>
                    <a:pt x="11136" y="856"/>
                  </a:cubicBezTo>
                  <a:cubicBezTo>
                    <a:pt x="11741" y="1124"/>
                    <a:pt x="12305" y="1422"/>
                    <a:pt x="12991" y="1628"/>
                  </a:cubicBezTo>
                  <a:cubicBezTo>
                    <a:pt x="13556" y="1792"/>
                    <a:pt x="14221" y="1854"/>
                    <a:pt x="14705" y="2091"/>
                  </a:cubicBezTo>
                  <a:cubicBezTo>
                    <a:pt x="15633" y="2554"/>
                    <a:pt x="16178" y="3326"/>
                    <a:pt x="16339" y="3974"/>
                  </a:cubicBezTo>
                  <a:cubicBezTo>
                    <a:pt x="16541" y="4787"/>
                    <a:pt x="15936" y="5569"/>
                    <a:pt x="16218" y="6382"/>
                  </a:cubicBezTo>
                  <a:cubicBezTo>
                    <a:pt x="16500" y="7236"/>
                    <a:pt x="17327" y="7998"/>
                    <a:pt x="17549" y="8862"/>
                  </a:cubicBezTo>
                  <a:cubicBezTo>
                    <a:pt x="17771" y="9737"/>
                    <a:pt x="17670" y="10622"/>
                    <a:pt x="18154" y="11476"/>
                  </a:cubicBezTo>
                  <a:cubicBezTo>
                    <a:pt x="18638" y="12361"/>
                    <a:pt x="19465" y="13194"/>
                    <a:pt x="19868" y="14090"/>
                  </a:cubicBezTo>
                  <a:cubicBezTo>
                    <a:pt x="19909" y="14172"/>
                    <a:pt x="19949" y="14254"/>
                    <a:pt x="19969" y="14337"/>
                  </a:cubicBezTo>
                  <a:lnTo>
                    <a:pt x="20231" y="14316"/>
                  </a:lnTo>
                  <a:cubicBezTo>
                    <a:pt x="20191" y="14213"/>
                    <a:pt x="20171" y="14100"/>
                    <a:pt x="20231" y="13966"/>
                  </a:cubicBezTo>
                  <a:cubicBezTo>
                    <a:pt x="20292" y="13843"/>
                    <a:pt x="20655" y="13905"/>
                    <a:pt x="20594" y="14038"/>
                  </a:cubicBezTo>
                  <a:cubicBezTo>
                    <a:pt x="20453" y="14347"/>
                    <a:pt x="20957" y="14666"/>
                    <a:pt x="21139" y="14944"/>
                  </a:cubicBezTo>
                  <a:cubicBezTo>
                    <a:pt x="21280" y="15150"/>
                    <a:pt x="21341" y="15366"/>
                    <a:pt x="21401" y="15582"/>
                  </a:cubicBezTo>
                  <a:cubicBezTo>
                    <a:pt x="21502" y="16066"/>
                    <a:pt x="21401" y="16508"/>
                    <a:pt x="21078" y="16961"/>
                  </a:cubicBezTo>
                  <a:cubicBezTo>
                    <a:pt x="20373" y="17980"/>
                    <a:pt x="19727" y="19019"/>
                    <a:pt x="18900" y="20017"/>
                  </a:cubicBezTo>
                  <a:cubicBezTo>
                    <a:pt x="18396" y="20645"/>
                    <a:pt x="17610" y="21468"/>
                    <a:pt x="16077" y="21489"/>
                  </a:cubicBezTo>
                  <a:cubicBezTo>
                    <a:pt x="15411" y="21499"/>
                    <a:pt x="14746" y="21365"/>
                    <a:pt x="14080" y="21334"/>
                  </a:cubicBezTo>
                  <a:cubicBezTo>
                    <a:pt x="13556" y="21303"/>
                    <a:pt x="12971" y="21314"/>
                    <a:pt x="12426" y="21355"/>
                  </a:cubicBezTo>
                  <a:cubicBezTo>
                    <a:pt x="11963" y="21386"/>
                    <a:pt x="11519" y="21499"/>
                    <a:pt x="11055" y="21520"/>
                  </a:cubicBezTo>
                  <a:cubicBezTo>
                    <a:pt x="9603" y="21571"/>
                    <a:pt x="9804" y="20768"/>
                    <a:pt x="9522" y="20254"/>
                  </a:cubicBezTo>
                  <a:cubicBezTo>
                    <a:pt x="8998" y="19276"/>
                    <a:pt x="9583" y="18360"/>
                    <a:pt x="9623" y="17372"/>
                  </a:cubicBezTo>
                  <a:cubicBezTo>
                    <a:pt x="9643" y="16889"/>
                    <a:pt x="9663" y="16457"/>
                    <a:pt x="9986" y="16004"/>
                  </a:cubicBezTo>
                  <a:cubicBezTo>
                    <a:pt x="10369" y="15427"/>
                    <a:pt x="10833" y="14862"/>
                    <a:pt x="11196" y="14285"/>
                  </a:cubicBezTo>
                  <a:cubicBezTo>
                    <a:pt x="11559" y="13678"/>
                    <a:pt x="11680" y="13050"/>
                    <a:pt x="11720" y="12423"/>
                  </a:cubicBezTo>
                  <a:cubicBezTo>
                    <a:pt x="11761" y="12011"/>
                    <a:pt x="12124" y="10786"/>
                    <a:pt x="11438" y="10478"/>
                  </a:cubicBezTo>
                  <a:cubicBezTo>
                    <a:pt x="11035" y="10292"/>
                    <a:pt x="10087" y="10334"/>
                    <a:pt x="9623" y="10375"/>
                  </a:cubicBezTo>
                  <a:cubicBezTo>
                    <a:pt x="9058" y="10426"/>
                    <a:pt x="8554" y="10570"/>
                    <a:pt x="8030" y="10684"/>
                  </a:cubicBezTo>
                  <a:cubicBezTo>
                    <a:pt x="7283" y="10848"/>
                    <a:pt x="6537" y="10941"/>
                    <a:pt x="5771" y="10766"/>
                  </a:cubicBezTo>
                  <a:cubicBezTo>
                    <a:pt x="4904" y="10560"/>
                    <a:pt x="4480" y="10148"/>
                    <a:pt x="4036" y="9747"/>
                  </a:cubicBezTo>
                  <a:cubicBezTo>
                    <a:pt x="3492" y="9274"/>
                    <a:pt x="2826" y="8842"/>
                    <a:pt x="2544" y="8306"/>
                  </a:cubicBezTo>
                  <a:cubicBezTo>
                    <a:pt x="2524" y="8265"/>
                    <a:pt x="2584" y="8214"/>
                    <a:pt x="2645" y="8193"/>
                  </a:cubicBezTo>
                  <a:cubicBezTo>
                    <a:pt x="3996" y="7926"/>
                    <a:pt x="5367" y="8193"/>
                    <a:pt x="6658" y="8430"/>
                  </a:cubicBezTo>
                  <a:cubicBezTo>
                    <a:pt x="7505" y="8584"/>
                    <a:pt x="8494" y="8811"/>
                    <a:pt x="9240" y="8440"/>
                  </a:cubicBezTo>
                  <a:cubicBezTo>
                    <a:pt x="10006" y="8059"/>
                    <a:pt x="9966" y="7370"/>
                    <a:pt x="9260" y="6969"/>
                  </a:cubicBezTo>
                  <a:cubicBezTo>
                    <a:pt x="8736" y="6680"/>
                    <a:pt x="7889" y="6660"/>
                    <a:pt x="7283" y="6423"/>
                  </a:cubicBezTo>
                  <a:cubicBezTo>
                    <a:pt x="6840" y="6248"/>
                    <a:pt x="6598" y="6012"/>
                    <a:pt x="5973" y="6032"/>
                  </a:cubicBezTo>
                  <a:cubicBezTo>
                    <a:pt x="5610" y="6042"/>
                    <a:pt x="5347" y="6145"/>
                    <a:pt x="5004" y="6197"/>
                  </a:cubicBezTo>
                  <a:cubicBezTo>
                    <a:pt x="4016" y="6331"/>
                    <a:pt x="3028" y="6135"/>
                    <a:pt x="2120" y="6464"/>
                  </a:cubicBezTo>
                  <a:cubicBezTo>
                    <a:pt x="1415" y="6722"/>
                    <a:pt x="769" y="7102"/>
                    <a:pt x="386" y="7504"/>
                  </a:cubicBezTo>
                  <a:cubicBezTo>
                    <a:pt x="285" y="7617"/>
                    <a:pt x="-98" y="7555"/>
                    <a:pt x="23" y="7432"/>
                  </a:cubicBezTo>
                  <a:cubicBezTo>
                    <a:pt x="890" y="6433"/>
                    <a:pt x="1737" y="5075"/>
                    <a:pt x="4117" y="4808"/>
                  </a:cubicBezTo>
                  <a:cubicBezTo>
                    <a:pt x="6094" y="4581"/>
                    <a:pt x="8514" y="4694"/>
                    <a:pt x="9986" y="5394"/>
                  </a:cubicBezTo>
                  <a:cubicBezTo>
                    <a:pt x="9240" y="4694"/>
                    <a:pt x="7969" y="4087"/>
                    <a:pt x="6557" y="3923"/>
                  </a:cubicBezTo>
                  <a:cubicBezTo>
                    <a:pt x="5610" y="3809"/>
                    <a:pt x="4601" y="3470"/>
                    <a:pt x="3653" y="3449"/>
                  </a:cubicBezTo>
                  <a:cubicBezTo>
                    <a:pt x="2645" y="3429"/>
                    <a:pt x="1737" y="3737"/>
                    <a:pt x="810" y="3881"/>
                  </a:cubicBezTo>
                  <a:cubicBezTo>
                    <a:pt x="689" y="3902"/>
                    <a:pt x="568" y="3830"/>
                    <a:pt x="588" y="3779"/>
                  </a:cubicBezTo>
                  <a:cubicBezTo>
                    <a:pt x="608" y="3141"/>
                    <a:pt x="1899" y="2801"/>
                    <a:pt x="2806" y="254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3FF24DEE-098D-C84F-93A9-FAF4D3B053E9}"/>
                </a:ext>
              </a:extLst>
            </p:cNvPr>
            <p:cNvSpPr/>
            <p:nvPr/>
          </p:nvSpPr>
          <p:spPr>
            <a:xfrm>
              <a:off x="88341199" y="18719799"/>
              <a:ext cx="1335401" cy="221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90" extrusionOk="0">
                  <a:moveTo>
                    <a:pt x="18643" y="2210"/>
                  </a:moveTo>
                  <a:cubicBezTo>
                    <a:pt x="17642" y="1808"/>
                    <a:pt x="17397" y="2076"/>
                    <a:pt x="16172" y="2186"/>
                  </a:cubicBezTo>
                  <a:cubicBezTo>
                    <a:pt x="15397" y="2259"/>
                    <a:pt x="12988" y="1711"/>
                    <a:pt x="13151" y="2162"/>
                  </a:cubicBezTo>
                  <a:cubicBezTo>
                    <a:pt x="13396" y="2844"/>
                    <a:pt x="12293" y="2040"/>
                    <a:pt x="11803" y="2162"/>
                  </a:cubicBezTo>
                  <a:cubicBezTo>
                    <a:pt x="11579" y="2210"/>
                    <a:pt x="11395" y="2296"/>
                    <a:pt x="11211" y="2381"/>
                  </a:cubicBezTo>
                  <a:cubicBezTo>
                    <a:pt x="10660" y="2661"/>
                    <a:pt x="9884" y="2223"/>
                    <a:pt x="10395" y="1893"/>
                  </a:cubicBezTo>
                  <a:cubicBezTo>
                    <a:pt x="10762" y="1662"/>
                    <a:pt x="11211" y="1467"/>
                    <a:pt x="11681" y="1333"/>
                  </a:cubicBezTo>
                  <a:cubicBezTo>
                    <a:pt x="12314" y="1150"/>
                    <a:pt x="12947" y="979"/>
                    <a:pt x="13559" y="772"/>
                  </a:cubicBezTo>
                  <a:cubicBezTo>
                    <a:pt x="14437" y="479"/>
                    <a:pt x="15050" y="358"/>
                    <a:pt x="16030" y="614"/>
                  </a:cubicBezTo>
                  <a:cubicBezTo>
                    <a:pt x="16152" y="650"/>
                    <a:pt x="16295" y="553"/>
                    <a:pt x="16254" y="492"/>
                  </a:cubicBezTo>
                  <a:cubicBezTo>
                    <a:pt x="16030" y="65"/>
                    <a:pt x="15090" y="272"/>
                    <a:pt x="14437" y="89"/>
                  </a:cubicBezTo>
                  <a:cubicBezTo>
                    <a:pt x="14090" y="-8"/>
                    <a:pt x="13355" y="272"/>
                    <a:pt x="13008" y="345"/>
                  </a:cubicBezTo>
                  <a:cubicBezTo>
                    <a:pt x="12334" y="492"/>
                    <a:pt x="12212" y="-191"/>
                    <a:pt x="11620" y="53"/>
                  </a:cubicBezTo>
                  <a:cubicBezTo>
                    <a:pt x="11048" y="297"/>
                    <a:pt x="10497" y="577"/>
                    <a:pt x="9864" y="748"/>
                  </a:cubicBezTo>
                  <a:cubicBezTo>
                    <a:pt x="9333" y="882"/>
                    <a:pt x="8578" y="2308"/>
                    <a:pt x="8108" y="2527"/>
                  </a:cubicBezTo>
                  <a:cubicBezTo>
                    <a:pt x="7210" y="2954"/>
                    <a:pt x="6761" y="3490"/>
                    <a:pt x="6495" y="4148"/>
                  </a:cubicBezTo>
                  <a:cubicBezTo>
                    <a:pt x="6189" y="4977"/>
                    <a:pt x="6598" y="4648"/>
                    <a:pt x="6230" y="5465"/>
                  </a:cubicBezTo>
                  <a:cubicBezTo>
                    <a:pt x="5842" y="6318"/>
                    <a:pt x="4985" y="7074"/>
                    <a:pt x="4638" y="7939"/>
                  </a:cubicBezTo>
                  <a:cubicBezTo>
                    <a:pt x="4311" y="8829"/>
                    <a:pt x="4229" y="9744"/>
                    <a:pt x="3658" y="10597"/>
                  </a:cubicBezTo>
                  <a:cubicBezTo>
                    <a:pt x="3086" y="11487"/>
                    <a:pt x="2229" y="12291"/>
                    <a:pt x="1718" y="13193"/>
                  </a:cubicBezTo>
                  <a:cubicBezTo>
                    <a:pt x="1677" y="13279"/>
                    <a:pt x="1616" y="13364"/>
                    <a:pt x="1596" y="13449"/>
                  </a:cubicBezTo>
                  <a:lnTo>
                    <a:pt x="1371" y="13413"/>
                  </a:lnTo>
                  <a:cubicBezTo>
                    <a:pt x="1432" y="13303"/>
                    <a:pt x="1453" y="13193"/>
                    <a:pt x="1432" y="13047"/>
                  </a:cubicBezTo>
                  <a:cubicBezTo>
                    <a:pt x="1392" y="12913"/>
                    <a:pt x="1065" y="12962"/>
                    <a:pt x="1085" y="13096"/>
                  </a:cubicBezTo>
                  <a:cubicBezTo>
                    <a:pt x="1147" y="13425"/>
                    <a:pt x="657" y="13717"/>
                    <a:pt x="452" y="13998"/>
                  </a:cubicBezTo>
                  <a:cubicBezTo>
                    <a:pt x="309" y="14205"/>
                    <a:pt x="207" y="14424"/>
                    <a:pt x="126" y="14644"/>
                  </a:cubicBezTo>
                  <a:cubicBezTo>
                    <a:pt x="-58" y="15131"/>
                    <a:pt x="-38" y="15595"/>
                    <a:pt x="167" y="16082"/>
                  </a:cubicBezTo>
                  <a:cubicBezTo>
                    <a:pt x="616" y="17167"/>
                    <a:pt x="1024" y="18264"/>
                    <a:pt x="1555" y="19337"/>
                  </a:cubicBezTo>
                  <a:cubicBezTo>
                    <a:pt x="1902" y="20007"/>
                    <a:pt x="2453" y="20897"/>
                    <a:pt x="3801" y="20995"/>
                  </a:cubicBezTo>
                  <a:cubicBezTo>
                    <a:pt x="4393" y="21043"/>
                    <a:pt x="4985" y="20934"/>
                    <a:pt x="5577" y="20934"/>
                  </a:cubicBezTo>
                  <a:cubicBezTo>
                    <a:pt x="6046" y="20934"/>
                    <a:pt x="6557" y="20970"/>
                    <a:pt x="7026" y="21031"/>
                  </a:cubicBezTo>
                  <a:cubicBezTo>
                    <a:pt x="7435" y="21092"/>
                    <a:pt x="7782" y="21226"/>
                    <a:pt x="8210" y="21275"/>
                  </a:cubicBezTo>
                  <a:cubicBezTo>
                    <a:pt x="9476" y="21409"/>
                    <a:pt x="9435" y="20568"/>
                    <a:pt x="9762" y="20056"/>
                  </a:cubicBezTo>
                  <a:cubicBezTo>
                    <a:pt x="10395" y="19069"/>
                    <a:pt x="10027" y="18106"/>
                    <a:pt x="10150" y="17082"/>
                  </a:cubicBezTo>
                  <a:cubicBezTo>
                    <a:pt x="10211" y="16582"/>
                    <a:pt x="10272" y="16143"/>
                    <a:pt x="10068" y="15656"/>
                  </a:cubicBezTo>
                  <a:cubicBezTo>
                    <a:pt x="9823" y="15046"/>
                    <a:pt x="9517" y="14437"/>
                    <a:pt x="9292" y="13827"/>
                  </a:cubicBezTo>
                  <a:cubicBezTo>
                    <a:pt x="9068" y="13181"/>
                    <a:pt x="9068" y="12535"/>
                    <a:pt x="9129" y="11877"/>
                  </a:cubicBezTo>
                  <a:cubicBezTo>
                    <a:pt x="9170" y="11450"/>
                    <a:pt x="9048" y="10170"/>
                    <a:pt x="9701" y="9890"/>
                  </a:cubicBezTo>
                  <a:cubicBezTo>
                    <a:pt x="10068" y="9719"/>
                    <a:pt x="10905" y="9805"/>
                    <a:pt x="11314" y="9878"/>
                  </a:cubicBezTo>
                  <a:cubicBezTo>
                    <a:pt x="11804" y="9951"/>
                    <a:pt x="12212" y="10134"/>
                    <a:pt x="12661" y="10280"/>
                  </a:cubicBezTo>
                  <a:cubicBezTo>
                    <a:pt x="13294" y="10487"/>
                    <a:pt x="13825" y="9402"/>
                    <a:pt x="14519" y="9256"/>
                  </a:cubicBezTo>
                  <a:cubicBezTo>
                    <a:pt x="15315" y="9085"/>
                    <a:pt x="15866" y="9902"/>
                    <a:pt x="16336" y="9512"/>
                  </a:cubicBezTo>
                  <a:cubicBezTo>
                    <a:pt x="16907" y="9049"/>
                    <a:pt x="17540" y="8646"/>
                    <a:pt x="17888" y="8110"/>
                  </a:cubicBezTo>
                  <a:cubicBezTo>
                    <a:pt x="17908" y="8061"/>
                    <a:pt x="17888" y="8013"/>
                    <a:pt x="17806" y="7988"/>
                  </a:cubicBezTo>
                  <a:cubicBezTo>
                    <a:pt x="16663" y="7647"/>
                    <a:pt x="15417" y="7854"/>
                    <a:pt x="14254" y="8037"/>
                  </a:cubicBezTo>
                  <a:cubicBezTo>
                    <a:pt x="13478" y="8159"/>
                    <a:pt x="12579" y="8342"/>
                    <a:pt x="11987" y="7915"/>
                  </a:cubicBezTo>
                  <a:cubicBezTo>
                    <a:pt x="11375" y="7488"/>
                    <a:pt x="11538" y="6781"/>
                    <a:pt x="12212" y="6404"/>
                  </a:cubicBezTo>
                  <a:cubicBezTo>
                    <a:pt x="12722" y="6135"/>
                    <a:pt x="13478" y="6160"/>
                    <a:pt x="14049" y="5940"/>
                  </a:cubicBezTo>
                  <a:cubicBezTo>
                    <a:pt x="14458" y="5782"/>
                    <a:pt x="14723" y="5563"/>
                    <a:pt x="15254" y="5599"/>
                  </a:cubicBezTo>
                  <a:cubicBezTo>
                    <a:pt x="15560" y="5623"/>
                    <a:pt x="15785" y="5745"/>
                    <a:pt x="16091" y="5818"/>
                  </a:cubicBezTo>
                  <a:cubicBezTo>
                    <a:pt x="16928" y="6001"/>
                    <a:pt x="17847" y="5855"/>
                    <a:pt x="18582" y="6245"/>
                  </a:cubicBezTo>
                  <a:cubicBezTo>
                    <a:pt x="19153" y="6550"/>
                    <a:pt x="20501" y="6135"/>
                    <a:pt x="20746" y="6562"/>
                  </a:cubicBezTo>
                  <a:cubicBezTo>
                    <a:pt x="20827" y="6684"/>
                    <a:pt x="21542" y="6282"/>
                    <a:pt x="21460" y="6160"/>
                  </a:cubicBezTo>
                  <a:cubicBezTo>
                    <a:pt x="20868" y="5087"/>
                    <a:pt x="19133" y="4843"/>
                    <a:pt x="17091" y="4441"/>
                  </a:cubicBezTo>
                  <a:cubicBezTo>
                    <a:pt x="15397" y="4112"/>
                    <a:pt x="13253" y="4100"/>
                    <a:pt x="11845" y="4746"/>
                  </a:cubicBezTo>
                  <a:cubicBezTo>
                    <a:pt x="12620" y="4063"/>
                    <a:pt x="13825" y="3502"/>
                    <a:pt x="15111" y="3405"/>
                  </a:cubicBezTo>
                  <a:cubicBezTo>
                    <a:pt x="15969" y="3332"/>
                    <a:pt x="16908" y="3039"/>
                    <a:pt x="17745" y="3064"/>
                  </a:cubicBezTo>
                  <a:cubicBezTo>
                    <a:pt x="18622" y="3088"/>
                    <a:pt x="19378" y="3454"/>
                    <a:pt x="20174" y="3649"/>
                  </a:cubicBezTo>
                  <a:cubicBezTo>
                    <a:pt x="20276" y="3673"/>
                    <a:pt x="20378" y="3612"/>
                    <a:pt x="20399" y="3551"/>
                  </a:cubicBezTo>
                  <a:cubicBezTo>
                    <a:pt x="20460" y="2942"/>
                    <a:pt x="19398" y="2515"/>
                    <a:pt x="18643" y="221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DEE08805-D026-CF48-AE92-4F0568F93F57}"/>
                </a:ext>
              </a:extLst>
            </p:cNvPr>
            <p:cNvSpPr/>
            <p:nvPr/>
          </p:nvSpPr>
          <p:spPr>
            <a:xfrm>
              <a:off x="99491800" y="18796000"/>
              <a:ext cx="165554" cy="51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3630" y="20174"/>
                  </a:moveTo>
                  <a:cubicBezTo>
                    <a:pt x="3305" y="20280"/>
                    <a:pt x="2981" y="20385"/>
                    <a:pt x="2818" y="20491"/>
                  </a:cubicBezTo>
                  <a:cubicBezTo>
                    <a:pt x="2493" y="20597"/>
                    <a:pt x="2493" y="20702"/>
                    <a:pt x="2331" y="20808"/>
                  </a:cubicBezTo>
                  <a:cubicBezTo>
                    <a:pt x="1844" y="20861"/>
                    <a:pt x="1357" y="20913"/>
                    <a:pt x="707" y="20966"/>
                  </a:cubicBezTo>
                  <a:cubicBezTo>
                    <a:pt x="-430" y="21019"/>
                    <a:pt x="-105" y="21600"/>
                    <a:pt x="1032" y="21600"/>
                  </a:cubicBezTo>
                  <a:cubicBezTo>
                    <a:pt x="2819" y="21600"/>
                    <a:pt x="4443" y="21494"/>
                    <a:pt x="6067" y="21283"/>
                  </a:cubicBezTo>
                  <a:cubicBezTo>
                    <a:pt x="7204" y="21336"/>
                    <a:pt x="8503" y="21230"/>
                    <a:pt x="9315" y="20808"/>
                  </a:cubicBezTo>
                  <a:cubicBezTo>
                    <a:pt x="13375" y="20068"/>
                    <a:pt x="17110" y="18959"/>
                    <a:pt x="20358" y="18062"/>
                  </a:cubicBezTo>
                  <a:cubicBezTo>
                    <a:pt x="20683" y="18009"/>
                    <a:pt x="21007" y="17903"/>
                    <a:pt x="21170" y="17850"/>
                  </a:cubicBezTo>
                  <a:lnTo>
                    <a:pt x="21170" y="15104"/>
                  </a:lnTo>
                  <a:cubicBezTo>
                    <a:pt x="17922" y="15844"/>
                    <a:pt x="14836" y="16583"/>
                    <a:pt x="11913" y="17428"/>
                  </a:cubicBezTo>
                  <a:cubicBezTo>
                    <a:pt x="12887" y="15791"/>
                    <a:pt x="13374" y="14154"/>
                    <a:pt x="13699" y="12516"/>
                  </a:cubicBezTo>
                  <a:cubicBezTo>
                    <a:pt x="13699" y="12516"/>
                    <a:pt x="13699" y="12516"/>
                    <a:pt x="13699" y="12516"/>
                  </a:cubicBezTo>
                  <a:cubicBezTo>
                    <a:pt x="17759" y="10245"/>
                    <a:pt x="19546" y="7552"/>
                    <a:pt x="21170" y="4912"/>
                  </a:cubicBezTo>
                  <a:lnTo>
                    <a:pt x="21170" y="0"/>
                  </a:lnTo>
                  <a:cubicBezTo>
                    <a:pt x="20845" y="53"/>
                    <a:pt x="20683" y="106"/>
                    <a:pt x="20521" y="211"/>
                  </a:cubicBezTo>
                  <a:cubicBezTo>
                    <a:pt x="17759" y="1532"/>
                    <a:pt x="16135" y="3116"/>
                    <a:pt x="14999" y="4700"/>
                  </a:cubicBezTo>
                  <a:cubicBezTo>
                    <a:pt x="14512" y="4700"/>
                    <a:pt x="14187" y="4806"/>
                    <a:pt x="14024" y="4964"/>
                  </a:cubicBezTo>
                  <a:cubicBezTo>
                    <a:pt x="13538" y="6337"/>
                    <a:pt x="12563" y="7658"/>
                    <a:pt x="11588" y="8978"/>
                  </a:cubicBezTo>
                  <a:cubicBezTo>
                    <a:pt x="10290" y="8397"/>
                    <a:pt x="7203" y="8291"/>
                    <a:pt x="6554" y="9242"/>
                  </a:cubicBezTo>
                  <a:cubicBezTo>
                    <a:pt x="5417" y="10774"/>
                    <a:pt x="3955" y="12252"/>
                    <a:pt x="3793" y="13837"/>
                  </a:cubicBezTo>
                  <a:cubicBezTo>
                    <a:pt x="3793" y="14576"/>
                    <a:pt x="6229" y="15051"/>
                    <a:pt x="8178" y="14787"/>
                  </a:cubicBezTo>
                  <a:cubicBezTo>
                    <a:pt x="7203" y="16583"/>
                    <a:pt x="5742" y="18378"/>
                    <a:pt x="3631" y="20068"/>
                  </a:cubicBezTo>
                  <a:cubicBezTo>
                    <a:pt x="3630" y="20121"/>
                    <a:pt x="3630" y="20174"/>
                    <a:pt x="3630" y="20174"/>
                  </a:cubicBezTo>
                  <a:close/>
                </a:path>
              </a:pathLst>
            </a:custGeom>
            <a:solidFill>
              <a:srgbClr val="3C291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5BF3C705-E494-694A-9EA7-3CF724501291}"/>
                </a:ext>
              </a:extLst>
            </p:cNvPr>
            <p:cNvSpPr/>
            <p:nvPr/>
          </p:nvSpPr>
          <p:spPr>
            <a:xfrm>
              <a:off x="99618800" y="18618199"/>
              <a:ext cx="41134" cy="5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6" h="19758" extrusionOk="0">
                  <a:moveTo>
                    <a:pt x="2983" y="10800"/>
                  </a:moveTo>
                  <a:cubicBezTo>
                    <a:pt x="-3664" y="13950"/>
                    <a:pt x="1874" y="21600"/>
                    <a:pt x="9075" y="19350"/>
                  </a:cubicBezTo>
                  <a:cubicBezTo>
                    <a:pt x="12398" y="18000"/>
                    <a:pt x="15167" y="16650"/>
                    <a:pt x="17936" y="15300"/>
                  </a:cubicBezTo>
                  <a:lnTo>
                    <a:pt x="17936" y="0"/>
                  </a:lnTo>
                  <a:cubicBezTo>
                    <a:pt x="13507" y="4050"/>
                    <a:pt x="8520" y="8100"/>
                    <a:pt x="2983" y="10800"/>
                  </a:cubicBezTo>
                  <a:close/>
                </a:path>
              </a:pathLst>
            </a:custGeom>
            <a:solidFill>
              <a:srgbClr val="3C291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764A87BA-218A-0045-86E7-5450920F4ADD}"/>
                </a:ext>
              </a:extLst>
            </p:cNvPr>
            <p:cNvSpPr/>
            <p:nvPr/>
          </p:nvSpPr>
          <p:spPr>
            <a:xfrm>
              <a:off x="97040699" y="17233899"/>
              <a:ext cx="157189" cy="36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0495" extrusionOk="0">
                  <a:moveTo>
                    <a:pt x="3821" y="18172"/>
                  </a:moveTo>
                  <a:cubicBezTo>
                    <a:pt x="1289" y="19894"/>
                    <a:pt x="7701" y="21473"/>
                    <a:pt x="10065" y="19751"/>
                  </a:cubicBezTo>
                  <a:cubicBezTo>
                    <a:pt x="14283" y="16665"/>
                    <a:pt x="19851" y="14153"/>
                    <a:pt x="20864" y="10565"/>
                  </a:cubicBezTo>
                  <a:cubicBezTo>
                    <a:pt x="21033" y="10207"/>
                    <a:pt x="20189" y="9776"/>
                    <a:pt x="19514" y="9561"/>
                  </a:cubicBezTo>
                  <a:cubicBezTo>
                    <a:pt x="10908" y="7336"/>
                    <a:pt x="12765" y="1093"/>
                    <a:pt x="1458" y="16"/>
                  </a:cubicBezTo>
                  <a:cubicBezTo>
                    <a:pt x="-60" y="-127"/>
                    <a:pt x="-567" y="734"/>
                    <a:pt x="783" y="949"/>
                  </a:cubicBezTo>
                  <a:cubicBezTo>
                    <a:pt x="8715" y="2241"/>
                    <a:pt x="8546" y="6977"/>
                    <a:pt x="12765" y="9704"/>
                  </a:cubicBezTo>
                  <a:cubicBezTo>
                    <a:pt x="13102" y="9919"/>
                    <a:pt x="15127" y="10781"/>
                    <a:pt x="15127" y="10924"/>
                  </a:cubicBezTo>
                  <a:cubicBezTo>
                    <a:pt x="15127" y="11211"/>
                    <a:pt x="11921" y="12862"/>
                    <a:pt x="11583" y="13149"/>
                  </a:cubicBezTo>
                  <a:cubicBezTo>
                    <a:pt x="9220" y="14871"/>
                    <a:pt x="6183" y="16450"/>
                    <a:pt x="3821" y="18172"/>
                  </a:cubicBezTo>
                  <a:close/>
                </a:path>
              </a:pathLst>
            </a:custGeom>
            <a:solidFill>
              <a:srgbClr val="3C291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FB305120-2A93-1744-A953-23E6754158AA}"/>
                </a:ext>
              </a:extLst>
            </p:cNvPr>
            <p:cNvSpPr/>
            <p:nvPr/>
          </p:nvSpPr>
          <p:spPr>
            <a:xfrm>
              <a:off x="96951799" y="19735799"/>
              <a:ext cx="193470" cy="47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5" h="20624" extrusionOk="0">
                  <a:moveTo>
                    <a:pt x="5212" y="16176"/>
                  </a:moveTo>
                  <a:cubicBezTo>
                    <a:pt x="4533" y="16176"/>
                    <a:pt x="3854" y="16285"/>
                    <a:pt x="3175" y="16560"/>
                  </a:cubicBezTo>
                  <a:cubicBezTo>
                    <a:pt x="865" y="17382"/>
                    <a:pt x="594" y="17492"/>
                    <a:pt x="50" y="18752"/>
                  </a:cubicBezTo>
                  <a:cubicBezTo>
                    <a:pt x="-493" y="20013"/>
                    <a:pt x="3447" y="21384"/>
                    <a:pt x="6028" y="20123"/>
                  </a:cubicBezTo>
                  <a:cubicBezTo>
                    <a:pt x="11326" y="17601"/>
                    <a:pt x="19341" y="15189"/>
                    <a:pt x="20564" y="11680"/>
                  </a:cubicBezTo>
                  <a:cubicBezTo>
                    <a:pt x="21107" y="10145"/>
                    <a:pt x="19884" y="9049"/>
                    <a:pt x="18254" y="7733"/>
                  </a:cubicBezTo>
                  <a:cubicBezTo>
                    <a:pt x="15537" y="5540"/>
                    <a:pt x="13227" y="3402"/>
                    <a:pt x="11054" y="1100"/>
                  </a:cubicBezTo>
                  <a:cubicBezTo>
                    <a:pt x="11054" y="716"/>
                    <a:pt x="10918" y="606"/>
                    <a:pt x="9968" y="168"/>
                  </a:cubicBezTo>
                  <a:cubicBezTo>
                    <a:pt x="9152" y="-216"/>
                    <a:pt x="7387" y="113"/>
                    <a:pt x="7387" y="606"/>
                  </a:cubicBezTo>
                  <a:cubicBezTo>
                    <a:pt x="7794" y="3238"/>
                    <a:pt x="9832" y="5486"/>
                    <a:pt x="12005" y="7898"/>
                  </a:cubicBezTo>
                  <a:cubicBezTo>
                    <a:pt x="14858" y="11187"/>
                    <a:pt x="13364" y="12558"/>
                    <a:pt x="7930" y="15025"/>
                  </a:cubicBezTo>
                  <a:cubicBezTo>
                    <a:pt x="6979" y="15354"/>
                    <a:pt x="6028" y="15792"/>
                    <a:pt x="5212" y="16176"/>
                  </a:cubicBezTo>
                  <a:close/>
                </a:path>
              </a:pathLst>
            </a:custGeom>
            <a:solidFill>
              <a:srgbClr val="3C291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F5E9FB4C-3811-D54A-A1FF-22801C471EFA}"/>
                </a:ext>
              </a:extLst>
            </p:cNvPr>
            <p:cNvSpPr/>
            <p:nvPr/>
          </p:nvSpPr>
          <p:spPr>
            <a:xfrm>
              <a:off x="95796099" y="15874999"/>
              <a:ext cx="3863744" cy="527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41" extrusionOk="0">
                  <a:moveTo>
                    <a:pt x="21546" y="15578"/>
                  </a:moveTo>
                  <a:cubicBezTo>
                    <a:pt x="20831" y="15749"/>
                    <a:pt x="20108" y="15915"/>
                    <a:pt x="19365" y="15962"/>
                  </a:cubicBezTo>
                  <a:cubicBezTo>
                    <a:pt x="19351" y="15920"/>
                    <a:pt x="19308" y="15884"/>
                    <a:pt x="19237" y="15869"/>
                  </a:cubicBezTo>
                  <a:cubicBezTo>
                    <a:pt x="19188" y="15858"/>
                    <a:pt x="19138" y="15853"/>
                    <a:pt x="19081" y="15843"/>
                  </a:cubicBezTo>
                  <a:cubicBezTo>
                    <a:pt x="19103" y="15780"/>
                    <a:pt x="19067" y="15708"/>
                    <a:pt x="18968" y="15682"/>
                  </a:cubicBezTo>
                  <a:cubicBezTo>
                    <a:pt x="18557" y="15573"/>
                    <a:pt x="18132" y="15516"/>
                    <a:pt x="17715" y="15458"/>
                  </a:cubicBezTo>
                  <a:cubicBezTo>
                    <a:pt x="17955" y="15329"/>
                    <a:pt x="18182" y="15183"/>
                    <a:pt x="18402" y="15033"/>
                  </a:cubicBezTo>
                  <a:cubicBezTo>
                    <a:pt x="18416" y="15022"/>
                    <a:pt x="18423" y="15012"/>
                    <a:pt x="18416" y="14996"/>
                  </a:cubicBezTo>
                  <a:cubicBezTo>
                    <a:pt x="18713" y="14794"/>
                    <a:pt x="18989" y="14581"/>
                    <a:pt x="19259" y="14363"/>
                  </a:cubicBezTo>
                  <a:cubicBezTo>
                    <a:pt x="19351" y="14368"/>
                    <a:pt x="19450" y="14368"/>
                    <a:pt x="19542" y="14363"/>
                  </a:cubicBezTo>
                  <a:cubicBezTo>
                    <a:pt x="19776" y="14379"/>
                    <a:pt x="20009" y="14384"/>
                    <a:pt x="20250" y="14399"/>
                  </a:cubicBezTo>
                  <a:cubicBezTo>
                    <a:pt x="20640" y="14425"/>
                    <a:pt x="21079" y="14472"/>
                    <a:pt x="21426" y="14306"/>
                  </a:cubicBezTo>
                  <a:cubicBezTo>
                    <a:pt x="21468" y="14285"/>
                    <a:pt x="21489" y="14249"/>
                    <a:pt x="21489" y="14213"/>
                  </a:cubicBezTo>
                  <a:cubicBezTo>
                    <a:pt x="21504" y="14213"/>
                    <a:pt x="21518" y="14213"/>
                    <a:pt x="21532" y="14207"/>
                  </a:cubicBezTo>
                  <a:lnTo>
                    <a:pt x="21532" y="13979"/>
                  </a:lnTo>
                  <a:cubicBezTo>
                    <a:pt x="21256" y="14005"/>
                    <a:pt x="20987" y="14031"/>
                    <a:pt x="20710" y="14057"/>
                  </a:cubicBezTo>
                  <a:cubicBezTo>
                    <a:pt x="20328" y="14047"/>
                    <a:pt x="19945" y="14057"/>
                    <a:pt x="19570" y="14072"/>
                  </a:cubicBezTo>
                  <a:cubicBezTo>
                    <a:pt x="19570" y="14067"/>
                    <a:pt x="19563" y="14062"/>
                    <a:pt x="19563" y="14057"/>
                  </a:cubicBezTo>
                  <a:cubicBezTo>
                    <a:pt x="19648" y="14000"/>
                    <a:pt x="19733" y="13937"/>
                    <a:pt x="19811" y="13875"/>
                  </a:cubicBezTo>
                  <a:cubicBezTo>
                    <a:pt x="19839" y="13854"/>
                    <a:pt x="19832" y="13823"/>
                    <a:pt x="19797" y="13808"/>
                  </a:cubicBezTo>
                  <a:cubicBezTo>
                    <a:pt x="19910" y="13725"/>
                    <a:pt x="20030" y="13647"/>
                    <a:pt x="20144" y="13564"/>
                  </a:cubicBezTo>
                  <a:cubicBezTo>
                    <a:pt x="20193" y="13527"/>
                    <a:pt x="20130" y="13470"/>
                    <a:pt x="20073" y="13496"/>
                  </a:cubicBezTo>
                  <a:cubicBezTo>
                    <a:pt x="19698" y="13652"/>
                    <a:pt x="19393" y="13865"/>
                    <a:pt x="19096" y="14088"/>
                  </a:cubicBezTo>
                  <a:cubicBezTo>
                    <a:pt x="19025" y="14088"/>
                    <a:pt x="18954" y="14093"/>
                    <a:pt x="18876" y="14093"/>
                  </a:cubicBezTo>
                  <a:cubicBezTo>
                    <a:pt x="18869" y="14078"/>
                    <a:pt x="18855" y="14067"/>
                    <a:pt x="18826" y="14067"/>
                  </a:cubicBezTo>
                  <a:cubicBezTo>
                    <a:pt x="18671" y="14072"/>
                    <a:pt x="18699" y="14062"/>
                    <a:pt x="18564" y="14119"/>
                  </a:cubicBezTo>
                  <a:cubicBezTo>
                    <a:pt x="18494" y="14150"/>
                    <a:pt x="18515" y="14218"/>
                    <a:pt x="18586" y="14239"/>
                  </a:cubicBezTo>
                  <a:cubicBezTo>
                    <a:pt x="18593" y="14239"/>
                    <a:pt x="18593" y="14239"/>
                    <a:pt x="18600" y="14239"/>
                  </a:cubicBezTo>
                  <a:cubicBezTo>
                    <a:pt x="18614" y="14259"/>
                    <a:pt x="18642" y="14280"/>
                    <a:pt x="18685" y="14290"/>
                  </a:cubicBezTo>
                  <a:cubicBezTo>
                    <a:pt x="18720" y="14301"/>
                    <a:pt x="18763" y="14306"/>
                    <a:pt x="18798" y="14311"/>
                  </a:cubicBezTo>
                  <a:cubicBezTo>
                    <a:pt x="18664" y="14415"/>
                    <a:pt x="18522" y="14514"/>
                    <a:pt x="18380" y="14612"/>
                  </a:cubicBezTo>
                  <a:cubicBezTo>
                    <a:pt x="18288" y="14675"/>
                    <a:pt x="18189" y="14737"/>
                    <a:pt x="18097" y="14799"/>
                  </a:cubicBezTo>
                  <a:cubicBezTo>
                    <a:pt x="17878" y="14898"/>
                    <a:pt x="17488" y="15054"/>
                    <a:pt x="17346" y="15246"/>
                  </a:cubicBezTo>
                  <a:cubicBezTo>
                    <a:pt x="17297" y="15277"/>
                    <a:pt x="17247" y="15313"/>
                    <a:pt x="17205" y="15349"/>
                  </a:cubicBezTo>
                  <a:cubicBezTo>
                    <a:pt x="17162" y="15329"/>
                    <a:pt x="17120" y="15313"/>
                    <a:pt x="17070" y="15292"/>
                  </a:cubicBezTo>
                  <a:cubicBezTo>
                    <a:pt x="16759" y="15173"/>
                    <a:pt x="16419" y="15111"/>
                    <a:pt x="16079" y="15043"/>
                  </a:cubicBezTo>
                  <a:cubicBezTo>
                    <a:pt x="16525" y="14742"/>
                    <a:pt x="16950" y="14415"/>
                    <a:pt x="17368" y="14098"/>
                  </a:cubicBezTo>
                  <a:cubicBezTo>
                    <a:pt x="17431" y="14052"/>
                    <a:pt x="17460" y="14000"/>
                    <a:pt x="17460" y="13948"/>
                  </a:cubicBezTo>
                  <a:cubicBezTo>
                    <a:pt x="17516" y="13927"/>
                    <a:pt x="17580" y="13912"/>
                    <a:pt x="17637" y="13891"/>
                  </a:cubicBezTo>
                  <a:cubicBezTo>
                    <a:pt x="17729" y="13865"/>
                    <a:pt x="17686" y="13756"/>
                    <a:pt x="17594" y="13782"/>
                  </a:cubicBezTo>
                  <a:cubicBezTo>
                    <a:pt x="17538" y="13797"/>
                    <a:pt x="17481" y="13818"/>
                    <a:pt x="17431" y="13839"/>
                  </a:cubicBezTo>
                  <a:cubicBezTo>
                    <a:pt x="17431" y="13834"/>
                    <a:pt x="17424" y="13828"/>
                    <a:pt x="17417" y="13823"/>
                  </a:cubicBezTo>
                  <a:cubicBezTo>
                    <a:pt x="17431" y="13818"/>
                    <a:pt x="17445" y="13808"/>
                    <a:pt x="17453" y="13803"/>
                  </a:cubicBezTo>
                  <a:cubicBezTo>
                    <a:pt x="17516" y="13766"/>
                    <a:pt x="17573" y="13725"/>
                    <a:pt x="17623" y="13678"/>
                  </a:cubicBezTo>
                  <a:cubicBezTo>
                    <a:pt x="17693" y="13647"/>
                    <a:pt x="17757" y="13610"/>
                    <a:pt x="17821" y="13579"/>
                  </a:cubicBezTo>
                  <a:cubicBezTo>
                    <a:pt x="17984" y="13636"/>
                    <a:pt x="18125" y="13714"/>
                    <a:pt x="18338" y="13678"/>
                  </a:cubicBezTo>
                  <a:cubicBezTo>
                    <a:pt x="18345" y="13678"/>
                    <a:pt x="18359" y="13673"/>
                    <a:pt x="18366" y="13673"/>
                  </a:cubicBezTo>
                  <a:cubicBezTo>
                    <a:pt x="18494" y="13740"/>
                    <a:pt x="18692" y="13616"/>
                    <a:pt x="18600" y="13507"/>
                  </a:cubicBezTo>
                  <a:cubicBezTo>
                    <a:pt x="18515" y="13413"/>
                    <a:pt x="18430" y="13309"/>
                    <a:pt x="18345" y="13206"/>
                  </a:cubicBezTo>
                  <a:cubicBezTo>
                    <a:pt x="18338" y="13169"/>
                    <a:pt x="18317" y="13138"/>
                    <a:pt x="18274" y="13122"/>
                  </a:cubicBezTo>
                  <a:cubicBezTo>
                    <a:pt x="18154" y="12972"/>
                    <a:pt x="18047" y="12816"/>
                    <a:pt x="17948" y="12666"/>
                  </a:cubicBezTo>
                  <a:cubicBezTo>
                    <a:pt x="18147" y="12583"/>
                    <a:pt x="18324" y="12474"/>
                    <a:pt x="18536" y="12396"/>
                  </a:cubicBezTo>
                  <a:cubicBezTo>
                    <a:pt x="18770" y="12313"/>
                    <a:pt x="18975" y="12245"/>
                    <a:pt x="19124" y="12084"/>
                  </a:cubicBezTo>
                  <a:cubicBezTo>
                    <a:pt x="19166" y="12032"/>
                    <a:pt x="19067" y="11980"/>
                    <a:pt x="19011" y="12022"/>
                  </a:cubicBezTo>
                  <a:cubicBezTo>
                    <a:pt x="18805" y="12167"/>
                    <a:pt x="18557" y="12219"/>
                    <a:pt x="18302" y="12302"/>
                  </a:cubicBezTo>
                  <a:cubicBezTo>
                    <a:pt x="18097" y="12370"/>
                    <a:pt x="17920" y="12479"/>
                    <a:pt x="17700" y="12505"/>
                  </a:cubicBezTo>
                  <a:cubicBezTo>
                    <a:pt x="17622" y="12515"/>
                    <a:pt x="17559" y="12593"/>
                    <a:pt x="17594" y="12645"/>
                  </a:cubicBezTo>
                  <a:cubicBezTo>
                    <a:pt x="17700" y="12827"/>
                    <a:pt x="17849" y="12982"/>
                    <a:pt x="17962" y="13159"/>
                  </a:cubicBezTo>
                  <a:cubicBezTo>
                    <a:pt x="17977" y="13174"/>
                    <a:pt x="17984" y="13190"/>
                    <a:pt x="17998" y="13206"/>
                  </a:cubicBezTo>
                  <a:cubicBezTo>
                    <a:pt x="17941" y="13237"/>
                    <a:pt x="17884" y="13263"/>
                    <a:pt x="17835" y="13294"/>
                  </a:cubicBezTo>
                  <a:cubicBezTo>
                    <a:pt x="17807" y="13283"/>
                    <a:pt x="17785" y="13278"/>
                    <a:pt x="17757" y="13278"/>
                  </a:cubicBezTo>
                  <a:cubicBezTo>
                    <a:pt x="17587" y="13268"/>
                    <a:pt x="17495" y="13330"/>
                    <a:pt x="17368" y="13398"/>
                  </a:cubicBezTo>
                  <a:cubicBezTo>
                    <a:pt x="17056" y="13559"/>
                    <a:pt x="16766" y="13735"/>
                    <a:pt x="16489" y="13922"/>
                  </a:cubicBezTo>
                  <a:cubicBezTo>
                    <a:pt x="16355" y="13631"/>
                    <a:pt x="16171" y="13315"/>
                    <a:pt x="16326" y="13065"/>
                  </a:cubicBezTo>
                  <a:cubicBezTo>
                    <a:pt x="16482" y="12811"/>
                    <a:pt x="16794" y="12666"/>
                    <a:pt x="16900" y="12380"/>
                  </a:cubicBezTo>
                  <a:cubicBezTo>
                    <a:pt x="16921" y="12313"/>
                    <a:pt x="16886" y="12245"/>
                    <a:pt x="16808" y="12209"/>
                  </a:cubicBezTo>
                  <a:cubicBezTo>
                    <a:pt x="16489" y="12074"/>
                    <a:pt x="16107" y="11851"/>
                    <a:pt x="16334" y="11586"/>
                  </a:cubicBezTo>
                  <a:cubicBezTo>
                    <a:pt x="16447" y="11451"/>
                    <a:pt x="16730" y="11259"/>
                    <a:pt x="16950" y="11228"/>
                  </a:cubicBezTo>
                  <a:cubicBezTo>
                    <a:pt x="17226" y="11186"/>
                    <a:pt x="17106" y="10896"/>
                    <a:pt x="16836" y="10927"/>
                  </a:cubicBezTo>
                  <a:cubicBezTo>
                    <a:pt x="16836" y="10927"/>
                    <a:pt x="16836" y="10927"/>
                    <a:pt x="16829" y="10927"/>
                  </a:cubicBezTo>
                  <a:cubicBezTo>
                    <a:pt x="16822" y="10890"/>
                    <a:pt x="16780" y="10859"/>
                    <a:pt x="16723" y="10885"/>
                  </a:cubicBezTo>
                  <a:cubicBezTo>
                    <a:pt x="16638" y="10927"/>
                    <a:pt x="16539" y="10994"/>
                    <a:pt x="16440" y="11056"/>
                  </a:cubicBezTo>
                  <a:cubicBezTo>
                    <a:pt x="16348" y="11103"/>
                    <a:pt x="16263" y="11155"/>
                    <a:pt x="16178" y="11217"/>
                  </a:cubicBezTo>
                  <a:cubicBezTo>
                    <a:pt x="16057" y="11280"/>
                    <a:pt x="15930" y="11332"/>
                    <a:pt x="15802" y="11347"/>
                  </a:cubicBezTo>
                  <a:cubicBezTo>
                    <a:pt x="15845" y="11306"/>
                    <a:pt x="15887" y="11259"/>
                    <a:pt x="15930" y="11217"/>
                  </a:cubicBezTo>
                  <a:cubicBezTo>
                    <a:pt x="15937" y="11217"/>
                    <a:pt x="15944" y="11212"/>
                    <a:pt x="15944" y="11207"/>
                  </a:cubicBezTo>
                  <a:cubicBezTo>
                    <a:pt x="16256" y="11051"/>
                    <a:pt x="16539" y="10870"/>
                    <a:pt x="16829" y="10693"/>
                  </a:cubicBezTo>
                  <a:cubicBezTo>
                    <a:pt x="16907" y="10740"/>
                    <a:pt x="16985" y="10787"/>
                    <a:pt x="17070" y="10823"/>
                  </a:cubicBezTo>
                  <a:cubicBezTo>
                    <a:pt x="17247" y="10942"/>
                    <a:pt x="17417" y="11077"/>
                    <a:pt x="17587" y="11176"/>
                  </a:cubicBezTo>
                  <a:cubicBezTo>
                    <a:pt x="17658" y="11217"/>
                    <a:pt x="17736" y="11254"/>
                    <a:pt x="17814" y="11290"/>
                  </a:cubicBezTo>
                  <a:cubicBezTo>
                    <a:pt x="17927" y="11430"/>
                    <a:pt x="18054" y="11565"/>
                    <a:pt x="18217" y="11685"/>
                  </a:cubicBezTo>
                  <a:cubicBezTo>
                    <a:pt x="18281" y="11731"/>
                    <a:pt x="18352" y="11726"/>
                    <a:pt x="18416" y="11700"/>
                  </a:cubicBezTo>
                  <a:cubicBezTo>
                    <a:pt x="18423" y="11731"/>
                    <a:pt x="18451" y="11757"/>
                    <a:pt x="18494" y="11773"/>
                  </a:cubicBezTo>
                  <a:cubicBezTo>
                    <a:pt x="18607" y="11820"/>
                    <a:pt x="18734" y="11840"/>
                    <a:pt x="18855" y="11871"/>
                  </a:cubicBezTo>
                  <a:cubicBezTo>
                    <a:pt x="18890" y="11882"/>
                    <a:pt x="18933" y="11887"/>
                    <a:pt x="18968" y="11897"/>
                  </a:cubicBezTo>
                  <a:cubicBezTo>
                    <a:pt x="19004" y="11918"/>
                    <a:pt x="19039" y="11939"/>
                    <a:pt x="19067" y="11960"/>
                  </a:cubicBezTo>
                  <a:cubicBezTo>
                    <a:pt x="19088" y="11975"/>
                    <a:pt x="19110" y="11986"/>
                    <a:pt x="19138" y="11991"/>
                  </a:cubicBezTo>
                  <a:cubicBezTo>
                    <a:pt x="19166" y="12006"/>
                    <a:pt x="19188" y="12022"/>
                    <a:pt x="19216" y="12032"/>
                  </a:cubicBezTo>
                  <a:cubicBezTo>
                    <a:pt x="19308" y="12074"/>
                    <a:pt x="19400" y="12038"/>
                    <a:pt x="19436" y="11980"/>
                  </a:cubicBezTo>
                  <a:cubicBezTo>
                    <a:pt x="19471" y="11986"/>
                    <a:pt x="19513" y="11980"/>
                    <a:pt x="19542" y="11970"/>
                  </a:cubicBezTo>
                  <a:cubicBezTo>
                    <a:pt x="19563" y="11960"/>
                    <a:pt x="19577" y="11939"/>
                    <a:pt x="19570" y="11918"/>
                  </a:cubicBezTo>
                  <a:cubicBezTo>
                    <a:pt x="19549" y="11851"/>
                    <a:pt x="19520" y="11794"/>
                    <a:pt x="19478" y="11736"/>
                  </a:cubicBezTo>
                  <a:cubicBezTo>
                    <a:pt x="19598" y="11690"/>
                    <a:pt x="19712" y="11643"/>
                    <a:pt x="19825" y="11591"/>
                  </a:cubicBezTo>
                  <a:cubicBezTo>
                    <a:pt x="20030" y="11503"/>
                    <a:pt x="20356" y="11430"/>
                    <a:pt x="20597" y="11482"/>
                  </a:cubicBezTo>
                  <a:cubicBezTo>
                    <a:pt x="20710" y="11508"/>
                    <a:pt x="20894" y="11617"/>
                    <a:pt x="20994" y="11659"/>
                  </a:cubicBezTo>
                  <a:cubicBezTo>
                    <a:pt x="21156" y="11726"/>
                    <a:pt x="21333" y="11835"/>
                    <a:pt x="21518" y="11908"/>
                  </a:cubicBezTo>
                  <a:lnTo>
                    <a:pt x="21518" y="11622"/>
                  </a:lnTo>
                  <a:cubicBezTo>
                    <a:pt x="21418" y="11570"/>
                    <a:pt x="21319" y="11518"/>
                    <a:pt x="21234" y="11487"/>
                  </a:cubicBezTo>
                  <a:cubicBezTo>
                    <a:pt x="21029" y="11404"/>
                    <a:pt x="20795" y="11274"/>
                    <a:pt x="20569" y="11233"/>
                  </a:cubicBezTo>
                  <a:cubicBezTo>
                    <a:pt x="20137" y="11155"/>
                    <a:pt x="19733" y="11435"/>
                    <a:pt x="19379" y="11633"/>
                  </a:cubicBezTo>
                  <a:cubicBezTo>
                    <a:pt x="19195" y="11456"/>
                    <a:pt x="18904" y="11337"/>
                    <a:pt x="18614" y="11243"/>
                  </a:cubicBezTo>
                  <a:cubicBezTo>
                    <a:pt x="18798" y="11212"/>
                    <a:pt x="18982" y="11160"/>
                    <a:pt x="19159" y="11108"/>
                  </a:cubicBezTo>
                  <a:cubicBezTo>
                    <a:pt x="19414" y="11134"/>
                    <a:pt x="19676" y="11160"/>
                    <a:pt x="19875" y="11088"/>
                  </a:cubicBezTo>
                  <a:cubicBezTo>
                    <a:pt x="19917" y="11072"/>
                    <a:pt x="19910" y="11025"/>
                    <a:pt x="19875" y="11010"/>
                  </a:cubicBezTo>
                  <a:cubicBezTo>
                    <a:pt x="19825" y="10989"/>
                    <a:pt x="19768" y="10968"/>
                    <a:pt x="19712" y="10953"/>
                  </a:cubicBezTo>
                  <a:cubicBezTo>
                    <a:pt x="19924" y="10890"/>
                    <a:pt x="20130" y="10828"/>
                    <a:pt x="20335" y="10766"/>
                  </a:cubicBezTo>
                  <a:cubicBezTo>
                    <a:pt x="20342" y="10766"/>
                    <a:pt x="20356" y="10761"/>
                    <a:pt x="20363" y="10761"/>
                  </a:cubicBezTo>
                  <a:cubicBezTo>
                    <a:pt x="20590" y="10729"/>
                    <a:pt x="20774" y="10709"/>
                    <a:pt x="20958" y="10610"/>
                  </a:cubicBezTo>
                  <a:cubicBezTo>
                    <a:pt x="21008" y="10584"/>
                    <a:pt x="20979" y="10517"/>
                    <a:pt x="20909" y="10527"/>
                  </a:cubicBezTo>
                  <a:cubicBezTo>
                    <a:pt x="20873" y="10532"/>
                    <a:pt x="20831" y="10543"/>
                    <a:pt x="20795" y="10553"/>
                  </a:cubicBezTo>
                  <a:cubicBezTo>
                    <a:pt x="20809" y="10527"/>
                    <a:pt x="20795" y="10491"/>
                    <a:pt x="20746" y="10491"/>
                  </a:cubicBezTo>
                  <a:cubicBezTo>
                    <a:pt x="20569" y="10501"/>
                    <a:pt x="20392" y="10522"/>
                    <a:pt x="20222" y="10543"/>
                  </a:cubicBezTo>
                  <a:cubicBezTo>
                    <a:pt x="20200" y="10532"/>
                    <a:pt x="20172" y="10522"/>
                    <a:pt x="20144" y="10522"/>
                  </a:cubicBezTo>
                  <a:cubicBezTo>
                    <a:pt x="19931" y="10527"/>
                    <a:pt x="19740" y="10563"/>
                    <a:pt x="19542" y="10605"/>
                  </a:cubicBezTo>
                  <a:cubicBezTo>
                    <a:pt x="19605" y="10444"/>
                    <a:pt x="19705" y="10293"/>
                    <a:pt x="19754" y="10138"/>
                  </a:cubicBezTo>
                  <a:cubicBezTo>
                    <a:pt x="19988" y="10200"/>
                    <a:pt x="20307" y="10138"/>
                    <a:pt x="20547" y="10112"/>
                  </a:cubicBezTo>
                  <a:cubicBezTo>
                    <a:pt x="20746" y="10091"/>
                    <a:pt x="20661" y="9868"/>
                    <a:pt x="20462" y="9894"/>
                  </a:cubicBezTo>
                  <a:cubicBezTo>
                    <a:pt x="20257" y="9920"/>
                    <a:pt x="19903" y="10018"/>
                    <a:pt x="19747" y="9873"/>
                  </a:cubicBezTo>
                  <a:cubicBezTo>
                    <a:pt x="19676" y="9805"/>
                    <a:pt x="19492" y="9857"/>
                    <a:pt x="19506" y="9946"/>
                  </a:cubicBezTo>
                  <a:cubicBezTo>
                    <a:pt x="19549" y="10195"/>
                    <a:pt x="19351" y="10418"/>
                    <a:pt x="19329" y="10657"/>
                  </a:cubicBezTo>
                  <a:cubicBezTo>
                    <a:pt x="19315" y="10662"/>
                    <a:pt x="19294" y="10667"/>
                    <a:pt x="19280" y="10672"/>
                  </a:cubicBezTo>
                  <a:cubicBezTo>
                    <a:pt x="18968" y="10750"/>
                    <a:pt x="18664" y="10797"/>
                    <a:pt x="18338" y="10849"/>
                  </a:cubicBezTo>
                  <a:cubicBezTo>
                    <a:pt x="18267" y="10859"/>
                    <a:pt x="18281" y="10927"/>
                    <a:pt x="18338" y="10942"/>
                  </a:cubicBezTo>
                  <a:cubicBezTo>
                    <a:pt x="18267" y="10963"/>
                    <a:pt x="18203" y="10979"/>
                    <a:pt x="18132" y="10999"/>
                  </a:cubicBezTo>
                  <a:cubicBezTo>
                    <a:pt x="18125" y="10999"/>
                    <a:pt x="18125" y="11005"/>
                    <a:pt x="18118" y="11005"/>
                  </a:cubicBezTo>
                  <a:cubicBezTo>
                    <a:pt x="18104" y="10994"/>
                    <a:pt x="18090" y="10984"/>
                    <a:pt x="18076" y="10968"/>
                  </a:cubicBezTo>
                  <a:cubicBezTo>
                    <a:pt x="18026" y="10823"/>
                    <a:pt x="17892" y="10709"/>
                    <a:pt x="17757" y="10584"/>
                  </a:cubicBezTo>
                  <a:cubicBezTo>
                    <a:pt x="17658" y="10491"/>
                    <a:pt x="17580" y="10392"/>
                    <a:pt x="17509" y="10293"/>
                  </a:cubicBezTo>
                  <a:cubicBezTo>
                    <a:pt x="17679" y="10210"/>
                    <a:pt x="17863" y="10132"/>
                    <a:pt x="18047" y="10060"/>
                  </a:cubicBezTo>
                  <a:cubicBezTo>
                    <a:pt x="18274" y="10013"/>
                    <a:pt x="18501" y="9966"/>
                    <a:pt x="18727" y="9920"/>
                  </a:cubicBezTo>
                  <a:cubicBezTo>
                    <a:pt x="18826" y="9899"/>
                    <a:pt x="18841" y="9821"/>
                    <a:pt x="18798" y="9769"/>
                  </a:cubicBezTo>
                  <a:cubicBezTo>
                    <a:pt x="18996" y="9686"/>
                    <a:pt x="19188" y="9598"/>
                    <a:pt x="19365" y="9499"/>
                  </a:cubicBezTo>
                  <a:cubicBezTo>
                    <a:pt x="19478" y="9468"/>
                    <a:pt x="19584" y="9437"/>
                    <a:pt x="19698" y="9406"/>
                  </a:cubicBezTo>
                  <a:cubicBezTo>
                    <a:pt x="19775" y="9385"/>
                    <a:pt x="19853" y="9369"/>
                    <a:pt x="19931" y="9354"/>
                  </a:cubicBezTo>
                  <a:cubicBezTo>
                    <a:pt x="20441" y="9504"/>
                    <a:pt x="20972" y="9535"/>
                    <a:pt x="21511" y="9577"/>
                  </a:cubicBezTo>
                  <a:lnTo>
                    <a:pt x="21511" y="9234"/>
                  </a:lnTo>
                  <a:cubicBezTo>
                    <a:pt x="21256" y="9172"/>
                    <a:pt x="20994" y="9110"/>
                    <a:pt x="20732" y="9079"/>
                  </a:cubicBezTo>
                  <a:cubicBezTo>
                    <a:pt x="20753" y="9027"/>
                    <a:pt x="20724" y="8959"/>
                    <a:pt x="20632" y="8949"/>
                  </a:cubicBezTo>
                  <a:cubicBezTo>
                    <a:pt x="20604" y="8944"/>
                    <a:pt x="20569" y="8939"/>
                    <a:pt x="20540" y="8933"/>
                  </a:cubicBezTo>
                  <a:cubicBezTo>
                    <a:pt x="20512" y="8928"/>
                    <a:pt x="20491" y="8928"/>
                    <a:pt x="20469" y="8933"/>
                  </a:cubicBezTo>
                  <a:cubicBezTo>
                    <a:pt x="20732" y="8824"/>
                    <a:pt x="21001" y="8720"/>
                    <a:pt x="21263" y="8611"/>
                  </a:cubicBezTo>
                  <a:cubicBezTo>
                    <a:pt x="21334" y="8580"/>
                    <a:pt x="21419" y="8549"/>
                    <a:pt x="21503" y="8518"/>
                  </a:cubicBezTo>
                  <a:lnTo>
                    <a:pt x="21503" y="7957"/>
                  </a:lnTo>
                  <a:cubicBezTo>
                    <a:pt x="21475" y="7952"/>
                    <a:pt x="21440" y="7952"/>
                    <a:pt x="21404" y="7968"/>
                  </a:cubicBezTo>
                  <a:cubicBezTo>
                    <a:pt x="20901" y="8186"/>
                    <a:pt x="20278" y="8419"/>
                    <a:pt x="19790" y="8710"/>
                  </a:cubicBezTo>
                  <a:cubicBezTo>
                    <a:pt x="19443" y="8788"/>
                    <a:pt x="19131" y="8907"/>
                    <a:pt x="18819" y="9032"/>
                  </a:cubicBezTo>
                  <a:cubicBezTo>
                    <a:pt x="18819" y="9032"/>
                    <a:pt x="18819" y="9032"/>
                    <a:pt x="18819" y="9027"/>
                  </a:cubicBezTo>
                  <a:cubicBezTo>
                    <a:pt x="18989" y="8757"/>
                    <a:pt x="19351" y="8570"/>
                    <a:pt x="19457" y="8274"/>
                  </a:cubicBezTo>
                  <a:cubicBezTo>
                    <a:pt x="19499" y="8155"/>
                    <a:pt x="19464" y="8066"/>
                    <a:pt x="19428" y="7952"/>
                  </a:cubicBezTo>
                  <a:cubicBezTo>
                    <a:pt x="19393" y="7833"/>
                    <a:pt x="19301" y="7822"/>
                    <a:pt x="19485" y="7724"/>
                  </a:cubicBezTo>
                  <a:cubicBezTo>
                    <a:pt x="19641" y="7636"/>
                    <a:pt x="19889" y="7615"/>
                    <a:pt x="20073" y="7568"/>
                  </a:cubicBezTo>
                  <a:cubicBezTo>
                    <a:pt x="20321" y="7511"/>
                    <a:pt x="20215" y="7262"/>
                    <a:pt x="19967" y="7288"/>
                  </a:cubicBezTo>
                  <a:cubicBezTo>
                    <a:pt x="19535" y="7334"/>
                    <a:pt x="18749" y="7542"/>
                    <a:pt x="18982" y="7957"/>
                  </a:cubicBezTo>
                  <a:cubicBezTo>
                    <a:pt x="19060" y="8092"/>
                    <a:pt x="19138" y="8170"/>
                    <a:pt x="19067" y="8331"/>
                  </a:cubicBezTo>
                  <a:cubicBezTo>
                    <a:pt x="19011" y="8451"/>
                    <a:pt x="18897" y="8549"/>
                    <a:pt x="18812" y="8658"/>
                  </a:cubicBezTo>
                  <a:cubicBezTo>
                    <a:pt x="18699" y="8798"/>
                    <a:pt x="18593" y="8939"/>
                    <a:pt x="18635" y="9105"/>
                  </a:cubicBezTo>
                  <a:cubicBezTo>
                    <a:pt x="18409" y="9198"/>
                    <a:pt x="18175" y="9286"/>
                    <a:pt x="17934" y="9364"/>
                  </a:cubicBezTo>
                  <a:cubicBezTo>
                    <a:pt x="17849" y="9390"/>
                    <a:pt x="17764" y="9416"/>
                    <a:pt x="17672" y="9442"/>
                  </a:cubicBezTo>
                  <a:cubicBezTo>
                    <a:pt x="17743" y="9411"/>
                    <a:pt x="17814" y="9385"/>
                    <a:pt x="17885" y="9359"/>
                  </a:cubicBezTo>
                  <a:cubicBezTo>
                    <a:pt x="17991" y="9323"/>
                    <a:pt x="17899" y="9208"/>
                    <a:pt x="17793" y="9245"/>
                  </a:cubicBezTo>
                  <a:cubicBezTo>
                    <a:pt x="17283" y="9416"/>
                    <a:pt x="16829" y="9650"/>
                    <a:pt x="16404" y="9914"/>
                  </a:cubicBezTo>
                  <a:cubicBezTo>
                    <a:pt x="16305" y="9935"/>
                    <a:pt x="16199" y="9956"/>
                    <a:pt x="16107" y="9987"/>
                  </a:cubicBezTo>
                  <a:cubicBezTo>
                    <a:pt x="16192" y="9831"/>
                    <a:pt x="16256" y="9670"/>
                    <a:pt x="16312" y="9504"/>
                  </a:cubicBezTo>
                  <a:cubicBezTo>
                    <a:pt x="16369" y="9432"/>
                    <a:pt x="16426" y="9359"/>
                    <a:pt x="16482" y="9286"/>
                  </a:cubicBezTo>
                  <a:cubicBezTo>
                    <a:pt x="16489" y="9276"/>
                    <a:pt x="16504" y="9260"/>
                    <a:pt x="16511" y="9250"/>
                  </a:cubicBezTo>
                  <a:cubicBezTo>
                    <a:pt x="16610" y="9125"/>
                    <a:pt x="16716" y="9006"/>
                    <a:pt x="16829" y="8887"/>
                  </a:cubicBezTo>
                  <a:cubicBezTo>
                    <a:pt x="16907" y="8850"/>
                    <a:pt x="16964" y="8793"/>
                    <a:pt x="16985" y="8715"/>
                  </a:cubicBezTo>
                  <a:cubicBezTo>
                    <a:pt x="17028" y="8669"/>
                    <a:pt x="17070" y="8627"/>
                    <a:pt x="17113" y="8580"/>
                  </a:cubicBezTo>
                  <a:cubicBezTo>
                    <a:pt x="17297" y="8580"/>
                    <a:pt x="17474" y="8497"/>
                    <a:pt x="17474" y="8321"/>
                  </a:cubicBezTo>
                  <a:cubicBezTo>
                    <a:pt x="17474" y="8300"/>
                    <a:pt x="17474" y="8284"/>
                    <a:pt x="17474" y="8264"/>
                  </a:cubicBezTo>
                  <a:cubicBezTo>
                    <a:pt x="17594" y="8186"/>
                    <a:pt x="17651" y="8103"/>
                    <a:pt x="17658" y="8015"/>
                  </a:cubicBezTo>
                  <a:cubicBezTo>
                    <a:pt x="17792" y="7880"/>
                    <a:pt x="17927" y="7750"/>
                    <a:pt x="18062" y="7620"/>
                  </a:cubicBezTo>
                  <a:cubicBezTo>
                    <a:pt x="18309" y="7381"/>
                    <a:pt x="18600" y="7111"/>
                    <a:pt x="18614" y="6795"/>
                  </a:cubicBezTo>
                  <a:cubicBezTo>
                    <a:pt x="18869" y="6582"/>
                    <a:pt x="19166" y="6400"/>
                    <a:pt x="19577" y="6239"/>
                  </a:cubicBezTo>
                  <a:cubicBezTo>
                    <a:pt x="20016" y="6312"/>
                    <a:pt x="20441" y="6545"/>
                    <a:pt x="20944" y="6478"/>
                  </a:cubicBezTo>
                  <a:cubicBezTo>
                    <a:pt x="20951" y="6478"/>
                    <a:pt x="20958" y="6478"/>
                    <a:pt x="20965" y="6473"/>
                  </a:cubicBezTo>
                  <a:cubicBezTo>
                    <a:pt x="21001" y="6504"/>
                    <a:pt x="21029" y="6535"/>
                    <a:pt x="21057" y="6566"/>
                  </a:cubicBezTo>
                  <a:cubicBezTo>
                    <a:pt x="20994" y="6519"/>
                    <a:pt x="20866" y="6561"/>
                    <a:pt x="20887" y="6639"/>
                  </a:cubicBezTo>
                  <a:cubicBezTo>
                    <a:pt x="20951" y="6867"/>
                    <a:pt x="21199" y="7215"/>
                    <a:pt x="21503" y="7334"/>
                  </a:cubicBezTo>
                  <a:lnTo>
                    <a:pt x="21503" y="7033"/>
                  </a:lnTo>
                  <a:cubicBezTo>
                    <a:pt x="21496" y="7028"/>
                    <a:pt x="21482" y="7028"/>
                    <a:pt x="21475" y="7023"/>
                  </a:cubicBezTo>
                  <a:cubicBezTo>
                    <a:pt x="21291" y="6940"/>
                    <a:pt x="21156" y="6743"/>
                    <a:pt x="21086" y="6603"/>
                  </a:cubicBezTo>
                  <a:cubicBezTo>
                    <a:pt x="21086" y="6597"/>
                    <a:pt x="21079" y="6597"/>
                    <a:pt x="21079" y="6592"/>
                  </a:cubicBezTo>
                  <a:cubicBezTo>
                    <a:pt x="21142" y="6654"/>
                    <a:pt x="21199" y="6717"/>
                    <a:pt x="21270" y="6763"/>
                  </a:cubicBezTo>
                  <a:cubicBezTo>
                    <a:pt x="21376" y="6831"/>
                    <a:pt x="21511" y="6727"/>
                    <a:pt x="21426" y="6649"/>
                  </a:cubicBezTo>
                  <a:cubicBezTo>
                    <a:pt x="21341" y="6571"/>
                    <a:pt x="21249" y="6499"/>
                    <a:pt x="21156" y="6426"/>
                  </a:cubicBezTo>
                  <a:cubicBezTo>
                    <a:pt x="21277" y="6390"/>
                    <a:pt x="21390" y="6348"/>
                    <a:pt x="21503" y="6301"/>
                  </a:cubicBezTo>
                  <a:lnTo>
                    <a:pt x="21503" y="5974"/>
                  </a:lnTo>
                  <a:cubicBezTo>
                    <a:pt x="21270" y="6068"/>
                    <a:pt x="21050" y="6192"/>
                    <a:pt x="20760" y="6208"/>
                  </a:cubicBezTo>
                  <a:cubicBezTo>
                    <a:pt x="20392" y="6229"/>
                    <a:pt x="20080" y="6130"/>
                    <a:pt x="19768" y="6078"/>
                  </a:cubicBezTo>
                  <a:cubicBezTo>
                    <a:pt x="19839" y="5886"/>
                    <a:pt x="19549" y="5642"/>
                    <a:pt x="19230" y="5762"/>
                  </a:cubicBezTo>
                  <a:cubicBezTo>
                    <a:pt x="19032" y="5834"/>
                    <a:pt x="18862" y="5917"/>
                    <a:pt x="18706" y="6000"/>
                  </a:cubicBezTo>
                  <a:cubicBezTo>
                    <a:pt x="18706" y="5995"/>
                    <a:pt x="18706" y="5995"/>
                    <a:pt x="18706" y="5990"/>
                  </a:cubicBezTo>
                  <a:cubicBezTo>
                    <a:pt x="18713" y="5985"/>
                    <a:pt x="18713" y="5974"/>
                    <a:pt x="18720" y="5969"/>
                  </a:cubicBezTo>
                  <a:cubicBezTo>
                    <a:pt x="18926" y="5917"/>
                    <a:pt x="19124" y="5725"/>
                    <a:pt x="19237" y="5632"/>
                  </a:cubicBezTo>
                  <a:cubicBezTo>
                    <a:pt x="19379" y="5512"/>
                    <a:pt x="19513" y="5377"/>
                    <a:pt x="19655" y="5258"/>
                  </a:cubicBezTo>
                  <a:cubicBezTo>
                    <a:pt x="20264" y="5258"/>
                    <a:pt x="20894" y="5185"/>
                    <a:pt x="21503" y="5123"/>
                  </a:cubicBezTo>
                  <a:lnTo>
                    <a:pt x="21503" y="4941"/>
                  </a:lnTo>
                  <a:cubicBezTo>
                    <a:pt x="21178" y="4962"/>
                    <a:pt x="20845" y="4988"/>
                    <a:pt x="20519" y="5019"/>
                  </a:cubicBezTo>
                  <a:cubicBezTo>
                    <a:pt x="20732" y="4900"/>
                    <a:pt x="20809" y="4755"/>
                    <a:pt x="20916" y="4578"/>
                  </a:cubicBezTo>
                  <a:cubicBezTo>
                    <a:pt x="21029" y="4396"/>
                    <a:pt x="21256" y="4287"/>
                    <a:pt x="21496" y="4204"/>
                  </a:cubicBezTo>
                  <a:lnTo>
                    <a:pt x="21496" y="4038"/>
                  </a:lnTo>
                  <a:cubicBezTo>
                    <a:pt x="21433" y="4064"/>
                    <a:pt x="21369" y="4085"/>
                    <a:pt x="21298" y="4111"/>
                  </a:cubicBezTo>
                  <a:cubicBezTo>
                    <a:pt x="21128" y="4168"/>
                    <a:pt x="20994" y="4209"/>
                    <a:pt x="20887" y="4324"/>
                  </a:cubicBezTo>
                  <a:cubicBezTo>
                    <a:pt x="20703" y="4542"/>
                    <a:pt x="20732" y="4801"/>
                    <a:pt x="20477" y="4999"/>
                  </a:cubicBezTo>
                  <a:cubicBezTo>
                    <a:pt x="20470" y="5004"/>
                    <a:pt x="20470" y="5019"/>
                    <a:pt x="20477" y="5024"/>
                  </a:cubicBezTo>
                  <a:cubicBezTo>
                    <a:pt x="20293" y="5040"/>
                    <a:pt x="20115" y="5056"/>
                    <a:pt x="19931" y="5071"/>
                  </a:cubicBezTo>
                  <a:cubicBezTo>
                    <a:pt x="19974" y="5050"/>
                    <a:pt x="20016" y="5030"/>
                    <a:pt x="20066" y="5014"/>
                  </a:cubicBezTo>
                  <a:cubicBezTo>
                    <a:pt x="20151" y="5050"/>
                    <a:pt x="20250" y="4988"/>
                    <a:pt x="20264" y="4921"/>
                  </a:cubicBezTo>
                  <a:cubicBezTo>
                    <a:pt x="20264" y="4905"/>
                    <a:pt x="20271" y="4884"/>
                    <a:pt x="20271" y="4869"/>
                  </a:cubicBezTo>
                  <a:cubicBezTo>
                    <a:pt x="20285" y="4791"/>
                    <a:pt x="20158" y="4734"/>
                    <a:pt x="20059" y="4749"/>
                  </a:cubicBezTo>
                  <a:cubicBezTo>
                    <a:pt x="19776" y="4806"/>
                    <a:pt x="19570" y="4957"/>
                    <a:pt x="19386" y="5118"/>
                  </a:cubicBezTo>
                  <a:cubicBezTo>
                    <a:pt x="19386" y="5118"/>
                    <a:pt x="19379" y="5118"/>
                    <a:pt x="19372" y="5118"/>
                  </a:cubicBezTo>
                  <a:cubicBezTo>
                    <a:pt x="19513" y="4926"/>
                    <a:pt x="19641" y="4729"/>
                    <a:pt x="19754" y="4526"/>
                  </a:cubicBezTo>
                  <a:cubicBezTo>
                    <a:pt x="19832" y="4391"/>
                    <a:pt x="19577" y="4308"/>
                    <a:pt x="19499" y="4448"/>
                  </a:cubicBezTo>
                  <a:cubicBezTo>
                    <a:pt x="19386" y="4651"/>
                    <a:pt x="19258" y="4853"/>
                    <a:pt x="19117" y="5045"/>
                  </a:cubicBezTo>
                  <a:cubicBezTo>
                    <a:pt x="19089" y="5014"/>
                    <a:pt x="19053" y="4983"/>
                    <a:pt x="19018" y="4952"/>
                  </a:cubicBezTo>
                  <a:cubicBezTo>
                    <a:pt x="18940" y="4879"/>
                    <a:pt x="18897" y="4812"/>
                    <a:pt x="18869" y="4734"/>
                  </a:cubicBezTo>
                  <a:cubicBezTo>
                    <a:pt x="18869" y="4718"/>
                    <a:pt x="18869" y="4697"/>
                    <a:pt x="18869" y="4682"/>
                  </a:cubicBezTo>
                  <a:cubicBezTo>
                    <a:pt x="18897" y="4713"/>
                    <a:pt x="18933" y="4749"/>
                    <a:pt x="18968" y="4775"/>
                  </a:cubicBezTo>
                  <a:cubicBezTo>
                    <a:pt x="19025" y="4817"/>
                    <a:pt x="19124" y="4765"/>
                    <a:pt x="19081" y="4708"/>
                  </a:cubicBezTo>
                  <a:cubicBezTo>
                    <a:pt x="18996" y="4604"/>
                    <a:pt x="18947" y="4490"/>
                    <a:pt x="18911" y="4365"/>
                  </a:cubicBezTo>
                  <a:cubicBezTo>
                    <a:pt x="18926" y="4308"/>
                    <a:pt x="18954" y="4251"/>
                    <a:pt x="19018" y="4204"/>
                  </a:cubicBezTo>
                  <a:cubicBezTo>
                    <a:pt x="19025" y="4199"/>
                    <a:pt x="19011" y="4189"/>
                    <a:pt x="19004" y="4194"/>
                  </a:cubicBezTo>
                  <a:cubicBezTo>
                    <a:pt x="18947" y="4230"/>
                    <a:pt x="18919" y="4272"/>
                    <a:pt x="18897" y="4318"/>
                  </a:cubicBezTo>
                  <a:cubicBezTo>
                    <a:pt x="18862" y="4163"/>
                    <a:pt x="18862" y="3991"/>
                    <a:pt x="18876" y="3825"/>
                  </a:cubicBezTo>
                  <a:cubicBezTo>
                    <a:pt x="18890" y="3825"/>
                    <a:pt x="18904" y="3825"/>
                    <a:pt x="18919" y="3820"/>
                  </a:cubicBezTo>
                  <a:cubicBezTo>
                    <a:pt x="19004" y="3805"/>
                    <a:pt x="19011" y="3696"/>
                    <a:pt x="18919" y="3685"/>
                  </a:cubicBezTo>
                  <a:cubicBezTo>
                    <a:pt x="18911" y="3685"/>
                    <a:pt x="18904" y="3680"/>
                    <a:pt x="18890" y="3680"/>
                  </a:cubicBezTo>
                  <a:cubicBezTo>
                    <a:pt x="18926" y="3420"/>
                    <a:pt x="18982" y="3161"/>
                    <a:pt x="19011" y="2948"/>
                  </a:cubicBezTo>
                  <a:cubicBezTo>
                    <a:pt x="19025" y="2849"/>
                    <a:pt x="18798" y="2829"/>
                    <a:pt x="18770" y="2922"/>
                  </a:cubicBezTo>
                  <a:cubicBezTo>
                    <a:pt x="18706" y="3161"/>
                    <a:pt x="18664" y="3389"/>
                    <a:pt x="18657" y="3623"/>
                  </a:cubicBezTo>
                  <a:cubicBezTo>
                    <a:pt x="18543" y="3587"/>
                    <a:pt x="18437" y="3540"/>
                    <a:pt x="18317" y="3509"/>
                  </a:cubicBezTo>
                  <a:cubicBezTo>
                    <a:pt x="18267" y="3498"/>
                    <a:pt x="18111" y="3488"/>
                    <a:pt x="18076" y="3462"/>
                  </a:cubicBezTo>
                  <a:cubicBezTo>
                    <a:pt x="18012" y="3410"/>
                    <a:pt x="18125" y="3249"/>
                    <a:pt x="18140" y="3187"/>
                  </a:cubicBezTo>
                  <a:cubicBezTo>
                    <a:pt x="18168" y="3067"/>
                    <a:pt x="18154" y="2943"/>
                    <a:pt x="18118" y="2823"/>
                  </a:cubicBezTo>
                  <a:cubicBezTo>
                    <a:pt x="18069" y="2689"/>
                    <a:pt x="17821" y="2517"/>
                    <a:pt x="17934" y="2382"/>
                  </a:cubicBezTo>
                  <a:cubicBezTo>
                    <a:pt x="18019" y="2284"/>
                    <a:pt x="17849" y="2159"/>
                    <a:pt x="17715" y="2221"/>
                  </a:cubicBezTo>
                  <a:cubicBezTo>
                    <a:pt x="17495" y="2325"/>
                    <a:pt x="17410" y="2465"/>
                    <a:pt x="17552" y="2642"/>
                  </a:cubicBezTo>
                  <a:cubicBezTo>
                    <a:pt x="17644" y="2761"/>
                    <a:pt x="17757" y="2844"/>
                    <a:pt x="17778" y="2990"/>
                  </a:cubicBezTo>
                  <a:cubicBezTo>
                    <a:pt x="17800" y="3135"/>
                    <a:pt x="17708" y="3249"/>
                    <a:pt x="17701" y="3389"/>
                  </a:cubicBezTo>
                  <a:cubicBezTo>
                    <a:pt x="17693" y="3545"/>
                    <a:pt x="17793" y="3638"/>
                    <a:pt x="17991" y="3680"/>
                  </a:cubicBezTo>
                  <a:cubicBezTo>
                    <a:pt x="18189" y="3722"/>
                    <a:pt x="18430" y="3794"/>
                    <a:pt x="18657" y="3815"/>
                  </a:cubicBezTo>
                  <a:cubicBezTo>
                    <a:pt x="18657" y="3893"/>
                    <a:pt x="18664" y="3971"/>
                    <a:pt x="18671" y="4054"/>
                  </a:cubicBezTo>
                  <a:cubicBezTo>
                    <a:pt x="18671" y="4054"/>
                    <a:pt x="18671" y="4059"/>
                    <a:pt x="18671" y="4059"/>
                  </a:cubicBezTo>
                  <a:cubicBezTo>
                    <a:pt x="18600" y="4604"/>
                    <a:pt x="18529" y="5144"/>
                    <a:pt x="18409" y="5689"/>
                  </a:cubicBezTo>
                  <a:cubicBezTo>
                    <a:pt x="18373" y="5850"/>
                    <a:pt x="18338" y="6032"/>
                    <a:pt x="18281" y="6213"/>
                  </a:cubicBezTo>
                  <a:cubicBezTo>
                    <a:pt x="17927" y="6457"/>
                    <a:pt x="17651" y="6748"/>
                    <a:pt x="17354" y="7085"/>
                  </a:cubicBezTo>
                  <a:cubicBezTo>
                    <a:pt x="17297" y="6712"/>
                    <a:pt x="17205" y="6348"/>
                    <a:pt x="17049" y="5990"/>
                  </a:cubicBezTo>
                  <a:cubicBezTo>
                    <a:pt x="17014" y="5907"/>
                    <a:pt x="16936" y="5850"/>
                    <a:pt x="16844" y="5824"/>
                  </a:cubicBezTo>
                  <a:cubicBezTo>
                    <a:pt x="16829" y="5684"/>
                    <a:pt x="16801" y="5544"/>
                    <a:pt x="16766" y="5403"/>
                  </a:cubicBezTo>
                  <a:cubicBezTo>
                    <a:pt x="16709" y="5191"/>
                    <a:pt x="16560" y="5014"/>
                    <a:pt x="16475" y="4817"/>
                  </a:cubicBezTo>
                  <a:cubicBezTo>
                    <a:pt x="16475" y="4796"/>
                    <a:pt x="16468" y="4780"/>
                    <a:pt x="16461" y="4760"/>
                  </a:cubicBezTo>
                  <a:cubicBezTo>
                    <a:pt x="16419" y="4495"/>
                    <a:pt x="16376" y="4204"/>
                    <a:pt x="16107" y="4002"/>
                  </a:cubicBezTo>
                  <a:cubicBezTo>
                    <a:pt x="15781" y="3753"/>
                    <a:pt x="15264" y="4132"/>
                    <a:pt x="15590" y="4381"/>
                  </a:cubicBezTo>
                  <a:cubicBezTo>
                    <a:pt x="15647" y="4428"/>
                    <a:pt x="15689" y="4490"/>
                    <a:pt x="15711" y="4562"/>
                  </a:cubicBezTo>
                  <a:cubicBezTo>
                    <a:pt x="15654" y="4723"/>
                    <a:pt x="15682" y="4874"/>
                    <a:pt x="15739" y="5040"/>
                  </a:cubicBezTo>
                  <a:cubicBezTo>
                    <a:pt x="15654" y="4993"/>
                    <a:pt x="15576" y="4947"/>
                    <a:pt x="15491" y="4895"/>
                  </a:cubicBezTo>
                  <a:cubicBezTo>
                    <a:pt x="15541" y="4858"/>
                    <a:pt x="15562" y="4806"/>
                    <a:pt x="15505" y="4749"/>
                  </a:cubicBezTo>
                  <a:cubicBezTo>
                    <a:pt x="15186" y="4438"/>
                    <a:pt x="14839" y="4147"/>
                    <a:pt x="14478" y="3862"/>
                  </a:cubicBezTo>
                  <a:cubicBezTo>
                    <a:pt x="14478" y="3862"/>
                    <a:pt x="14471" y="3856"/>
                    <a:pt x="14471" y="3856"/>
                  </a:cubicBezTo>
                  <a:cubicBezTo>
                    <a:pt x="14422" y="3820"/>
                    <a:pt x="14379" y="3784"/>
                    <a:pt x="14330" y="3742"/>
                  </a:cubicBezTo>
                  <a:cubicBezTo>
                    <a:pt x="14330" y="3722"/>
                    <a:pt x="14315" y="3701"/>
                    <a:pt x="14280" y="3696"/>
                  </a:cubicBezTo>
                  <a:cubicBezTo>
                    <a:pt x="14280" y="3696"/>
                    <a:pt x="14273" y="3696"/>
                    <a:pt x="14273" y="3696"/>
                  </a:cubicBezTo>
                  <a:cubicBezTo>
                    <a:pt x="14145" y="3597"/>
                    <a:pt x="14018" y="3493"/>
                    <a:pt x="13890" y="3394"/>
                  </a:cubicBezTo>
                  <a:cubicBezTo>
                    <a:pt x="13805" y="3270"/>
                    <a:pt x="13742" y="3130"/>
                    <a:pt x="13685" y="2979"/>
                  </a:cubicBezTo>
                  <a:cubicBezTo>
                    <a:pt x="13820" y="3109"/>
                    <a:pt x="13983" y="3223"/>
                    <a:pt x="13990" y="3394"/>
                  </a:cubicBezTo>
                  <a:cubicBezTo>
                    <a:pt x="13990" y="3426"/>
                    <a:pt x="14046" y="3420"/>
                    <a:pt x="14046" y="3394"/>
                  </a:cubicBezTo>
                  <a:cubicBezTo>
                    <a:pt x="14060" y="3291"/>
                    <a:pt x="14039" y="3244"/>
                    <a:pt x="13982" y="3151"/>
                  </a:cubicBezTo>
                  <a:cubicBezTo>
                    <a:pt x="13848" y="2932"/>
                    <a:pt x="13699" y="2782"/>
                    <a:pt x="13635" y="2528"/>
                  </a:cubicBezTo>
                  <a:cubicBezTo>
                    <a:pt x="13614" y="2445"/>
                    <a:pt x="13600" y="2367"/>
                    <a:pt x="13586" y="2284"/>
                  </a:cubicBezTo>
                  <a:cubicBezTo>
                    <a:pt x="13607" y="2273"/>
                    <a:pt x="13628" y="2268"/>
                    <a:pt x="13657" y="2268"/>
                  </a:cubicBezTo>
                  <a:cubicBezTo>
                    <a:pt x="13699" y="2268"/>
                    <a:pt x="13720" y="2221"/>
                    <a:pt x="13678" y="2206"/>
                  </a:cubicBezTo>
                  <a:cubicBezTo>
                    <a:pt x="13671" y="2201"/>
                    <a:pt x="13664" y="2201"/>
                    <a:pt x="13657" y="2201"/>
                  </a:cubicBezTo>
                  <a:cubicBezTo>
                    <a:pt x="13954" y="2045"/>
                    <a:pt x="14315" y="2014"/>
                    <a:pt x="14606" y="1863"/>
                  </a:cubicBezTo>
                  <a:cubicBezTo>
                    <a:pt x="14733" y="1801"/>
                    <a:pt x="14769" y="1733"/>
                    <a:pt x="14783" y="1614"/>
                  </a:cubicBezTo>
                  <a:cubicBezTo>
                    <a:pt x="14811" y="1360"/>
                    <a:pt x="14563" y="1142"/>
                    <a:pt x="14655" y="866"/>
                  </a:cubicBezTo>
                  <a:cubicBezTo>
                    <a:pt x="14797" y="462"/>
                    <a:pt x="15470" y="353"/>
                    <a:pt x="15909" y="192"/>
                  </a:cubicBezTo>
                  <a:cubicBezTo>
                    <a:pt x="16079" y="129"/>
                    <a:pt x="15930" y="-42"/>
                    <a:pt x="15767" y="10"/>
                  </a:cubicBezTo>
                  <a:cubicBezTo>
                    <a:pt x="15066" y="228"/>
                    <a:pt x="14294" y="446"/>
                    <a:pt x="14358" y="1105"/>
                  </a:cubicBezTo>
                  <a:cubicBezTo>
                    <a:pt x="14372" y="1230"/>
                    <a:pt x="14422" y="1349"/>
                    <a:pt x="14450" y="1474"/>
                  </a:cubicBezTo>
                  <a:cubicBezTo>
                    <a:pt x="14499" y="1692"/>
                    <a:pt x="14485" y="1655"/>
                    <a:pt x="14301" y="1775"/>
                  </a:cubicBezTo>
                  <a:cubicBezTo>
                    <a:pt x="14060" y="1925"/>
                    <a:pt x="13784" y="1998"/>
                    <a:pt x="13572" y="2169"/>
                  </a:cubicBezTo>
                  <a:cubicBezTo>
                    <a:pt x="13515" y="1780"/>
                    <a:pt x="13529" y="1386"/>
                    <a:pt x="13522" y="991"/>
                  </a:cubicBezTo>
                  <a:cubicBezTo>
                    <a:pt x="13522" y="892"/>
                    <a:pt x="13317" y="892"/>
                    <a:pt x="13310" y="991"/>
                  </a:cubicBezTo>
                  <a:cubicBezTo>
                    <a:pt x="13288" y="1401"/>
                    <a:pt x="13317" y="1811"/>
                    <a:pt x="13395" y="2216"/>
                  </a:cubicBezTo>
                  <a:cubicBezTo>
                    <a:pt x="13281" y="2320"/>
                    <a:pt x="13345" y="2585"/>
                    <a:pt x="13373" y="2704"/>
                  </a:cubicBezTo>
                  <a:cubicBezTo>
                    <a:pt x="13409" y="2823"/>
                    <a:pt x="13444" y="2943"/>
                    <a:pt x="13480" y="3057"/>
                  </a:cubicBezTo>
                  <a:cubicBezTo>
                    <a:pt x="13451" y="3036"/>
                    <a:pt x="13423" y="3010"/>
                    <a:pt x="13395" y="2990"/>
                  </a:cubicBezTo>
                  <a:cubicBezTo>
                    <a:pt x="13288" y="2896"/>
                    <a:pt x="13111" y="3000"/>
                    <a:pt x="13140" y="3099"/>
                  </a:cubicBezTo>
                  <a:cubicBezTo>
                    <a:pt x="13189" y="3291"/>
                    <a:pt x="13409" y="3431"/>
                    <a:pt x="13579" y="3571"/>
                  </a:cubicBezTo>
                  <a:cubicBezTo>
                    <a:pt x="13628" y="3613"/>
                    <a:pt x="13685" y="3659"/>
                    <a:pt x="13735" y="3701"/>
                  </a:cubicBezTo>
                  <a:cubicBezTo>
                    <a:pt x="13430" y="3727"/>
                    <a:pt x="13104" y="3773"/>
                    <a:pt x="12800" y="3779"/>
                  </a:cubicBezTo>
                  <a:cubicBezTo>
                    <a:pt x="12807" y="3773"/>
                    <a:pt x="12814" y="3763"/>
                    <a:pt x="12814" y="3758"/>
                  </a:cubicBezTo>
                  <a:cubicBezTo>
                    <a:pt x="12828" y="3737"/>
                    <a:pt x="12800" y="3701"/>
                    <a:pt x="12764" y="3711"/>
                  </a:cubicBezTo>
                  <a:cubicBezTo>
                    <a:pt x="12708" y="3727"/>
                    <a:pt x="12665" y="3747"/>
                    <a:pt x="12623" y="3779"/>
                  </a:cubicBezTo>
                  <a:cubicBezTo>
                    <a:pt x="12361" y="3768"/>
                    <a:pt x="12120" y="3722"/>
                    <a:pt x="11929" y="3587"/>
                  </a:cubicBezTo>
                  <a:cubicBezTo>
                    <a:pt x="11801" y="3498"/>
                    <a:pt x="11631" y="3628"/>
                    <a:pt x="11737" y="3727"/>
                  </a:cubicBezTo>
                  <a:cubicBezTo>
                    <a:pt x="11907" y="3877"/>
                    <a:pt x="12155" y="3940"/>
                    <a:pt x="12432" y="3960"/>
                  </a:cubicBezTo>
                  <a:cubicBezTo>
                    <a:pt x="12325" y="4028"/>
                    <a:pt x="12212" y="4095"/>
                    <a:pt x="12085" y="4152"/>
                  </a:cubicBezTo>
                  <a:cubicBezTo>
                    <a:pt x="11907" y="4235"/>
                    <a:pt x="11688" y="4267"/>
                    <a:pt x="11596" y="4412"/>
                  </a:cubicBezTo>
                  <a:cubicBezTo>
                    <a:pt x="11525" y="4537"/>
                    <a:pt x="11780" y="4609"/>
                    <a:pt x="11822" y="4485"/>
                  </a:cubicBezTo>
                  <a:cubicBezTo>
                    <a:pt x="11858" y="4391"/>
                    <a:pt x="11992" y="4355"/>
                    <a:pt x="12092" y="4308"/>
                  </a:cubicBezTo>
                  <a:cubicBezTo>
                    <a:pt x="12184" y="4267"/>
                    <a:pt x="12269" y="4215"/>
                    <a:pt x="12347" y="4163"/>
                  </a:cubicBezTo>
                  <a:cubicBezTo>
                    <a:pt x="12439" y="4100"/>
                    <a:pt x="12531" y="4038"/>
                    <a:pt x="12609" y="3971"/>
                  </a:cubicBezTo>
                  <a:cubicBezTo>
                    <a:pt x="13019" y="3971"/>
                    <a:pt x="13480" y="3888"/>
                    <a:pt x="13862" y="3841"/>
                  </a:cubicBezTo>
                  <a:cubicBezTo>
                    <a:pt x="13997" y="3965"/>
                    <a:pt x="14131" y="4095"/>
                    <a:pt x="14273" y="4220"/>
                  </a:cubicBezTo>
                  <a:cubicBezTo>
                    <a:pt x="14662" y="4573"/>
                    <a:pt x="15201" y="5009"/>
                    <a:pt x="15788" y="5232"/>
                  </a:cubicBezTo>
                  <a:cubicBezTo>
                    <a:pt x="15895" y="5679"/>
                    <a:pt x="16086" y="6104"/>
                    <a:pt x="16072" y="6566"/>
                  </a:cubicBezTo>
                  <a:cubicBezTo>
                    <a:pt x="16065" y="7065"/>
                    <a:pt x="15958" y="7568"/>
                    <a:pt x="15810" y="8056"/>
                  </a:cubicBezTo>
                  <a:cubicBezTo>
                    <a:pt x="15739" y="8295"/>
                    <a:pt x="15675" y="8591"/>
                    <a:pt x="15505" y="8809"/>
                  </a:cubicBezTo>
                  <a:cubicBezTo>
                    <a:pt x="15371" y="8980"/>
                    <a:pt x="15144" y="9115"/>
                    <a:pt x="14960" y="9255"/>
                  </a:cubicBezTo>
                  <a:cubicBezTo>
                    <a:pt x="14910" y="9292"/>
                    <a:pt x="14868" y="9328"/>
                    <a:pt x="14818" y="9364"/>
                  </a:cubicBezTo>
                  <a:cubicBezTo>
                    <a:pt x="14684" y="9369"/>
                    <a:pt x="14549" y="9426"/>
                    <a:pt x="14499" y="9551"/>
                  </a:cubicBezTo>
                  <a:cubicBezTo>
                    <a:pt x="14485" y="9587"/>
                    <a:pt x="14471" y="9619"/>
                    <a:pt x="14457" y="9655"/>
                  </a:cubicBezTo>
                  <a:cubicBezTo>
                    <a:pt x="13862" y="10174"/>
                    <a:pt x="13402" y="10735"/>
                    <a:pt x="13041" y="11384"/>
                  </a:cubicBezTo>
                  <a:cubicBezTo>
                    <a:pt x="12913" y="11612"/>
                    <a:pt x="12793" y="11846"/>
                    <a:pt x="12665" y="12074"/>
                  </a:cubicBezTo>
                  <a:cubicBezTo>
                    <a:pt x="12651" y="12084"/>
                    <a:pt x="12637" y="12095"/>
                    <a:pt x="12623" y="12105"/>
                  </a:cubicBezTo>
                  <a:cubicBezTo>
                    <a:pt x="12602" y="11622"/>
                    <a:pt x="12587" y="11134"/>
                    <a:pt x="12538" y="10652"/>
                  </a:cubicBezTo>
                  <a:cubicBezTo>
                    <a:pt x="12531" y="10543"/>
                    <a:pt x="12432" y="10460"/>
                    <a:pt x="12318" y="10418"/>
                  </a:cubicBezTo>
                  <a:cubicBezTo>
                    <a:pt x="12304" y="10356"/>
                    <a:pt x="12290" y="10293"/>
                    <a:pt x="12276" y="10231"/>
                  </a:cubicBezTo>
                  <a:cubicBezTo>
                    <a:pt x="12311" y="10070"/>
                    <a:pt x="12347" y="9904"/>
                    <a:pt x="12368" y="9738"/>
                  </a:cubicBezTo>
                  <a:cubicBezTo>
                    <a:pt x="12375" y="9681"/>
                    <a:pt x="12354" y="9634"/>
                    <a:pt x="12318" y="9593"/>
                  </a:cubicBezTo>
                  <a:cubicBezTo>
                    <a:pt x="12495" y="9515"/>
                    <a:pt x="12672" y="9437"/>
                    <a:pt x="12885" y="9385"/>
                  </a:cubicBezTo>
                  <a:cubicBezTo>
                    <a:pt x="12913" y="9380"/>
                    <a:pt x="12941" y="9375"/>
                    <a:pt x="12970" y="9364"/>
                  </a:cubicBezTo>
                  <a:cubicBezTo>
                    <a:pt x="12984" y="9426"/>
                    <a:pt x="13005" y="9484"/>
                    <a:pt x="13026" y="9541"/>
                  </a:cubicBezTo>
                  <a:cubicBezTo>
                    <a:pt x="13076" y="9665"/>
                    <a:pt x="13140" y="9800"/>
                    <a:pt x="13239" y="9909"/>
                  </a:cubicBezTo>
                  <a:cubicBezTo>
                    <a:pt x="13281" y="9951"/>
                    <a:pt x="13345" y="9966"/>
                    <a:pt x="13409" y="9940"/>
                  </a:cubicBezTo>
                  <a:cubicBezTo>
                    <a:pt x="13572" y="9873"/>
                    <a:pt x="13706" y="9779"/>
                    <a:pt x="13848" y="9691"/>
                  </a:cubicBezTo>
                  <a:cubicBezTo>
                    <a:pt x="13961" y="9619"/>
                    <a:pt x="13812" y="9468"/>
                    <a:pt x="13685" y="9535"/>
                  </a:cubicBezTo>
                  <a:cubicBezTo>
                    <a:pt x="13572" y="9598"/>
                    <a:pt x="13451" y="9660"/>
                    <a:pt x="13352" y="9733"/>
                  </a:cubicBezTo>
                  <a:cubicBezTo>
                    <a:pt x="13288" y="9660"/>
                    <a:pt x="13239" y="9556"/>
                    <a:pt x="13203" y="9494"/>
                  </a:cubicBezTo>
                  <a:cubicBezTo>
                    <a:pt x="13175" y="9447"/>
                    <a:pt x="13147" y="9395"/>
                    <a:pt x="13126" y="9343"/>
                  </a:cubicBezTo>
                  <a:cubicBezTo>
                    <a:pt x="13225" y="9328"/>
                    <a:pt x="13324" y="9323"/>
                    <a:pt x="13423" y="9302"/>
                  </a:cubicBezTo>
                  <a:cubicBezTo>
                    <a:pt x="13770" y="9245"/>
                    <a:pt x="13635" y="8949"/>
                    <a:pt x="13784" y="8772"/>
                  </a:cubicBezTo>
                  <a:cubicBezTo>
                    <a:pt x="13862" y="8762"/>
                    <a:pt x="13940" y="8715"/>
                    <a:pt x="13947" y="8643"/>
                  </a:cubicBezTo>
                  <a:cubicBezTo>
                    <a:pt x="13947" y="8622"/>
                    <a:pt x="13954" y="8606"/>
                    <a:pt x="13954" y="8586"/>
                  </a:cubicBezTo>
                  <a:cubicBezTo>
                    <a:pt x="13968" y="8487"/>
                    <a:pt x="13777" y="8399"/>
                    <a:pt x="13664" y="8461"/>
                  </a:cubicBezTo>
                  <a:cubicBezTo>
                    <a:pt x="13487" y="8560"/>
                    <a:pt x="13402" y="8653"/>
                    <a:pt x="13359" y="8814"/>
                  </a:cubicBezTo>
                  <a:cubicBezTo>
                    <a:pt x="13352" y="8845"/>
                    <a:pt x="13296" y="8985"/>
                    <a:pt x="13296" y="9037"/>
                  </a:cubicBezTo>
                  <a:cubicBezTo>
                    <a:pt x="13274" y="9037"/>
                    <a:pt x="13260" y="9042"/>
                    <a:pt x="13239" y="9042"/>
                  </a:cubicBezTo>
                  <a:cubicBezTo>
                    <a:pt x="12849" y="9094"/>
                    <a:pt x="12375" y="9260"/>
                    <a:pt x="12085" y="9478"/>
                  </a:cubicBezTo>
                  <a:cubicBezTo>
                    <a:pt x="12077" y="9478"/>
                    <a:pt x="12070" y="9473"/>
                    <a:pt x="12056" y="9473"/>
                  </a:cubicBezTo>
                  <a:cubicBezTo>
                    <a:pt x="12056" y="9442"/>
                    <a:pt x="12056" y="9406"/>
                    <a:pt x="12056" y="9375"/>
                  </a:cubicBezTo>
                  <a:cubicBezTo>
                    <a:pt x="12056" y="9349"/>
                    <a:pt x="12049" y="9328"/>
                    <a:pt x="12042" y="9302"/>
                  </a:cubicBezTo>
                  <a:cubicBezTo>
                    <a:pt x="12049" y="9214"/>
                    <a:pt x="12063" y="9125"/>
                    <a:pt x="12077" y="9037"/>
                  </a:cubicBezTo>
                  <a:cubicBezTo>
                    <a:pt x="12113" y="9006"/>
                    <a:pt x="12141" y="8975"/>
                    <a:pt x="12155" y="8928"/>
                  </a:cubicBezTo>
                  <a:cubicBezTo>
                    <a:pt x="12262" y="8580"/>
                    <a:pt x="12297" y="8238"/>
                    <a:pt x="12304" y="7880"/>
                  </a:cubicBezTo>
                  <a:cubicBezTo>
                    <a:pt x="12304" y="7859"/>
                    <a:pt x="12297" y="7833"/>
                    <a:pt x="12290" y="7817"/>
                  </a:cubicBezTo>
                  <a:cubicBezTo>
                    <a:pt x="12318" y="7636"/>
                    <a:pt x="12347" y="7449"/>
                    <a:pt x="12375" y="7267"/>
                  </a:cubicBezTo>
                  <a:cubicBezTo>
                    <a:pt x="12410" y="7122"/>
                    <a:pt x="12432" y="6976"/>
                    <a:pt x="12424" y="6831"/>
                  </a:cubicBezTo>
                  <a:cubicBezTo>
                    <a:pt x="12417" y="6639"/>
                    <a:pt x="12205" y="6556"/>
                    <a:pt x="12007" y="6577"/>
                  </a:cubicBezTo>
                  <a:cubicBezTo>
                    <a:pt x="12127" y="6410"/>
                    <a:pt x="12318" y="6260"/>
                    <a:pt x="12403" y="6078"/>
                  </a:cubicBezTo>
                  <a:cubicBezTo>
                    <a:pt x="12417" y="6057"/>
                    <a:pt x="12424" y="6032"/>
                    <a:pt x="12432" y="6000"/>
                  </a:cubicBezTo>
                  <a:cubicBezTo>
                    <a:pt x="12793" y="6047"/>
                    <a:pt x="13019" y="6218"/>
                    <a:pt x="13260" y="6416"/>
                  </a:cubicBezTo>
                  <a:cubicBezTo>
                    <a:pt x="13381" y="6514"/>
                    <a:pt x="13437" y="6587"/>
                    <a:pt x="13614" y="6597"/>
                  </a:cubicBezTo>
                  <a:cubicBezTo>
                    <a:pt x="13706" y="6603"/>
                    <a:pt x="13763" y="6587"/>
                    <a:pt x="13827" y="6551"/>
                  </a:cubicBezTo>
                  <a:cubicBezTo>
                    <a:pt x="13763" y="6878"/>
                    <a:pt x="13551" y="7469"/>
                    <a:pt x="13926" y="7698"/>
                  </a:cubicBezTo>
                  <a:cubicBezTo>
                    <a:pt x="14046" y="7771"/>
                    <a:pt x="14195" y="7760"/>
                    <a:pt x="14337" y="7734"/>
                  </a:cubicBezTo>
                  <a:cubicBezTo>
                    <a:pt x="14429" y="7719"/>
                    <a:pt x="14521" y="7682"/>
                    <a:pt x="14620" y="7672"/>
                  </a:cubicBezTo>
                  <a:cubicBezTo>
                    <a:pt x="14747" y="7656"/>
                    <a:pt x="14797" y="7693"/>
                    <a:pt x="14903" y="7739"/>
                  </a:cubicBezTo>
                  <a:cubicBezTo>
                    <a:pt x="15002" y="7786"/>
                    <a:pt x="15144" y="7708"/>
                    <a:pt x="15109" y="7625"/>
                  </a:cubicBezTo>
                  <a:cubicBezTo>
                    <a:pt x="14988" y="7366"/>
                    <a:pt x="14613" y="7438"/>
                    <a:pt x="14337" y="7506"/>
                  </a:cubicBezTo>
                  <a:cubicBezTo>
                    <a:pt x="14018" y="7584"/>
                    <a:pt x="13968" y="7392"/>
                    <a:pt x="13947" y="7179"/>
                  </a:cubicBezTo>
                  <a:cubicBezTo>
                    <a:pt x="13919" y="6950"/>
                    <a:pt x="13947" y="6722"/>
                    <a:pt x="13926" y="6494"/>
                  </a:cubicBezTo>
                  <a:cubicBezTo>
                    <a:pt x="13926" y="6494"/>
                    <a:pt x="13926" y="6494"/>
                    <a:pt x="13926" y="6488"/>
                  </a:cubicBezTo>
                  <a:cubicBezTo>
                    <a:pt x="14174" y="6327"/>
                    <a:pt x="14415" y="6203"/>
                    <a:pt x="14677" y="6068"/>
                  </a:cubicBezTo>
                  <a:cubicBezTo>
                    <a:pt x="14847" y="6218"/>
                    <a:pt x="15009" y="6338"/>
                    <a:pt x="15271" y="6410"/>
                  </a:cubicBezTo>
                  <a:cubicBezTo>
                    <a:pt x="15371" y="6436"/>
                    <a:pt x="15448" y="6369"/>
                    <a:pt x="15456" y="6307"/>
                  </a:cubicBezTo>
                  <a:cubicBezTo>
                    <a:pt x="15456" y="6281"/>
                    <a:pt x="15463" y="6255"/>
                    <a:pt x="15463" y="6229"/>
                  </a:cubicBezTo>
                  <a:cubicBezTo>
                    <a:pt x="15477" y="6151"/>
                    <a:pt x="15321" y="6104"/>
                    <a:pt x="15250" y="6151"/>
                  </a:cubicBezTo>
                  <a:cubicBezTo>
                    <a:pt x="15087" y="6063"/>
                    <a:pt x="14981" y="5954"/>
                    <a:pt x="14854" y="5834"/>
                  </a:cubicBezTo>
                  <a:cubicBezTo>
                    <a:pt x="14804" y="5782"/>
                    <a:pt x="14698" y="5746"/>
                    <a:pt x="14613" y="5788"/>
                  </a:cubicBezTo>
                  <a:cubicBezTo>
                    <a:pt x="14400" y="5897"/>
                    <a:pt x="14153" y="5980"/>
                    <a:pt x="13954" y="6099"/>
                  </a:cubicBezTo>
                  <a:cubicBezTo>
                    <a:pt x="13657" y="6276"/>
                    <a:pt x="13671" y="6462"/>
                    <a:pt x="13267" y="6239"/>
                  </a:cubicBezTo>
                  <a:cubicBezTo>
                    <a:pt x="13005" y="6094"/>
                    <a:pt x="12772" y="5964"/>
                    <a:pt x="12446" y="5943"/>
                  </a:cubicBezTo>
                  <a:cubicBezTo>
                    <a:pt x="12453" y="5917"/>
                    <a:pt x="12460" y="5891"/>
                    <a:pt x="12467" y="5865"/>
                  </a:cubicBezTo>
                  <a:cubicBezTo>
                    <a:pt x="12552" y="5803"/>
                    <a:pt x="12630" y="5741"/>
                    <a:pt x="12701" y="5684"/>
                  </a:cubicBezTo>
                  <a:cubicBezTo>
                    <a:pt x="12729" y="5658"/>
                    <a:pt x="12757" y="5632"/>
                    <a:pt x="12786" y="5611"/>
                  </a:cubicBezTo>
                  <a:cubicBezTo>
                    <a:pt x="12892" y="5616"/>
                    <a:pt x="13034" y="5627"/>
                    <a:pt x="13041" y="5621"/>
                  </a:cubicBezTo>
                  <a:cubicBezTo>
                    <a:pt x="13543" y="5554"/>
                    <a:pt x="13798" y="5076"/>
                    <a:pt x="13763" y="4744"/>
                  </a:cubicBezTo>
                  <a:cubicBezTo>
                    <a:pt x="13756" y="4656"/>
                    <a:pt x="13600" y="4594"/>
                    <a:pt x="13508" y="4666"/>
                  </a:cubicBezTo>
                  <a:cubicBezTo>
                    <a:pt x="13211" y="4890"/>
                    <a:pt x="12934" y="5139"/>
                    <a:pt x="12665" y="5383"/>
                  </a:cubicBezTo>
                  <a:cubicBezTo>
                    <a:pt x="12637" y="5377"/>
                    <a:pt x="12616" y="5377"/>
                    <a:pt x="12587" y="5367"/>
                  </a:cubicBezTo>
                  <a:cubicBezTo>
                    <a:pt x="12524" y="5352"/>
                    <a:pt x="12467" y="5377"/>
                    <a:pt x="12432" y="5414"/>
                  </a:cubicBezTo>
                  <a:cubicBezTo>
                    <a:pt x="12325" y="5518"/>
                    <a:pt x="12283" y="5632"/>
                    <a:pt x="12240" y="5751"/>
                  </a:cubicBezTo>
                  <a:cubicBezTo>
                    <a:pt x="12219" y="5772"/>
                    <a:pt x="12191" y="5793"/>
                    <a:pt x="12170" y="5814"/>
                  </a:cubicBezTo>
                  <a:cubicBezTo>
                    <a:pt x="11837" y="6094"/>
                    <a:pt x="11504" y="6379"/>
                    <a:pt x="11447" y="6763"/>
                  </a:cubicBezTo>
                  <a:cubicBezTo>
                    <a:pt x="11433" y="6872"/>
                    <a:pt x="11667" y="6872"/>
                    <a:pt x="11681" y="6763"/>
                  </a:cubicBezTo>
                  <a:cubicBezTo>
                    <a:pt x="11716" y="6540"/>
                    <a:pt x="11886" y="6343"/>
                    <a:pt x="12092" y="6156"/>
                  </a:cubicBezTo>
                  <a:cubicBezTo>
                    <a:pt x="12084" y="6167"/>
                    <a:pt x="12077" y="6177"/>
                    <a:pt x="12070" y="6187"/>
                  </a:cubicBezTo>
                  <a:cubicBezTo>
                    <a:pt x="11950" y="6359"/>
                    <a:pt x="11808" y="6499"/>
                    <a:pt x="11752" y="6675"/>
                  </a:cubicBezTo>
                  <a:cubicBezTo>
                    <a:pt x="11716" y="6712"/>
                    <a:pt x="11688" y="6763"/>
                    <a:pt x="11688" y="6821"/>
                  </a:cubicBezTo>
                  <a:cubicBezTo>
                    <a:pt x="11674" y="6971"/>
                    <a:pt x="11660" y="7122"/>
                    <a:pt x="11638" y="7272"/>
                  </a:cubicBezTo>
                  <a:cubicBezTo>
                    <a:pt x="11631" y="7293"/>
                    <a:pt x="11624" y="7314"/>
                    <a:pt x="11624" y="7340"/>
                  </a:cubicBezTo>
                  <a:cubicBezTo>
                    <a:pt x="11426" y="7205"/>
                    <a:pt x="11263" y="7075"/>
                    <a:pt x="11313" y="6841"/>
                  </a:cubicBezTo>
                  <a:cubicBezTo>
                    <a:pt x="11376" y="6540"/>
                    <a:pt x="11582" y="6265"/>
                    <a:pt x="11617" y="5954"/>
                  </a:cubicBezTo>
                  <a:cubicBezTo>
                    <a:pt x="11645" y="5746"/>
                    <a:pt x="11638" y="5518"/>
                    <a:pt x="11468" y="5336"/>
                  </a:cubicBezTo>
                  <a:cubicBezTo>
                    <a:pt x="11284" y="5139"/>
                    <a:pt x="10937" y="5040"/>
                    <a:pt x="10753" y="4848"/>
                  </a:cubicBezTo>
                  <a:cubicBezTo>
                    <a:pt x="10781" y="4806"/>
                    <a:pt x="10774" y="4755"/>
                    <a:pt x="10718" y="4718"/>
                  </a:cubicBezTo>
                  <a:cubicBezTo>
                    <a:pt x="10682" y="4697"/>
                    <a:pt x="10647" y="4677"/>
                    <a:pt x="10618" y="4656"/>
                  </a:cubicBezTo>
                  <a:cubicBezTo>
                    <a:pt x="10491" y="4578"/>
                    <a:pt x="10250" y="4651"/>
                    <a:pt x="10314" y="4786"/>
                  </a:cubicBezTo>
                  <a:cubicBezTo>
                    <a:pt x="10364" y="4890"/>
                    <a:pt x="10427" y="4967"/>
                    <a:pt x="10512" y="5040"/>
                  </a:cubicBezTo>
                  <a:cubicBezTo>
                    <a:pt x="10399" y="5019"/>
                    <a:pt x="10286" y="4999"/>
                    <a:pt x="10172" y="4983"/>
                  </a:cubicBezTo>
                  <a:cubicBezTo>
                    <a:pt x="10094" y="4973"/>
                    <a:pt x="10017" y="4999"/>
                    <a:pt x="9995" y="5056"/>
                  </a:cubicBezTo>
                  <a:cubicBezTo>
                    <a:pt x="9988" y="5082"/>
                    <a:pt x="9974" y="5108"/>
                    <a:pt x="9967" y="5133"/>
                  </a:cubicBezTo>
                  <a:cubicBezTo>
                    <a:pt x="9917" y="5274"/>
                    <a:pt x="10187" y="5320"/>
                    <a:pt x="10257" y="5201"/>
                  </a:cubicBezTo>
                  <a:cubicBezTo>
                    <a:pt x="10441" y="5217"/>
                    <a:pt x="10619" y="5243"/>
                    <a:pt x="10803" y="5232"/>
                  </a:cubicBezTo>
                  <a:cubicBezTo>
                    <a:pt x="10817" y="5237"/>
                    <a:pt x="10824" y="5248"/>
                    <a:pt x="10838" y="5253"/>
                  </a:cubicBezTo>
                  <a:cubicBezTo>
                    <a:pt x="11468" y="5616"/>
                    <a:pt x="11320" y="6109"/>
                    <a:pt x="11114" y="6618"/>
                  </a:cubicBezTo>
                  <a:cubicBezTo>
                    <a:pt x="11029" y="6831"/>
                    <a:pt x="10916" y="6971"/>
                    <a:pt x="11072" y="7168"/>
                  </a:cubicBezTo>
                  <a:cubicBezTo>
                    <a:pt x="11185" y="7309"/>
                    <a:pt x="11390" y="7423"/>
                    <a:pt x="11582" y="7521"/>
                  </a:cubicBezTo>
                  <a:cubicBezTo>
                    <a:pt x="11497" y="7802"/>
                    <a:pt x="11390" y="8082"/>
                    <a:pt x="11341" y="8357"/>
                  </a:cubicBezTo>
                  <a:cubicBezTo>
                    <a:pt x="11305" y="8554"/>
                    <a:pt x="11277" y="8752"/>
                    <a:pt x="11249" y="8954"/>
                  </a:cubicBezTo>
                  <a:cubicBezTo>
                    <a:pt x="11199" y="9089"/>
                    <a:pt x="11157" y="9224"/>
                    <a:pt x="11143" y="9364"/>
                  </a:cubicBezTo>
                  <a:cubicBezTo>
                    <a:pt x="11143" y="9364"/>
                    <a:pt x="11143" y="9364"/>
                    <a:pt x="11143" y="9364"/>
                  </a:cubicBezTo>
                  <a:cubicBezTo>
                    <a:pt x="11079" y="9260"/>
                    <a:pt x="11015" y="9162"/>
                    <a:pt x="10951" y="9058"/>
                  </a:cubicBezTo>
                  <a:cubicBezTo>
                    <a:pt x="10838" y="8866"/>
                    <a:pt x="10803" y="8715"/>
                    <a:pt x="10753" y="8513"/>
                  </a:cubicBezTo>
                  <a:cubicBezTo>
                    <a:pt x="10689" y="8269"/>
                    <a:pt x="10463" y="8129"/>
                    <a:pt x="10257" y="7942"/>
                  </a:cubicBezTo>
                  <a:cubicBezTo>
                    <a:pt x="10250" y="7937"/>
                    <a:pt x="10243" y="7926"/>
                    <a:pt x="10229" y="7921"/>
                  </a:cubicBezTo>
                  <a:cubicBezTo>
                    <a:pt x="10038" y="7495"/>
                    <a:pt x="9882" y="7059"/>
                    <a:pt x="9875" y="6618"/>
                  </a:cubicBezTo>
                  <a:cubicBezTo>
                    <a:pt x="9875" y="6571"/>
                    <a:pt x="9861" y="6530"/>
                    <a:pt x="9832" y="6494"/>
                  </a:cubicBezTo>
                  <a:cubicBezTo>
                    <a:pt x="9882" y="6400"/>
                    <a:pt x="9924" y="6307"/>
                    <a:pt x="9910" y="6208"/>
                  </a:cubicBezTo>
                  <a:cubicBezTo>
                    <a:pt x="9889" y="5980"/>
                    <a:pt x="9592" y="5715"/>
                    <a:pt x="9358" y="5580"/>
                  </a:cubicBezTo>
                  <a:cubicBezTo>
                    <a:pt x="9315" y="5554"/>
                    <a:pt x="9259" y="5533"/>
                    <a:pt x="9202" y="5518"/>
                  </a:cubicBezTo>
                  <a:cubicBezTo>
                    <a:pt x="9202" y="5518"/>
                    <a:pt x="9202" y="5518"/>
                    <a:pt x="9202" y="5518"/>
                  </a:cubicBezTo>
                  <a:cubicBezTo>
                    <a:pt x="9195" y="5486"/>
                    <a:pt x="9138" y="5476"/>
                    <a:pt x="9103" y="5492"/>
                  </a:cubicBezTo>
                  <a:cubicBezTo>
                    <a:pt x="8834" y="5419"/>
                    <a:pt x="8529" y="5367"/>
                    <a:pt x="8600" y="5134"/>
                  </a:cubicBezTo>
                  <a:cubicBezTo>
                    <a:pt x="8636" y="5014"/>
                    <a:pt x="8841" y="4884"/>
                    <a:pt x="8926" y="4775"/>
                  </a:cubicBezTo>
                  <a:cubicBezTo>
                    <a:pt x="9032" y="4640"/>
                    <a:pt x="9110" y="4490"/>
                    <a:pt x="9188" y="4344"/>
                  </a:cubicBezTo>
                  <a:cubicBezTo>
                    <a:pt x="9266" y="4303"/>
                    <a:pt x="9344" y="4261"/>
                    <a:pt x="9429" y="4220"/>
                  </a:cubicBezTo>
                  <a:cubicBezTo>
                    <a:pt x="9677" y="4090"/>
                    <a:pt x="9925" y="3966"/>
                    <a:pt x="9896" y="3722"/>
                  </a:cubicBezTo>
                  <a:cubicBezTo>
                    <a:pt x="9847" y="3353"/>
                    <a:pt x="9323" y="3088"/>
                    <a:pt x="9216" y="2730"/>
                  </a:cubicBezTo>
                  <a:cubicBezTo>
                    <a:pt x="9542" y="2766"/>
                    <a:pt x="10066" y="2881"/>
                    <a:pt x="10321" y="2725"/>
                  </a:cubicBezTo>
                  <a:cubicBezTo>
                    <a:pt x="10463" y="2642"/>
                    <a:pt x="10470" y="2465"/>
                    <a:pt x="10569" y="2361"/>
                  </a:cubicBezTo>
                  <a:cubicBezTo>
                    <a:pt x="10732" y="2185"/>
                    <a:pt x="11044" y="2117"/>
                    <a:pt x="11213" y="1941"/>
                  </a:cubicBezTo>
                  <a:cubicBezTo>
                    <a:pt x="11320" y="1832"/>
                    <a:pt x="11100" y="1739"/>
                    <a:pt x="10980" y="1811"/>
                  </a:cubicBezTo>
                  <a:cubicBezTo>
                    <a:pt x="10668" y="1998"/>
                    <a:pt x="10371" y="2112"/>
                    <a:pt x="10208" y="2393"/>
                  </a:cubicBezTo>
                  <a:cubicBezTo>
                    <a:pt x="10087" y="2600"/>
                    <a:pt x="10045" y="2647"/>
                    <a:pt x="9719" y="2657"/>
                  </a:cubicBezTo>
                  <a:cubicBezTo>
                    <a:pt x="9542" y="2663"/>
                    <a:pt x="9372" y="2652"/>
                    <a:pt x="9195" y="2652"/>
                  </a:cubicBezTo>
                  <a:cubicBezTo>
                    <a:pt x="9167" y="2201"/>
                    <a:pt x="10222" y="1635"/>
                    <a:pt x="10583" y="1349"/>
                  </a:cubicBezTo>
                  <a:cubicBezTo>
                    <a:pt x="10718" y="1240"/>
                    <a:pt x="10512" y="1090"/>
                    <a:pt x="10364" y="1188"/>
                  </a:cubicBezTo>
                  <a:cubicBezTo>
                    <a:pt x="9932" y="1489"/>
                    <a:pt x="9450" y="1806"/>
                    <a:pt x="9082" y="2149"/>
                  </a:cubicBezTo>
                  <a:cubicBezTo>
                    <a:pt x="8806" y="2403"/>
                    <a:pt x="8784" y="2616"/>
                    <a:pt x="8961" y="2912"/>
                  </a:cubicBezTo>
                  <a:cubicBezTo>
                    <a:pt x="9082" y="3119"/>
                    <a:pt x="9294" y="3296"/>
                    <a:pt x="9415" y="3498"/>
                  </a:cubicBezTo>
                  <a:cubicBezTo>
                    <a:pt x="9521" y="3685"/>
                    <a:pt x="9443" y="3872"/>
                    <a:pt x="9287" y="4033"/>
                  </a:cubicBezTo>
                  <a:cubicBezTo>
                    <a:pt x="9280" y="4023"/>
                    <a:pt x="9266" y="4007"/>
                    <a:pt x="9259" y="3997"/>
                  </a:cubicBezTo>
                  <a:cubicBezTo>
                    <a:pt x="8976" y="3732"/>
                    <a:pt x="8529" y="3613"/>
                    <a:pt x="8197" y="3384"/>
                  </a:cubicBezTo>
                  <a:cubicBezTo>
                    <a:pt x="8005" y="3254"/>
                    <a:pt x="7765" y="3446"/>
                    <a:pt x="7920" y="3587"/>
                  </a:cubicBezTo>
                  <a:cubicBezTo>
                    <a:pt x="8175" y="3825"/>
                    <a:pt x="8586" y="3924"/>
                    <a:pt x="8876" y="4132"/>
                  </a:cubicBezTo>
                  <a:cubicBezTo>
                    <a:pt x="8827" y="4220"/>
                    <a:pt x="8777" y="4313"/>
                    <a:pt x="8728" y="4402"/>
                  </a:cubicBezTo>
                  <a:cubicBezTo>
                    <a:pt x="8586" y="4469"/>
                    <a:pt x="8444" y="4531"/>
                    <a:pt x="8303" y="4604"/>
                  </a:cubicBezTo>
                  <a:cubicBezTo>
                    <a:pt x="8083" y="4583"/>
                    <a:pt x="7842" y="4583"/>
                    <a:pt x="7637" y="4511"/>
                  </a:cubicBezTo>
                  <a:cubicBezTo>
                    <a:pt x="7559" y="4485"/>
                    <a:pt x="7488" y="4422"/>
                    <a:pt x="7403" y="4396"/>
                  </a:cubicBezTo>
                  <a:cubicBezTo>
                    <a:pt x="7368" y="4158"/>
                    <a:pt x="7035" y="3966"/>
                    <a:pt x="6801" y="3805"/>
                  </a:cubicBezTo>
                  <a:cubicBezTo>
                    <a:pt x="6681" y="3722"/>
                    <a:pt x="6582" y="3613"/>
                    <a:pt x="6412" y="3592"/>
                  </a:cubicBezTo>
                  <a:cubicBezTo>
                    <a:pt x="6164" y="3561"/>
                    <a:pt x="6044" y="3727"/>
                    <a:pt x="5867" y="3779"/>
                  </a:cubicBezTo>
                  <a:cubicBezTo>
                    <a:pt x="5789" y="3706"/>
                    <a:pt x="5619" y="3727"/>
                    <a:pt x="5612" y="3836"/>
                  </a:cubicBezTo>
                  <a:lnTo>
                    <a:pt x="5605" y="3914"/>
                  </a:lnTo>
                  <a:cubicBezTo>
                    <a:pt x="5597" y="3976"/>
                    <a:pt x="5682" y="4038"/>
                    <a:pt x="5767" y="4033"/>
                  </a:cubicBezTo>
                  <a:cubicBezTo>
                    <a:pt x="6022" y="4028"/>
                    <a:pt x="6221" y="3820"/>
                    <a:pt x="6454" y="3898"/>
                  </a:cubicBezTo>
                  <a:cubicBezTo>
                    <a:pt x="6674" y="3966"/>
                    <a:pt x="7141" y="4329"/>
                    <a:pt x="7078" y="4505"/>
                  </a:cubicBezTo>
                  <a:cubicBezTo>
                    <a:pt x="7028" y="4625"/>
                    <a:pt x="7290" y="4708"/>
                    <a:pt x="7361" y="4594"/>
                  </a:cubicBezTo>
                  <a:cubicBezTo>
                    <a:pt x="7368" y="4578"/>
                    <a:pt x="7375" y="4562"/>
                    <a:pt x="7382" y="4547"/>
                  </a:cubicBezTo>
                  <a:cubicBezTo>
                    <a:pt x="7389" y="4713"/>
                    <a:pt x="7871" y="4708"/>
                    <a:pt x="8140" y="4687"/>
                  </a:cubicBezTo>
                  <a:cubicBezTo>
                    <a:pt x="8126" y="4697"/>
                    <a:pt x="8112" y="4703"/>
                    <a:pt x="8097" y="4713"/>
                  </a:cubicBezTo>
                  <a:cubicBezTo>
                    <a:pt x="7991" y="4781"/>
                    <a:pt x="7949" y="4801"/>
                    <a:pt x="7899" y="4900"/>
                  </a:cubicBezTo>
                  <a:cubicBezTo>
                    <a:pt x="7885" y="4926"/>
                    <a:pt x="7942" y="4941"/>
                    <a:pt x="7963" y="4921"/>
                  </a:cubicBezTo>
                  <a:cubicBezTo>
                    <a:pt x="8083" y="4786"/>
                    <a:pt x="8352" y="4723"/>
                    <a:pt x="8558" y="4651"/>
                  </a:cubicBezTo>
                  <a:cubicBezTo>
                    <a:pt x="8451" y="4781"/>
                    <a:pt x="8310" y="4895"/>
                    <a:pt x="8218" y="5030"/>
                  </a:cubicBezTo>
                  <a:cubicBezTo>
                    <a:pt x="8097" y="5206"/>
                    <a:pt x="8055" y="5414"/>
                    <a:pt x="8267" y="5559"/>
                  </a:cubicBezTo>
                  <a:cubicBezTo>
                    <a:pt x="8501" y="5720"/>
                    <a:pt x="8827" y="5694"/>
                    <a:pt x="9096" y="5798"/>
                  </a:cubicBezTo>
                  <a:cubicBezTo>
                    <a:pt x="9138" y="6333"/>
                    <a:pt x="9138" y="6862"/>
                    <a:pt x="9131" y="7397"/>
                  </a:cubicBezTo>
                  <a:cubicBezTo>
                    <a:pt x="9131" y="7469"/>
                    <a:pt x="9223" y="7501"/>
                    <a:pt x="9301" y="7485"/>
                  </a:cubicBezTo>
                  <a:cubicBezTo>
                    <a:pt x="9436" y="7890"/>
                    <a:pt x="9627" y="8290"/>
                    <a:pt x="9825" y="8674"/>
                  </a:cubicBezTo>
                  <a:cubicBezTo>
                    <a:pt x="10151" y="9328"/>
                    <a:pt x="10562" y="9946"/>
                    <a:pt x="11107" y="10517"/>
                  </a:cubicBezTo>
                  <a:cubicBezTo>
                    <a:pt x="11036" y="10802"/>
                    <a:pt x="10916" y="11077"/>
                    <a:pt x="10810" y="11358"/>
                  </a:cubicBezTo>
                  <a:cubicBezTo>
                    <a:pt x="10753" y="11347"/>
                    <a:pt x="10696" y="11337"/>
                    <a:pt x="10647" y="11321"/>
                  </a:cubicBezTo>
                  <a:cubicBezTo>
                    <a:pt x="10548" y="11238"/>
                    <a:pt x="10442" y="11160"/>
                    <a:pt x="10321" y="11088"/>
                  </a:cubicBezTo>
                  <a:cubicBezTo>
                    <a:pt x="10137" y="10714"/>
                    <a:pt x="9655" y="10361"/>
                    <a:pt x="9344" y="10044"/>
                  </a:cubicBezTo>
                  <a:cubicBezTo>
                    <a:pt x="9117" y="9816"/>
                    <a:pt x="8855" y="9603"/>
                    <a:pt x="8636" y="9375"/>
                  </a:cubicBezTo>
                  <a:cubicBezTo>
                    <a:pt x="8643" y="9131"/>
                    <a:pt x="8331" y="8990"/>
                    <a:pt x="8055" y="8855"/>
                  </a:cubicBezTo>
                  <a:cubicBezTo>
                    <a:pt x="7935" y="8804"/>
                    <a:pt x="7821" y="8804"/>
                    <a:pt x="7729" y="8840"/>
                  </a:cubicBezTo>
                  <a:cubicBezTo>
                    <a:pt x="7538" y="8705"/>
                    <a:pt x="7361" y="8560"/>
                    <a:pt x="7226" y="8440"/>
                  </a:cubicBezTo>
                  <a:cubicBezTo>
                    <a:pt x="7099" y="8326"/>
                    <a:pt x="7007" y="8201"/>
                    <a:pt x="6908" y="8092"/>
                  </a:cubicBezTo>
                  <a:cubicBezTo>
                    <a:pt x="6837" y="7911"/>
                    <a:pt x="6759" y="7734"/>
                    <a:pt x="6688" y="7553"/>
                  </a:cubicBezTo>
                  <a:cubicBezTo>
                    <a:pt x="6582" y="7267"/>
                    <a:pt x="6483" y="6987"/>
                    <a:pt x="6341" y="6722"/>
                  </a:cubicBezTo>
                  <a:cubicBezTo>
                    <a:pt x="6376" y="6452"/>
                    <a:pt x="6398" y="6151"/>
                    <a:pt x="6291" y="5897"/>
                  </a:cubicBezTo>
                  <a:cubicBezTo>
                    <a:pt x="6384" y="5824"/>
                    <a:pt x="6589" y="5699"/>
                    <a:pt x="6610" y="5679"/>
                  </a:cubicBezTo>
                  <a:cubicBezTo>
                    <a:pt x="6695" y="5606"/>
                    <a:pt x="6723" y="5502"/>
                    <a:pt x="6801" y="5435"/>
                  </a:cubicBezTo>
                  <a:cubicBezTo>
                    <a:pt x="6957" y="5305"/>
                    <a:pt x="7240" y="5393"/>
                    <a:pt x="7212" y="5149"/>
                  </a:cubicBezTo>
                  <a:cubicBezTo>
                    <a:pt x="7170" y="4827"/>
                    <a:pt x="6384" y="4734"/>
                    <a:pt x="6270" y="4474"/>
                  </a:cubicBezTo>
                  <a:cubicBezTo>
                    <a:pt x="6433" y="4443"/>
                    <a:pt x="6362" y="4261"/>
                    <a:pt x="6192" y="4282"/>
                  </a:cubicBezTo>
                  <a:lnTo>
                    <a:pt x="6079" y="4298"/>
                  </a:lnTo>
                  <a:cubicBezTo>
                    <a:pt x="6015" y="4308"/>
                    <a:pt x="5987" y="4355"/>
                    <a:pt x="5980" y="4396"/>
                  </a:cubicBezTo>
                  <a:cubicBezTo>
                    <a:pt x="5952" y="4547"/>
                    <a:pt x="6093" y="4656"/>
                    <a:pt x="6242" y="4749"/>
                  </a:cubicBezTo>
                  <a:cubicBezTo>
                    <a:pt x="6348" y="4812"/>
                    <a:pt x="6929" y="5030"/>
                    <a:pt x="6915" y="5128"/>
                  </a:cubicBezTo>
                  <a:cubicBezTo>
                    <a:pt x="6908" y="5185"/>
                    <a:pt x="6639" y="5248"/>
                    <a:pt x="6568" y="5346"/>
                  </a:cubicBezTo>
                  <a:cubicBezTo>
                    <a:pt x="6469" y="5481"/>
                    <a:pt x="6447" y="5596"/>
                    <a:pt x="6306" y="5720"/>
                  </a:cubicBezTo>
                  <a:cubicBezTo>
                    <a:pt x="6277" y="5746"/>
                    <a:pt x="6249" y="5767"/>
                    <a:pt x="6228" y="5788"/>
                  </a:cubicBezTo>
                  <a:cubicBezTo>
                    <a:pt x="6199" y="5736"/>
                    <a:pt x="6164" y="5689"/>
                    <a:pt x="6114" y="5642"/>
                  </a:cubicBezTo>
                  <a:cubicBezTo>
                    <a:pt x="6100" y="5627"/>
                    <a:pt x="6079" y="5606"/>
                    <a:pt x="6058" y="5590"/>
                  </a:cubicBezTo>
                  <a:cubicBezTo>
                    <a:pt x="6072" y="5575"/>
                    <a:pt x="6093" y="5564"/>
                    <a:pt x="6114" y="5559"/>
                  </a:cubicBezTo>
                  <a:cubicBezTo>
                    <a:pt x="6150" y="5549"/>
                    <a:pt x="6143" y="5507"/>
                    <a:pt x="6107" y="5507"/>
                  </a:cubicBezTo>
                  <a:lnTo>
                    <a:pt x="6008" y="5512"/>
                  </a:lnTo>
                  <a:cubicBezTo>
                    <a:pt x="5994" y="5512"/>
                    <a:pt x="5987" y="5518"/>
                    <a:pt x="5973" y="5523"/>
                  </a:cubicBezTo>
                  <a:cubicBezTo>
                    <a:pt x="5959" y="5518"/>
                    <a:pt x="5952" y="5507"/>
                    <a:pt x="5937" y="5502"/>
                  </a:cubicBezTo>
                  <a:cubicBezTo>
                    <a:pt x="5959" y="5486"/>
                    <a:pt x="5973" y="5471"/>
                    <a:pt x="5994" y="5466"/>
                  </a:cubicBezTo>
                  <a:cubicBezTo>
                    <a:pt x="6029" y="5450"/>
                    <a:pt x="6008" y="5409"/>
                    <a:pt x="5966" y="5419"/>
                  </a:cubicBezTo>
                  <a:cubicBezTo>
                    <a:pt x="5930" y="5429"/>
                    <a:pt x="5902" y="5445"/>
                    <a:pt x="5874" y="5466"/>
                  </a:cubicBezTo>
                  <a:cubicBezTo>
                    <a:pt x="5767" y="5398"/>
                    <a:pt x="5654" y="5336"/>
                    <a:pt x="5555" y="5258"/>
                  </a:cubicBezTo>
                  <a:cubicBezTo>
                    <a:pt x="5371" y="5108"/>
                    <a:pt x="5265" y="4983"/>
                    <a:pt x="4995" y="4915"/>
                  </a:cubicBezTo>
                  <a:cubicBezTo>
                    <a:pt x="4847" y="4879"/>
                    <a:pt x="4762" y="5004"/>
                    <a:pt x="4811" y="5087"/>
                  </a:cubicBezTo>
                  <a:cubicBezTo>
                    <a:pt x="4868" y="5185"/>
                    <a:pt x="5052" y="5258"/>
                    <a:pt x="5073" y="5362"/>
                  </a:cubicBezTo>
                  <a:cubicBezTo>
                    <a:pt x="5080" y="5398"/>
                    <a:pt x="5158" y="5398"/>
                    <a:pt x="5173" y="5362"/>
                  </a:cubicBezTo>
                  <a:cubicBezTo>
                    <a:pt x="5173" y="5357"/>
                    <a:pt x="5173" y="5346"/>
                    <a:pt x="5180" y="5341"/>
                  </a:cubicBezTo>
                  <a:cubicBezTo>
                    <a:pt x="5229" y="5388"/>
                    <a:pt x="5286" y="5435"/>
                    <a:pt x="5342" y="5481"/>
                  </a:cubicBezTo>
                  <a:cubicBezTo>
                    <a:pt x="5449" y="5564"/>
                    <a:pt x="5590" y="5637"/>
                    <a:pt x="5704" y="5720"/>
                  </a:cubicBezTo>
                  <a:cubicBezTo>
                    <a:pt x="5619" y="5990"/>
                    <a:pt x="5640" y="6353"/>
                    <a:pt x="5633" y="6499"/>
                  </a:cubicBezTo>
                  <a:cubicBezTo>
                    <a:pt x="5612" y="6836"/>
                    <a:pt x="5640" y="7168"/>
                    <a:pt x="5711" y="7506"/>
                  </a:cubicBezTo>
                  <a:cubicBezTo>
                    <a:pt x="5711" y="7516"/>
                    <a:pt x="5718" y="7532"/>
                    <a:pt x="5718" y="7542"/>
                  </a:cubicBezTo>
                  <a:cubicBezTo>
                    <a:pt x="5364" y="7220"/>
                    <a:pt x="4967" y="6919"/>
                    <a:pt x="4606" y="6592"/>
                  </a:cubicBezTo>
                  <a:cubicBezTo>
                    <a:pt x="4500" y="6499"/>
                    <a:pt x="4401" y="6400"/>
                    <a:pt x="4309" y="6307"/>
                  </a:cubicBezTo>
                  <a:cubicBezTo>
                    <a:pt x="4323" y="5959"/>
                    <a:pt x="4337" y="5616"/>
                    <a:pt x="4273" y="5253"/>
                  </a:cubicBezTo>
                  <a:cubicBezTo>
                    <a:pt x="4252" y="5144"/>
                    <a:pt x="4231" y="5035"/>
                    <a:pt x="4202" y="4926"/>
                  </a:cubicBezTo>
                  <a:cubicBezTo>
                    <a:pt x="4202" y="4822"/>
                    <a:pt x="4195" y="4718"/>
                    <a:pt x="4174" y="4614"/>
                  </a:cubicBezTo>
                  <a:cubicBezTo>
                    <a:pt x="4174" y="4609"/>
                    <a:pt x="4167" y="4604"/>
                    <a:pt x="4167" y="4594"/>
                  </a:cubicBezTo>
                  <a:cubicBezTo>
                    <a:pt x="4188" y="4594"/>
                    <a:pt x="4209" y="4583"/>
                    <a:pt x="4216" y="4562"/>
                  </a:cubicBezTo>
                  <a:cubicBezTo>
                    <a:pt x="4280" y="4313"/>
                    <a:pt x="4691" y="4121"/>
                    <a:pt x="4932" y="3950"/>
                  </a:cubicBezTo>
                  <a:cubicBezTo>
                    <a:pt x="5187" y="3768"/>
                    <a:pt x="5420" y="3581"/>
                    <a:pt x="5590" y="3348"/>
                  </a:cubicBezTo>
                  <a:cubicBezTo>
                    <a:pt x="5654" y="3260"/>
                    <a:pt x="5470" y="3182"/>
                    <a:pt x="5406" y="3270"/>
                  </a:cubicBezTo>
                  <a:cubicBezTo>
                    <a:pt x="5187" y="3566"/>
                    <a:pt x="4868" y="3805"/>
                    <a:pt x="4549" y="4043"/>
                  </a:cubicBezTo>
                  <a:cubicBezTo>
                    <a:pt x="4386" y="4163"/>
                    <a:pt x="4188" y="4282"/>
                    <a:pt x="4131" y="4448"/>
                  </a:cubicBezTo>
                  <a:cubicBezTo>
                    <a:pt x="4096" y="4344"/>
                    <a:pt x="4054" y="4246"/>
                    <a:pt x="4032" y="4137"/>
                  </a:cubicBezTo>
                  <a:cubicBezTo>
                    <a:pt x="4025" y="4075"/>
                    <a:pt x="4018" y="4012"/>
                    <a:pt x="4018" y="3950"/>
                  </a:cubicBezTo>
                  <a:cubicBezTo>
                    <a:pt x="4025" y="3857"/>
                    <a:pt x="3827" y="3857"/>
                    <a:pt x="3820" y="3950"/>
                  </a:cubicBezTo>
                  <a:cubicBezTo>
                    <a:pt x="3784" y="4391"/>
                    <a:pt x="3954" y="4817"/>
                    <a:pt x="4025" y="5253"/>
                  </a:cubicBezTo>
                  <a:cubicBezTo>
                    <a:pt x="4068" y="5523"/>
                    <a:pt x="4061" y="5782"/>
                    <a:pt x="4046" y="6042"/>
                  </a:cubicBezTo>
                  <a:cubicBezTo>
                    <a:pt x="3990" y="5990"/>
                    <a:pt x="3933" y="5933"/>
                    <a:pt x="3877" y="5881"/>
                  </a:cubicBezTo>
                  <a:cubicBezTo>
                    <a:pt x="3877" y="5860"/>
                    <a:pt x="3855" y="5839"/>
                    <a:pt x="3827" y="5834"/>
                  </a:cubicBezTo>
                  <a:cubicBezTo>
                    <a:pt x="3629" y="5663"/>
                    <a:pt x="3416" y="5502"/>
                    <a:pt x="3161" y="5372"/>
                  </a:cubicBezTo>
                  <a:cubicBezTo>
                    <a:pt x="3041" y="5310"/>
                    <a:pt x="2928" y="5414"/>
                    <a:pt x="2942" y="5497"/>
                  </a:cubicBezTo>
                  <a:cubicBezTo>
                    <a:pt x="2970" y="5653"/>
                    <a:pt x="3119" y="5741"/>
                    <a:pt x="3275" y="5845"/>
                  </a:cubicBezTo>
                  <a:cubicBezTo>
                    <a:pt x="3317" y="5871"/>
                    <a:pt x="3352" y="5902"/>
                    <a:pt x="3388" y="5928"/>
                  </a:cubicBezTo>
                  <a:cubicBezTo>
                    <a:pt x="3190" y="5995"/>
                    <a:pt x="2998" y="6073"/>
                    <a:pt x="2793" y="6089"/>
                  </a:cubicBezTo>
                  <a:cubicBezTo>
                    <a:pt x="2418" y="6115"/>
                    <a:pt x="2106" y="5679"/>
                    <a:pt x="1844" y="5523"/>
                  </a:cubicBezTo>
                  <a:cubicBezTo>
                    <a:pt x="1653" y="5409"/>
                    <a:pt x="1426" y="5310"/>
                    <a:pt x="1171" y="5310"/>
                  </a:cubicBezTo>
                  <a:cubicBezTo>
                    <a:pt x="1008" y="5310"/>
                    <a:pt x="392" y="5481"/>
                    <a:pt x="314" y="5383"/>
                  </a:cubicBezTo>
                  <a:cubicBezTo>
                    <a:pt x="222" y="5268"/>
                    <a:pt x="-54" y="5341"/>
                    <a:pt x="10" y="5476"/>
                  </a:cubicBezTo>
                  <a:cubicBezTo>
                    <a:pt x="88" y="5632"/>
                    <a:pt x="243" y="5663"/>
                    <a:pt x="463" y="5658"/>
                  </a:cubicBezTo>
                  <a:cubicBezTo>
                    <a:pt x="633" y="5653"/>
                    <a:pt x="789" y="5606"/>
                    <a:pt x="952" y="5596"/>
                  </a:cubicBezTo>
                  <a:cubicBezTo>
                    <a:pt x="1348" y="5564"/>
                    <a:pt x="1589" y="5679"/>
                    <a:pt x="1865" y="5881"/>
                  </a:cubicBezTo>
                  <a:cubicBezTo>
                    <a:pt x="2064" y="6021"/>
                    <a:pt x="2248" y="6291"/>
                    <a:pt x="2545" y="6322"/>
                  </a:cubicBezTo>
                  <a:cubicBezTo>
                    <a:pt x="2857" y="6353"/>
                    <a:pt x="3218" y="6172"/>
                    <a:pt x="3529" y="6042"/>
                  </a:cubicBezTo>
                  <a:cubicBezTo>
                    <a:pt x="3692" y="6177"/>
                    <a:pt x="3841" y="6322"/>
                    <a:pt x="3990" y="6473"/>
                  </a:cubicBezTo>
                  <a:cubicBezTo>
                    <a:pt x="4004" y="6483"/>
                    <a:pt x="4011" y="6494"/>
                    <a:pt x="4025" y="6504"/>
                  </a:cubicBezTo>
                  <a:cubicBezTo>
                    <a:pt x="4025" y="6566"/>
                    <a:pt x="4025" y="6623"/>
                    <a:pt x="4032" y="6686"/>
                  </a:cubicBezTo>
                  <a:cubicBezTo>
                    <a:pt x="4039" y="6795"/>
                    <a:pt x="4238" y="6810"/>
                    <a:pt x="4294" y="6732"/>
                  </a:cubicBezTo>
                  <a:cubicBezTo>
                    <a:pt x="4648" y="7023"/>
                    <a:pt x="5045" y="7309"/>
                    <a:pt x="5187" y="7677"/>
                  </a:cubicBezTo>
                  <a:cubicBezTo>
                    <a:pt x="5208" y="7739"/>
                    <a:pt x="5343" y="7729"/>
                    <a:pt x="5343" y="7662"/>
                  </a:cubicBezTo>
                  <a:cubicBezTo>
                    <a:pt x="5343" y="7620"/>
                    <a:pt x="5335" y="7584"/>
                    <a:pt x="5321" y="7547"/>
                  </a:cubicBezTo>
                  <a:cubicBezTo>
                    <a:pt x="5505" y="7703"/>
                    <a:pt x="5682" y="7864"/>
                    <a:pt x="5852" y="8025"/>
                  </a:cubicBezTo>
                  <a:cubicBezTo>
                    <a:pt x="5902" y="8207"/>
                    <a:pt x="5973" y="8383"/>
                    <a:pt x="6093" y="8534"/>
                  </a:cubicBezTo>
                  <a:cubicBezTo>
                    <a:pt x="6143" y="8663"/>
                    <a:pt x="6192" y="8793"/>
                    <a:pt x="6235" y="8928"/>
                  </a:cubicBezTo>
                  <a:cubicBezTo>
                    <a:pt x="6263" y="9027"/>
                    <a:pt x="6497" y="9006"/>
                    <a:pt x="6483" y="8902"/>
                  </a:cubicBezTo>
                  <a:cubicBezTo>
                    <a:pt x="6476" y="8871"/>
                    <a:pt x="6476" y="8840"/>
                    <a:pt x="6469" y="8814"/>
                  </a:cubicBezTo>
                  <a:cubicBezTo>
                    <a:pt x="6532" y="8876"/>
                    <a:pt x="6603" y="8933"/>
                    <a:pt x="6667" y="9001"/>
                  </a:cubicBezTo>
                  <a:cubicBezTo>
                    <a:pt x="7191" y="9525"/>
                    <a:pt x="7729" y="10034"/>
                    <a:pt x="8175" y="10600"/>
                  </a:cubicBezTo>
                  <a:cubicBezTo>
                    <a:pt x="8260" y="10709"/>
                    <a:pt x="8352" y="10818"/>
                    <a:pt x="8444" y="10927"/>
                  </a:cubicBezTo>
                  <a:cubicBezTo>
                    <a:pt x="7942" y="10890"/>
                    <a:pt x="7439" y="10838"/>
                    <a:pt x="6929" y="10755"/>
                  </a:cubicBezTo>
                  <a:cubicBezTo>
                    <a:pt x="6341" y="10662"/>
                    <a:pt x="5456" y="10646"/>
                    <a:pt x="4953" y="10387"/>
                  </a:cubicBezTo>
                  <a:cubicBezTo>
                    <a:pt x="4882" y="10351"/>
                    <a:pt x="4818" y="10340"/>
                    <a:pt x="4755" y="10340"/>
                  </a:cubicBezTo>
                  <a:cubicBezTo>
                    <a:pt x="4648" y="10283"/>
                    <a:pt x="4528" y="10278"/>
                    <a:pt x="4429" y="10309"/>
                  </a:cubicBezTo>
                  <a:cubicBezTo>
                    <a:pt x="4238" y="10190"/>
                    <a:pt x="4039" y="10081"/>
                    <a:pt x="3898" y="9956"/>
                  </a:cubicBezTo>
                  <a:cubicBezTo>
                    <a:pt x="3756" y="9831"/>
                    <a:pt x="3629" y="9702"/>
                    <a:pt x="3508" y="9572"/>
                  </a:cubicBezTo>
                  <a:cubicBezTo>
                    <a:pt x="3593" y="9234"/>
                    <a:pt x="3664" y="8902"/>
                    <a:pt x="3742" y="8565"/>
                  </a:cubicBezTo>
                  <a:cubicBezTo>
                    <a:pt x="3813" y="8264"/>
                    <a:pt x="3926" y="7968"/>
                    <a:pt x="3891" y="7662"/>
                  </a:cubicBezTo>
                  <a:cubicBezTo>
                    <a:pt x="3884" y="7594"/>
                    <a:pt x="3749" y="7594"/>
                    <a:pt x="3749" y="7662"/>
                  </a:cubicBezTo>
                  <a:cubicBezTo>
                    <a:pt x="3749" y="8264"/>
                    <a:pt x="3572" y="8887"/>
                    <a:pt x="3437" y="9489"/>
                  </a:cubicBezTo>
                  <a:cubicBezTo>
                    <a:pt x="3069" y="9079"/>
                    <a:pt x="2758" y="8632"/>
                    <a:pt x="2389" y="8222"/>
                  </a:cubicBezTo>
                  <a:cubicBezTo>
                    <a:pt x="2269" y="8092"/>
                    <a:pt x="1993" y="8207"/>
                    <a:pt x="2099" y="8347"/>
                  </a:cubicBezTo>
                  <a:cubicBezTo>
                    <a:pt x="2411" y="8757"/>
                    <a:pt x="2729" y="9167"/>
                    <a:pt x="3083" y="9556"/>
                  </a:cubicBezTo>
                  <a:cubicBezTo>
                    <a:pt x="2864" y="9561"/>
                    <a:pt x="2658" y="9624"/>
                    <a:pt x="2425" y="9665"/>
                  </a:cubicBezTo>
                  <a:cubicBezTo>
                    <a:pt x="2163" y="9712"/>
                    <a:pt x="1908" y="9717"/>
                    <a:pt x="1660" y="9691"/>
                  </a:cubicBezTo>
                  <a:cubicBezTo>
                    <a:pt x="1532" y="9499"/>
                    <a:pt x="1426" y="9297"/>
                    <a:pt x="1292" y="9105"/>
                  </a:cubicBezTo>
                  <a:cubicBezTo>
                    <a:pt x="1249" y="9042"/>
                    <a:pt x="1200" y="8980"/>
                    <a:pt x="1150" y="8923"/>
                  </a:cubicBezTo>
                  <a:cubicBezTo>
                    <a:pt x="1334" y="8580"/>
                    <a:pt x="1469" y="8212"/>
                    <a:pt x="1589" y="7859"/>
                  </a:cubicBezTo>
                  <a:cubicBezTo>
                    <a:pt x="1617" y="7781"/>
                    <a:pt x="1462" y="7750"/>
                    <a:pt x="1426" y="7828"/>
                  </a:cubicBezTo>
                  <a:cubicBezTo>
                    <a:pt x="1299" y="8155"/>
                    <a:pt x="1164" y="8492"/>
                    <a:pt x="1065" y="8824"/>
                  </a:cubicBezTo>
                  <a:cubicBezTo>
                    <a:pt x="895" y="8617"/>
                    <a:pt x="704" y="8419"/>
                    <a:pt x="484" y="8233"/>
                  </a:cubicBezTo>
                  <a:cubicBezTo>
                    <a:pt x="413" y="8170"/>
                    <a:pt x="265" y="8253"/>
                    <a:pt x="328" y="8321"/>
                  </a:cubicBezTo>
                  <a:cubicBezTo>
                    <a:pt x="569" y="8554"/>
                    <a:pt x="796" y="8793"/>
                    <a:pt x="1001" y="9048"/>
                  </a:cubicBezTo>
                  <a:cubicBezTo>
                    <a:pt x="1001" y="9058"/>
                    <a:pt x="994" y="9068"/>
                    <a:pt x="994" y="9079"/>
                  </a:cubicBezTo>
                  <a:cubicBezTo>
                    <a:pt x="987" y="9099"/>
                    <a:pt x="1030" y="9115"/>
                    <a:pt x="1044" y="9099"/>
                  </a:cubicBezTo>
                  <a:cubicBezTo>
                    <a:pt x="1093" y="9162"/>
                    <a:pt x="1150" y="9229"/>
                    <a:pt x="1200" y="9292"/>
                  </a:cubicBezTo>
                  <a:cubicBezTo>
                    <a:pt x="1292" y="9411"/>
                    <a:pt x="1377" y="9541"/>
                    <a:pt x="1462" y="9665"/>
                  </a:cubicBezTo>
                  <a:cubicBezTo>
                    <a:pt x="1171" y="9619"/>
                    <a:pt x="888" y="9536"/>
                    <a:pt x="605" y="9447"/>
                  </a:cubicBezTo>
                  <a:cubicBezTo>
                    <a:pt x="449" y="9395"/>
                    <a:pt x="314" y="9561"/>
                    <a:pt x="470" y="9613"/>
                  </a:cubicBezTo>
                  <a:cubicBezTo>
                    <a:pt x="831" y="9743"/>
                    <a:pt x="1221" y="9847"/>
                    <a:pt x="1624" y="9878"/>
                  </a:cubicBezTo>
                  <a:cubicBezTo>
                    <a:pt x="1646" y="9904"/>
                    <a:pt x="1667" y="9930"/>
                    <a:pt x="1695" y="9956"/>
                  </a:cubicBezTo>
                  <a:cubicBezTo>
                    <a:pt x="1370" y="10143"/>
                    <a:pt x="1362" y="10683"/>
                    <a:pt x="909" y="10703"/>
                  </a:cubicBezTo>
                  <a:cubicBezTo>
                    <a:pt x="775" y="10709"/>
                    <a:pt x="775" y="10849"/>
                    <a:pt x="909" y="10854"/>
                  </a:cubicBezTo>
                  <a:cubicBezTo>
                    <a:pt x="1511" y="10880"/>
                    <a:pt x="1455" y="10267"/>
                    <a:pt x="1773" y="10034"/>
                  </a:cubicBezTo>
                  <a:cubicBezTo>
                    <a:pt x="1794" y="10055"/>
                    <a:pt x="1816" y="10075"/>
                    <a:pt x="1844" y="10096"/>
                  </a:cubicBezTo>
                  <a:cubicBezTo>
                    <a:pt x="1887" y="10132"/>
                    <a:pt x="1964" y="10086"/>
                    <a:pt x="1929" y="10049"/>
                  </a:cubicBezTo>
                  <a:cubicBezTo>
                    <a:pt x="1879" y="9998"/>
                    <a:pt x="1844" y="9946"/>
                    <a:pt x="1802" y="9894"/>
                  </a:cubicBezTo>
                  <a:cubicBezTo>
                    <a:pt x="1844" y="9894"/>
                    <a:pt x="1894" y="9899"/>
                    <a:pt x="1936" y="9899"/>
                  </a:cubicBezTo>
                  <a:cubicBezTo>
                    <a:pt x="2382" y="9894"/>
                    <a:pt x="2772" y="9759"/>
                    <a:pt x="3204" y="9686"/>
                  </a:cubicBezTo>
                  <a:cubicBezTo>
                    <a:pt x="3268" y="9754"/>
                    <a:pt x="3338" y="9826"/>
                    <a:pt x="3409" y="9894"/>
                  </a:cubicBezTo>
                  <a:cubicBezTo>
                    <a:pt x="3593" y="10075"/>
                    <a:pt x="3784" y="10241"/>
                    <a:pt x="4025" y="10382"/>
                  </a:cubicBezTo>
                  <a:cubicBezTo>
                    <a:pt x="4089" y="10423"/>
                    <a:pt x="4160" y="10460"/>
                    <a:pt x="4231" y="10496"/>
                  </a:cubicBezTo>
                  <a:cubicBezTo>
                    <a:pt x="4217" y="10558"/>
                    <a:pt x="4245" y="10620"/>
                    <a:pt x="4330" y="10678"/>
                  </a:cubicBezTo>
                  <a:cubicBezTo>
                    <a:pt x="4408" y="10724"/>
                    <a:pt x="4500" y="10776"/>
                    <a:pt x="4585" y="10823"/>
                  </a:cubicBezTo>
                  <a:cubicBezTo>
                    <a:pt x="4464" y="10953"/>
                    <a:pt x="4535" y="11160"/>
                    <a:pt x="4790" y="11181"/>
                  </a:cubicBezTo>
                  <a:cubicBezTo>
                    <a:pt x="4790" y="11186"/>
                    <a:pt x="4797" y="11186"/>
                    <a:pt x="4797" y="11191"/>
                  </a:cubicBezTo>
                  <a:cubicBezTo>
                    <a:pt x="5300" y="11446"/>
                    <a:pt x="5845" y="11570"/>
                    <a:pt x="6412" y="11612"/>
                  </a:cubicBezTo>
                  <a:cubicBezTo>
                    <a:pt x="6249" y="11643"/>
                    <a:pt x="6086" y="11674"/>
                    <a:pt x="5916" y="11711"/>
                  </a:cubicBezTo>
                  <a:cubicBezTo>
                    <a:pt x="5725" y="11752"/>
                    <a:pt x="5668" y="11877"/>
                    <a:pt x="5704" y="11986"/>
                  </a:cubicBezTo>
                  <a:cubicBezTo>
                    <a:pt x="5470" y="12100"/>
                    <a:pt x="5236" y="12219"/>
                    <a:pt x="4988" y="12323"/>
                  </a:cubicBezTo>
                  <a:cubicBezTo>
                    <a:pt x="4847" y="12385"/>
                    <a:pt x="4705" y="12448"/>
                    <a:pt x="4585" y="12515"/>
                  </a:cubicBezTo>
                  <a:cubicBezTo>
                    <a:pt x="4436" y="12489"/>
                    <a:pt x="4280" y="12531"/>
                    <a:pt x="4245" y="12676"/>
                  </a:cubicBezTo>
                  <a:cubicBezTo>
                    <a:pt x="4195" y="12879"/>
                    <a:pt x="3862" y="12988"/>
                    <a:pt x="3685" y="13117"/>
                  </a:cubicBezTo>
                  <a:cubicBezTo>
                    <a:pt x="3685" y="13117"/>
                    <a:pt x="3685" y="13117"/>
                    <a:pt x="3685" y="13117"/>
                  </a:cubicBezTo>
                  <a:cubicBezTo>
                    <a:pt x="3190" y="13091"/>
                    <a:pt x="2687" y="13076"/>
                    <a:pt x="2184" y="13071"/>
                  </a:cubicBezTo>
                  <a:cubicBezTo>
                    <a:pt x="2106" y="12967"/>
                    <a:pt x="1993" y="12873"/>
                    <a:pt x="1872" y="12764"/>
                  </a:cubicBezTo>
                  <a:cubicBezTo>
                    <a:pt x="1816" y="12718"/>
                    <a:pt x="1759" y="12671"/>
                    <a:pt x="1702" y="12624"/>
                  </a:cubicBezTo>
                  <a:cubicBezTo>
                    <a:pt x="1957" y="12385"/>
                    <a:pt x="2191" y="12100"/>
                    <a:pt x="2566" y="11980"/>
                  </a:cubicBezTo>
                  <a:cubicBezTo>
                    <a:pt x="2637" y="11960"/>
                    <a:pt x="2658" y="11877"/>
                    <a:pt x="2623" y="11830"/>
                  </a:cubicBezTo>
                  <a:cubicBezTo>
                    <a:pt x="2481" y="11674"/>
                    <a:pt x="2262" y="11581"/>
                    <a:pt x="2085" y="11451"/>
                  </a:cubicBezTo>
                  <a:cubicBezTo>
                    <a:pt x="1943" y="11347"/>
                    <a:pt x="1823" y="11238"/>
                    <a:pt x="1660" y="11160"/>
                  </a:cubicBezTo>
                  <a:cubicBezTo>
                    <a:pt x="1639" y="11134"/>
                    <a:pt x="1610" y="11108"/>
                    <a:pt x="1561" y="11103"/>
                  </a:cubicBezTo>
                  <a:cubicBezTo>
                    <a:pt x="1532" y="11098"/>
                    <a:pt x="1504" y="11093"/>
                    <a:pt x="1483" y="11093"/>
                  </a:cubicBezTo>
                  <a:cubicBezTo>
                    <a:pt x="1263" y="11062"/>
                    <a:pt x="1192" y="11275"/>
                    <a:pt x="1391" y="11337"/>
                  </a:cubicBezTo>
                  <a:cubicBezTo>
                    <a:pt x="1617" y="11404"/>
                    <a:pt x="1759" y="11570"/>
                    <a:pt x="1936" y="11690"/>
                  </a:cubicBezTo>
                  <a:cubicBezTo>
                    <a:pt x="2049" y="11768"/>
                    <a:pt x="2177" y="11830"/>
                    <a:pt x="2290" y="11903"/>
                  </a:cubicBezTo>
                  <a:cubicBezTo>
                    <a:pt x="2042" y="12115"/>
                    <a:pt x="1844" y="12339"/>
                    <a:pt x="1625" y="12562"/>
                  </a:cubicBezTo>
                  <a:cubicBezTo>
                    <a:pt x="1525" y="12479"/>
                    <a:pt x="1426" y="12391"/>
                    <a:pt x="1348" y="12292"/>
                  </a:cubicBezTo>
                  <a:cubicBezTo>
                    <a:pt x="1270" y="12193"/>
                    <a:pt x="1228" y="12136"/>
                    <a:pt x="1065" y="12100"/>
                  </a:cubicBezTo>
                  <a:cubicBezTo>
                    <a:pt x="888" y="12064"/>
                    <a:pt x="817" y="12256"/>
                    <a:pt x="987" y="12302"/>
                  </a:cubicBezTo>
                  <a:cubicBezTo>
                    <a:pt x="1072" y="12323"/>
                    <a:pt x="1164" y="12484"/>
                    <a:pt x="1221" y="12536"/>
                  </a:cubicBezTo>
                  <a:cubicBezTo>
                    <a:pt x="1299" y="12598"/>
                    <a:pt x="1384" y="12661"/>
                    <a:pt x="1462" y="12718"/>
                  </a:cubicBezTo>
                  <a:lnTo>
                    <a:pt x="1462" y="12718"/>
                  </a:lnTo>
                  <a:cubicBezTo>
                    <a:pt x="1426" y="12749"/>
                    <a:pt x="1497" y="12790"/>
                    <a:pt x="1532" y="12770"/>
                  </a:cubicBezTo>
                  <a:cubicBezTo>
                    <a:pt x="1561" y="12790"/>
                    <a:pt x="1589" y="12811"/>
                    <a:pt x="1617" y="12832"/>
                  </a:cubicBezTo>
                  <a:cubicBezTo>
                    <a:pt x="1731" y="12915"/>
                    <a:pt x="1837" y="12993"/>
                    <a:pt x="1929" y="13076"/>
                  </a:cubicBezTo>
                  <a:cubicBezTo>
                    <a:pt x="1540" y="13076"/>
                    <a:pt x="1150" y="13086"/>
                    <a:pt x="775" y="13107"/>
                  </a:cubicBezTo>
                  <a:cubicBezTo>
                    <a:pt x="640" y="13117"/>
                    <a:pt x="640" y="13252"/>
                    <a:pt x="775" y="13257"/>
                  </a:cubicBezTo>
                  <a:cubicBezTo>
                    <a:pt x="1214" y="13283"/>
                    <a:pt x="1667" y="13294"/>
                    <a:pt x="2120" y="13289"/>
                  </a:cubicBezTo>
                  <a:cubicBezTo>
                    <a:pt x="2149" y="13341"/>
                    <a:pt x="2177" y="13392"/>
                    <a:pt x="2191" y="13455"/>
                  </a:cubicBezTo>
                  <a:cubicBezTo>
                    <a:pt x="2198" y="13491"/>
                    <a:pt x="2262" y="13476"/>
                    <a:pt x="2269" y="13444"/>
                  </a:cubicBezTo>
                  <a:cubicBezTo>
                    <a:pt x="2276" y="13387"/>
                    <a:pt x="2276" y="13335"/>
                    <a:pt x="2269" y="13283"/>
                  </a:cubicBezTo>
                  <a:cubicBezTo>
                    <a:pt x="2694" y="13278"/>
                    <a:pt x="3119" y="13263"/>
                    <a:pt x="3537" y="13242"/>
                  </a:cubicBezTo>
                  <a:cubicBezTo>
                    <a:pt x="3530" y="13252"/>
                    <a:pt x="3515" y="13263"/>
                    <a:pt x="3508" y="13273"/>
                  </a:cubicBezTo>
                  <a:cubicBezTo>
                    <a:pt x="3360" y="13387"/>
                    <a:pt x="3232" y="13512"/>
                    <a:pt x="3140" y="13647"/>
                  </a:cubicBezTo>
                  <a:cubicBezTo>
                    <a:pt x="3105" y="13699"/>
                    <a:pt x="3105" y="13756"/>
                    <a:pt x="3112" y="13803"/>
                  </a:cubicBezTo>
                  <a:cubicBezTo>
                    <a:pt x="2821" y="13870"/>
                    <a:pt x="2545" y="13995"/>
                    <a:pt x="2255" y="14067"/>
                  </a:cubicBezTo>
                  <a:cubicBezTo>
                    <a:pt x="1681" y="14213"/>
                    <a:pt x="1086" y="14265"/>
                    <a:pt x="491" y="14332"/>
                  </a:cubicBezTo>
                  <a:cubicBezTo>
                    <a:pt x="357" y="14348"/>
                    <a:pt x="385" y="14514"/>
                    <a:pt x="527" y="14509"/>
                  </a:cubicBezTo>
                  <a:cubicBezTo>
                    <a:pt x="1030" y="14488"/>
                    <a:pt x="1532" y="14405"/>
                    <a:pt x="2014" y="14291"/>
                  </a:cubicBezTo>
                  <a:cubicBezTo>
                    <a:pt x="2042" y="14285"/>
                    <a:pt x="2078" y="14275"/>
                    <a:pt x="2106" y="14265"/>
                  </a:cubicBezTo>
                  <a:cubicBezTo>
                    <a:pt x="1943" y="14607"/>
                    <a:pt x="1901" y="14851"/>
                    <a:pt x="2127" y="15194"/>
                  </a:cubicBezTo>
                  <a:cubicBezTo>
                    <a:pt x="2311" y="15469"/>
                    <a:pt x="2255" y="15671"/>
                    <a:pt x="1773" y="15687"/>
                  </a:cubicBezTo>
                  <a:cubicBezTo>
                    <a:pt x="1540" y="15697"/>
                    <a:pt x="1405" y="15687"/>
                    <a:pt x="1228" y="15822"/>
                  </a:cubicBezTo>
                  <a:cubicBezTo>
                    <a:pt x="1044" y="15962"/>
                    <a:pt x="1320" y="16154"/>
                    <a:pt x="1511" y="16030"/>
                  </a:cubicBezTo>
                  <a:cubicBezTo>
                    <a:pt x="1709" y="15905"/>
                    <a:pt x="2056" y="16024"/>
                    <a:pt x="2297" y="15910"/>
                  </a:cubicBezTo>
                  <a:cubicBezTo>
                    <a:pt x="2474" y="15827"/>
                    <a:pt x="2573" y="15697"/>
                    <a:pt x="2609" y="15552"/>
                  </a:cubicBezTo>
                  <a:cubicBezTo>
                    <a:pt x="2651" y="15365"/>
                    <a:pt x="2566" y="15215"/>
                    <a:pt x="2446" y="15054"/>
                  </a:cubicBezTo>
                  <a:cubicBezTo>
                    <a:pt x="2226" y="14763"/>
                    <a:pt x="2297" y="14550"/>
                    <a:pt x="2326" y="14233"/>
                  </a:cubicBezTo>
                  <a:cubicBezTo>
                    <a:pt x="2326" y="14218"/>
                    <a:pt x="2319" y="14207"/>
                    <a:pt x="2311" y="14197"/>
                  </a:cubicBezTo>
                  <a:cubicBezTo>
                    <a:pt x="2595" y="14104"/>
                    <a:pt x="2878" y="13979"/>
                    <a:pt x="3168" y="13896"/>
                  </a:cubicBezTo>
                  <a:cubicBezTo>
                    <a:pt x="3275" y="14010"/>
                    <a:pt x="3487" y="14057"/>
                    <a:pt x="3650" y="13927"/>
                  </a:cubicBezTo>
                  <a:cubicBezTo>
                    <a:pt x="3799" y="13813"/>
                    <a:pt x="3912" y="13683"/>
                    <a:pt x="4025" y="13564"/>
                  </a:cubicBezTo>
                  <a:cubicBezTo>
                    <a:pt x="4131" y="13486"/>
                    <a:pt x="4252" y="13413"/>
                    <a:pt x="4372" y="13341"/>
                  </a:cubicBezTo>
                  <a:cubicBezTo>
                    <a:pt x="4372" y="13413"/>
                    <a:pt x="4372" y="13491"/>
                    <a:pt x="4379" y="13574"/>
                  </a:cubicBezTo>
                  <a:cubicBezTo>
                    <a:pt x="4365" y="13605"/>
                    <a:pt x="4358" y="13631"/>
                    <a:pt x="4351" y="13662"/>
                  </a:cubicBezTo>
                  <a:cubicBezTo>
                    <a:pt x="4344" y="13683"/>
                    <a:pt x="4365" y="13704"/>
                    <a:pt x="4386" y="13714"/>
                  </a:cubicBezTo>
                  <a:cubicBezTo>
                    <a:pt x="4394" y="13849"/>
                    <a:pt x="4401" y="13984"/>
                    <a:pt x="4394" y="14119"/>
                  </a:cubicBezTo>
                  <a:cubicBezTo>
                    <a:pt x="4394" y="14119"/>
                    <a:pt x="4386" y="14119"/>
                    <a:pt x="4386" y="14119"/>
                  </a:cubicBezTo>
                  <a:lnTo>
                    <a:pt x="4287" y="14171"/>
                  </a:lnTo>
                  <a:cubicBezTo>
                    <a:pt x="4245" y="14192"/>
                    <a:pt x="4238" y="14239"/>
                    <a:pt x="4287" y="14259"/>
                  </a:cubicBezTo>
                  <a:cubicBezTo>
                    <a:pt x="4316" y="14275"/>
                    <a:pt x="4344" y="14285"/>
                    <a:pt x="4379" y="14296"/>
                  </a:cubicBezTo>
                  <a:cubicBezTo>
                    <a:pt x="4344" y="14586"/>
                    <a:pt x="4238" y="14862"/>
                    <a:pt x="3954" y="15064"/>
                  </a:cubicBezTo>
                  <a:cubicBezTo>
                    <a:pt x="3848" y="15142"/>
                    <a:pt x="4018" y="15266"/>
                    <a:pt x="4117" y="15183"/>
                  </a:cubicBezTo>
                  <a:cubicBezTo>
                    <a:pt x="4408" y="14945"/>
                    <a:pt x="4507" y="14649"/>
                    <a:pt x="4521" y="14337"/>
                  </a:cubicBezTo>
                  <a:cubicBezTo>
                    <a:pt x="4592" y="14353"/>
                    <a:pt x="4663" y="14368"/>
                    <a:pt x="4733" y="14389"/>
                  </a:cubicBezTo>
                  <a:cubicBezTo>
                    <a:pt x="5066" y="14477"/>
                    <a:pt x="5165" y="14597"/>
                    <a:pt x="5215" y="14846"/>
                  </a:cubicBezTo>
                  <a:cubicBezTo>
                    <a:pt x="5236" y="14945"/>
                    <a:pt x="5243" y="15033"/>
                    <a:pt x="5293" y="15126"/>
                  </a:cubicBezTo>
                  <a:cubicBezTo>
                    <a:pt x="5399" y="15344"/>
                    <a:pt x="5435" y="15510"/>
                    <a:pt x="5442" y="15744"/>
                  </a:cubicBezTo>
                  <a:cubicBezTo>
                    <a:pt x="5449" y="15905"/>
                    <a:pt x="5782" y="15905"/>
                    <a:pt x="5789" y="15744"/>
                  </a:cubicBezTo>
                  <a:cubicBezTo>
                    <a:pt x="5796" y="15542"/>
                    <a:pt x="5789" y="15355"/>
                    <a:pt x="5697" y="15163"/>
                  </a:cubicBezTo>
                  <a:cubicBezTo>
                    <a:pt x="5633" y="15022"/>
                    <a:pt x="5576" y="14913"/>
                    <a:pt x="5548" y="14768"/>
                  </a:cubicBezTo>
                  <a:cubicBezTo>
                    <a:pt x="5534" y="14690"/>
                    <a:pt x="5527" y="14612"/>
                    <a:pt x="5484" y="14540"/>
                  </a:cubicBezTo>
                  <a:cubicBezTo>
                    <a:pt x="5335" y="14285"/>
                    <a:pt x="4903" y="14207"/>
                    <a:pt x="4528" y="14176"/>
                  </a:cubicBezTo>
                  <a:cubicBezTo>
                    <a:pt x="4521" y="14015"/>
                    <a:pt x="4500" y="13849"/>
                    <a:pt x="4478" y="13694"/>
                  </a:cubicBezTo>
                  <a:cubicBezTo>
                    <a:pt x="4677" y="13585"/>
                    <a:pt x="4804" y="13444"/>
                    <a:pt x="4932" y="13289"/>
                  </a:cubicBezTo>
                  <a:cubicBezTo>
                    <a:pt x="5010" y="13185"/>
                    <a:pt x="5095" y="13091"/>
                    <a:pt x="5187" y="12993"/>
                  </a:cubicBezTo>
                  <a:cubicBezTo>
                    <a:pt x="5505" y="12816"/>
                    <a:pt x="5902" y="12754"/>
                    <a:pt x="6228" y="12583"/>
                  </a:cubicBezTo>
                  <a:cubicBezTo>
                    <a:pt x="6362" y="12515"/>
                    <a:pt x="6497" y="12437"/>
                    <a:pt x="6624" y="12354"/>
                  </a:cubicBezTo>
                  <a:cubicBezTo>
                    <a:pt x="6759" y="12318"/>
                    <a:pt x="6893" y="12282"/>
                    <a:pt x="7035" y="12245"/>
                  </a:cubicBezTo>
                  <a:cubicBezTo>
                    <a:pt x="7233" y="12199"/>
                    <a:pt x="7290" y="12069"/>
                    <a:pt x="7255" y="11955"/>
                  </a:cubicBezTo>
                  <a:cubicBezTo>
                    <a:pt x="7354" y="11944"/>
                    <a:pt x="7460" y="11929"/>
                    <a:pt x="7559" y="11918"/>
                  </a:cubicBezTo>
                  <a:cubicBezTo>
                    <a:pt x="7694" y="12193"/>
                    <a:pt x="8267" y="12339"/>
                    <a:pt x="8891" y="12406"/>
                  </a:cubicBezTo>
                  <a:cubicBezTo>
                    <a:pt x="8954" y="12484"/>
                    <a:pt x="9025" y="12557"/>
                    <a:pt x="9117" y="12635"/>
                  </a:cubicBezTo>
                  <a:cubicBezTo>
                    <a:pt x="9266" y="12754"/>
                    <a:pt x="9429" y="12863"/>
                    <a:pt x="9578" y="12982"/>
                  </a:cubicBezTo>
                  <a:cubicBezTo>
                    <a:pt x="9733" y="13112"/>
                    <a:pt x="9840" y="13242"/>
                    <a:pt x="9932" y="13387"/>
                  </a:cubicBezTo>
                  <a:cubicBezTo>
                    <a:pt x="10073" y="13694"/>
                    <a:pt x="10222" y="14005"/>
                    <a:pt x="10371" y="14311"/>
                  </a:cubicBezTo>
                  <a:cubicBezTo>
                    <a:pt x="10413" y="14394"/>
                    <a:pt x="10449" y="14472"/>
                    <a:pt x="10491" y="14555"/>
                  </a:cubicBezTo>
                  <a:cubicBezTo>
                    <a:pt x="10470" y="14742"/>
                    <a:pt x="10456" y="14929"/>
                    <a:pt x="10442" y="15116"/>
                  </a:cubicBezTo>
                  <a:cubicBezTo>
                    <a:pt x="10187" y="15043"/>
                    <a:pt x="9925" y="14986"/>
                    <a:pt x="9691" y="14867"/>
                  </a:cubicBezTo>
                  <a:cubicBezTo>
                    <a:pt x="9415" y="14727"/>
                    <a:pt x="9266" y="14524"/>
                    <a:pt x="9068" y="14337"/>
                  </a:cubicBezTo>
                  <a:cubicBezTo>
                    <a:pt x="8834" y="14119"/>
                    <a:pt x="8529" y="13984"/>
                    <a:pt x="8232" y="13818"/>
                  </a:cubicBezTo>
                  <a:cubicBezTo>
                    <a:pt x="8034" y="13704"/>
                    <a:pt x="7743" y="13901"/>
                    <a:pt x="7949" y="14026"/>
                  </a:cubicBezTo>
                  <a:cubicBezTo>
                    <a:pt x="8338" y="14275"/>
                    <a:pt x="8452" y="14659"/>
                    <a:pt x="8706" y="14981"/>
                  </a:cubicBezTo>
                  <a:cubicBezTo>
                    <a:pt x="8034" y="15121"/>
                    <a:pt x="7368" y="14602"/>
                    <a:pt x="6929" y="14239"/>
                  </a:cubicBezTo>
                  <a:cubicBezTo>
                    <a:pt x="6993" y="13989"/>
                    <a:pt x="7056" y="13740"/>
                    <a:pt x="7092" y="13491"/>
                  </a:cubicBezTo>
                  <a:cubicBezTo>
                    <a:pt x="7106" y="13372"/>
                    <a:pt x="7163" y="13206"/>
                    <a:pt x="7071" y="13102"/>
                  </a:cubicBezTo>
                  <a:cubicBezTo>
                    <a:pt x="7028" y="13050"/>
                    <a:pt x="6752" y="12977"/>
                    <a:pt x="6738" y="12946"/>
                  </a:cubicBezTo>
                  <a:cubicBezTo>
                    <a:pt x="6759" y="13003"/>
                    <a:pt x="7325" y="12718"/>
                    <a:pt x="7602" y="12572"/>
                  </a:cubicBezTo>
                  <a:cubicBezTo>
                    <a:pt x="7708" y="12598"/>
                    <a:pt x="7857" y="12546"/>
                    <a:pt x="7850" y="12448"/>
                  </a:cubicBezTo>
                  <a:cubicBezTo>
                    <a:pt x="7850" y="12422"/>
                    <a:pt x="7842" y="12396"/>
                    <a:pt x="7842" y="12370"/>
                  </a:cubicBezTo>
                  <a:cubicBezTo>
                    <a:pt x="7835" y="12271"/>
                    <a:pt x="7673" y="12167"/>
                    <a:pt x="7538" y="12240"/>
                  </a:cubicBezTo>
                  <a:cubicBezTo>
                    <a:pt x="7163" y="12448"/>
                    <a:pt x="6780" y="12593"/>
                    <a:pt x="6384" y="12770"/>
                  </a:cubicBezTo>
                  <a:cubicBezTo>
                    <a:pt x="6327" y="12795"/>
                    <a:pt x="6284" y="12842"/>
                    <a:pt x="6292" y="12889"/>
                  </a:cubicBezTo>
                  <a:cubicBezTo>
                    <a:pt x="6299" y="13107"/>
                    <a:pt x="6440" y="13102"/>
                    <a:pt x="6646" y="13211"/>
                  </a:cubicBezTo>
                  <a:cubicBezTo>
                    <a:pt x="6929" y="13361"/>
                    <a:pt x="6837" y="13782"/>
                    <a:pt x="6787" y="14114"/>
                  </a:cubicBezTo>
                  <a:cubicBezTo>
                    <a:pt x="6653" y="14000"/>
                    <a:pt x="6504" y="13792"/>
                    <a:pt x="6306" y="13730"/>
                  </a:cubicBezTo>
                  <a:cubicBezTo>
                    <a:pt x="6086" y="13657"/>
                    <a:pt x="5789" y="13719"/>
                    <a:pt x="5534" y="13730"/>
                  </a:cubicBezTo>
                  <a:cubicBezTo>
                    <a:pt x="5477" y="13652"/>
                    <a:pt x="5293" y="13626"/>
                    <a:pt x="5215" y="13719"/>
                  </a:cubicBezTo>
                  <a:cubicBezTo>
                    <a:pt x="5194" y="13745"/>
                    <a:pt x="5180" y="13766"/>
                    <a:pt x="5158" y="13792"/>
                  </a:cubicBezTo>
                  <a:cubicBezTo>
                    <a:pt x="5102" y="13860"/>
                    <a:pt x="5151" y="13974"/>
                    <a:pt x="5272" y="13989"/>
                  </a:cubicBezTo>
                  <a:cubicBezTo>
                    <a:pt x="5463" y="14015"/>
                    <a:pt x="5598" y="14026"/>
                    <a:pt x="5789" y="14005"/>
                  </a:cubicBezTo>
                  <a:cubicBezTo>
                    <a:pt x="6115" y="13979"/>
                    <a:pt x="6129" y="13989"/>
                    <a:pt x="6327" y="14150"/>
                  </a:cubicBezTo>
                  <a:cubicBezTo>
                    <a:pt x="6547" y="14327"/>
                    <a:pt x="6759" y="14514"/>
                    <a:pt x="7000" y="14685"/>
                  </a:cubicBezTo>
                  <a:cubicBezTo>
                    <a:pt x="7000" y="14695"/>
                    <a:pt x="7000" y="14701"/>
                    <a:pt x="7007" y="14711"/>
                  </a:cubicBezTo>
                  <a:cubicBezTo>
                    <a:pt x="7056" y="14846"/>
                    <a:pt x="7035" y="14981"/>
                    <a:pt x="7000" y="15116"/>
                  </a:cubicBezTo>
                  <a:cubicBezTo>
                    <a:pt x="6837" y="15189"/>
                    <a:pt x="6681" y="15220"/>
                    <a:pt x="6511" y="15287"/>
                  </a:cubicBezTo>
                  <a:cubicBezTo>
                    <a:pt x="6306" y="15365"/>
                    <a:pt x="6228" y="15427"/>
                    <a:pt x="6107" y="15578"/>
                  </a:cubicBezTo>
                  <a:cubicBezTo>
                    <a:pt x="6015" y="15692"/>
                    <a:pt x="5994" y="15837"/>
                    <a:pt x="5895" y="15952"/>
                  </a:cubicBezTo>
                  <a:cubicBezTo>
                    <a:pt x="5782" y="16076"/>
                    <a:pt x="5619" y="16144"/>
                    <a:pt x="5491" y="16258"/>
                  </a:cubicBezTo>
                  <a:cubicBezTo>
                    <a:pt x="5357" y="16372"/>
                    <a:pt x="5286" y="16492"/>
                    <a:pt x="5300" y="16647"/>
                  </a:cubicBezTo>
                  <a:cubicBezTo>
                    <a:pt x="5328" y="16954"/>
                    <a:pt x="6072" y="17436"/>
                    <a:pt x="5470" y="17566"/>
                  </a:cubicBezTo>
                  <a:cubicBezTo>
                    <a:pt x="4896" y="17691"/>
                    <a:pt x="4224" y="17441"/>
                    <a:pt x="3629" y="17462"/>
                  </a:cubicBezTo>
                  <a:cubicBezTo>
                    <a:pt x="3374" y="17473"/>
                    <a:pt x="3374" y="17748"/>
                    <a:pt x="3629" y="17753"/>
                  </a:cubicBezTo>
                  <a:cubicBezTo>
                    <a:pt x="3643" y="17753"/>
                    <a:pt x="3650" y="17753"/>
                    <a:pt x="3664" y="17753"/>
                  </a:cubicBezTo>
                  <a:cubicBezTo>
                    <a:pt x="3678" y="17753"/>
                    <a:pt x="3685" y="17753"/>
                    <a:pt x="3700" y="17753"/>
                  </a:cubicBezTo>
                  <a:cubicBezTo>
                    <a:pt x="4379" y="17763"/>
                    <a:pt x="6440" y="18210"/>
                    <a:pt x="6093" y="17317"/>
                  </a:cubicBezTo>
                  <a:cubicBezTo>
                    <a:pt x="6022" y="17146"/>
                    <a:pt x="5881" y="16990"/>
                    <a:pt x="5775" y="16829"/>
                  </a:cubicBezTo>
                  <a:cubicBezTo>
                    <a:pt x="5541" y="16481"/>
                    <a:pt x="5980" y="16346"/>
                    <a:pt x="6192" y="16087"/>
                  </a:cubicBezTo>
                  <a:cubicBezTo>
                    <a:pt x="6270" y="15998"/>
                    <a:pt x="6292" y="15895"/>
                    <a:pt x="6355" y="15806"/>
                  </a:cubicBezTo>
                  <a:cubicBezTo>
                    <a:pt x="6575" y="15505"/>
                    <a:pt x="6653" y="15526"/>
                    <a:pt x="6908" y="15417"/>
                  </a:cubicBezTo>
                  <a:cubicBezTo>
                    <a:pt x="6879" y="15526"/>
                    <a:pt x="6872" y="15640"/>
                    <a:pt x="6901" y="15754"/>
                  </a:cubicBezTo>
                  <a:cubicBezTo>
                    <a:pt x="6908" y="15780"/>
                    <a:pt x="6957" y="15775"/>
                    <a:pt x="6964" y="15754"/>
                  </a:cubicBezTo>
                  <a:cubicBezTo>
                    <a:pt x="7014" y="15593"/>
                    <a:pt x="7085" y="15438"/>
                    <a:pt x="7155" y="15287"/>
                  </a:cubicBezTo>
                  <a:cubicBezTo>
                    <a:pt x="7283" y="15204"/>
                    <a:pt x="7396" y="15106"/>
                    <a:pt x="7503" y="15002"/>
                  </a:cubicBezTo>
                  <a:cubicBezTo>
                    <a:pt x="7857" y="15157"/>
                    <a:pt x="8423" y="15251"/>
                    <a:pt x="8813" y="15116"/>
                  </a:cubicBezTo>
                  <a:cubicBezTo>
                    <a:pt x="8883" y="15189"/>
                    <a:pt x="8968" y="15256"/>
                    <a:pt x="9068" y="15313"/>
                  </a:cubicBezTo>
                  <a:cubicBezTo>
                    <a:pt x="9110" y="15334"/>
                    <a:pt x="9146" y="15355"/>
                    <a:pt x="9188" y="15375"/>
                  </a:cubicBezTo>
                  <a:cubicBezTo>
                    <a:pt x="9231" y="15433"/>
                    <a:pt x="9280" y="15490"/>
                    <a:pt x="9323" y="15547"/>
                  </a:cubicBezTo>
                  <a:cubicBezTo>
                    <a:pt x="9401" y="15645"/>
                    <a:pt x="9556" y="15619"/>
                    <a:pt x="9620" y="15542"/>
                  </a:cubicBezTo>
                  <a:cubicBezTo>
                    <a:pt x="9790" y="15599"/>
                    <a:pt x="9960" y="15651"/>
                    <a:pt x="10116" y="15718"/>
                  </a:cubicBezTo>
                  <a:cubicBezTo>
                    <a:pt x="10194" y="15749"/>
                    <a:pt x="10257" y="15780"/>
                    <a:pt x="10321" y="15806"/>
                  </a:cubicBezTo>
                  <a:cubicBezTo>
                    <a:pt x="10208" y="16076"/>
                    <a:pt x="10243" y="16377"/>
                    <a:pt x="10328" y="16663"/>
                  </a:cubicBezTo>
                  <a:cubicBezTo>
                    <a:pt x="10321" y="16782"/>
                    <a:pt x="10321" y="16902"/>
                    <a:pt x="10314" y="17026"/>
                  </a:cubicBezTo>
                  <a:cubicBezTo>
                    <a:pt x="10208" y="17307"/>
                    <a:pt x="10087" y="17582"/>
                    <a:pt x="10087" y="17878"/>
                  </a:cubicBezTo>
                  <a:cubicBezTo>
                    <a:pt x="10087" y="17883"/>
                    <a:pt x="10087" y="17883"/>
                    <a:pt x="10087" y="17888"/>
                  </a:cubicBezTo>
                  <a:cubicBezTo>
                    <a:pt x="10031" y="18033"/>
                    <a:pt x="9974" y="18179"/>
                    <a:pt x="9917" y="18319"/>
                  </a:cubicBezTo>
                  <a:cubicBezTo>
                    <a:pt x="9655" y="18947"/>
                    <a:pt x="9365" y="19601"/>
                    <a:pt x="9606" y="20260"/>
                  </a:cubicBezTo>
                  <a:cubicBezTo>
                    <a:pt x="9634" y="20333"/>
                    <a:pt x="9705" y="20395"/>
                    <a:pt x="9797" y="20426"/>
                  </a:cubicBezTo>
                  <a:cubicBezTo>
                    <a:pt x="9762" y="20592"/>
                    <a:pt x="9748" y="20753"/>
                    <a:pt x="9783" y="20925"/>
                  </a:cubicBezTo>
                  <a:cubicBezTo>
                    <a:pt x="9755" y="21086"/>
                    <a:pt x="9740" y="21252"/>
                    <a:pt x="9719" y="21413"/>
                  </a:cubicBezTo>
                  <a:cubicBezTo>
                    <a:pt x="9705" y="21496"/>
                    <a:pt x="9840" y="21558"/>
                    <a:pt x="9939" y="21537"/>
                  </a:cubicBezTo>
                  <a:cubicBezTo>
                    <a:pt x="10569" y="21407"/>
                    <a:pt x="11171" y="21247"/>
                    <a:pt x="11823" y="21226"/>
                  </a:cubicBezTo>
                  <a:cubicBezTo>
                    <a:pt x="11936" y="21340"/>
                    <a:pt x="12198" y="21345"/>
                    <a:pt x="12361" y="21241"/>
                  </a:cubicBezTo>
                  <a:cubicBezTo>
                    <a:pt x="12396" y="21257"/>
                    <a:pt x="12425" y="21267"/>
                    <a:pt x="12460" y="21283"/>
                  </a:cubicBezTo>
                  <a:cubicBezTo>
                    <a:pt x="12502" y="21298"/>
                    <a:pt x="12566" y="21272"/>
                    <a:pt x="12552" y="21231"/>
                  </a:cubicBezTo>
                  <a:cubicBezTo>
                    <a:pt x="12531" y="21184"/>
                    <a:pt x="12509" y="21138"/>
                    <a:pt x="12495" y="21096"/>
                  </a:cubicBezTo>
                  <a:cubicBezTo>
                    <a:pt x="12772" y="20888"/>
                    <a:pt x="12885" y="20489"/>
                    <a:pt x="12828" y="20182"/>
                  </a:cubicBezTo>
                  <a:cubicBezTo>
                    <a:pt x="12849" y="20141"/>
                    <a:pt x="12857" y="20094"/>
                    <a:pt x="12864" y="20047"/>
                  </a:cubicBezTo>
                  <a:cubicBezTo>
                    <a:pt x="12864" y="20027"/>
                    <a:pt x="12864" y="20001"/>
                    <a:pt x="12864" y="19980"/>
                  </a:cubicBezTo>
                  <a:cubicBezTo>
                    <a:pt x="13048" y="20042"/>
                    <a:pt x="13296" y="19985"/>
                    <a:pt x="13374" y="19814"/>
                  </a:cubicBezTo>
                  <a:cubicBezTo>
                    <a:pt x="13508" y="19508"/>
                    <a:pt x="13600" y="19175"/>
                    <a:pt x="13664" y="18838"/>
                  </a:cubicBezTo>
                  <a:cubicBezTo>
                    <a:pt x="13791" y="18677"/>
                    <a:pt x="13791" y="18521"/>
                    <a:pt x="13735" y="18371"/>
                  </a:cubicBezTo>
                  <a:cubicBezTo>
                    <a:pt x="13784" y="17966"/>
                    <a:pt x="13791" y="17556"/>
                    <a:pt x="13777" y="17166"/>
                  </a:cubicBezTo>
                  <a:cubicBezTo>
                    <a:pt x="13820" y="17063"/>
                    <a:pt x="13883" y="16959"/>
                    <a:pt x="13954" y="16850"/>
                  </a:cubicBezTo>
                  <a:cubicBezTo>
                    <a:pt x="13997" y="16803"/>
                    <a:pt x="14039" y="16756"/>
                    <a:pt x="14082" y="16710"/>
                  </a:cubicBezTo>
                  <a:cubicBezTo>
                    <a:pt x="14068" y="16751"/>
                    <a:pt x="14053" y="16793"/>
                    <a:pt x="14039" y="16834"/>
                  </a:cubicBezTo>
                  <a:cubicBezTo>
                    <a:pt x="14018" y="16928"/>
                    <a:pt x="14138" y="17000"/>
                    <a:pt x="14259" y="16959"/>
                  </a:cubicBezTo>
                  <a:cubicBezTo>
                    <a:pt x="14436" y="16891"/>
                    <a:pt x="14471" y="16782"/>
                    <a:pt x="14457" y="16647"/>
                  </a:cubicBezTo>
                  <a:cubicBezTo>
                    <a:pt x="14457" y="16632"/>
                    <a:pt x="14450" y="16621"/>
                    <a:pt x="14443" y="16611"/>
                  </a:cubicBezTo>
                  <a:cubicBezTo>
                    <a:pt x="14507" y="16481"/>
                    <a:pt x="14577" y="16336"/>
                    <a:pt x="14599" y="16206"/>
                  </a:cubicBezTo>
                  <a:cubicBezTo>
                    <a:pt x="14677" y="16128"/>
                    <a:pt x="14755" y="16050"/>
                    <a:pt x="14832" y="15972"/>
                  </a:cubicBezTo>
                  <a:cubicBezTo>
                    <a:pt x="14932" y="15957"/>
                    <a:pt x="15031" y="15946"/>
                    <a:pt x="15130" y="15936"/>
                  </a:cubicBezTo>
                  <a:cubicBezTo>
                    <a:pt x="15696" y="16014"/>
                    <a:pt x="16270" y="16040"/>
                    <a:pt x="16851" y="16061"/>
                  </a:cubicBezTo>
                  <a:cubicBezTo>
                    <a:pt x="17035" y="16128"/>
                    <a:pt x="17269" y="16149"/>
                    <a:pt x="17502" y="16165"/>
                  </a:cubicBezTo>
                  <a:cubicBezTo>
                    <a:pt x="17524" y="16175"/>
                    <a:pt x="17545" y="16190"/>
                    <a:pt x="17559" y="16201"/>
                  </a:cubicBezTo>
                  <a:cubicBezTo>
                    <a:pt x="17863" y="16388"/>
                    <a:pt x="18267" y="16652"/>
                    <a:pt x="18699" y="16549"/>
                  </a:cubicBezTo>
                  <a:cubicBezTo>
                    <a:pt x="18770" y="16533"/>
                    <a:pt x="18805" y="16486"/>
                    <a:pt x="18798" y="16440"/>
                  </a:cubicBezTo>
                  <a:cubicBezTo>
                    <a:pt x="18869" y="16460"/>
                    <a:pt x="18940" y="16481"/>
                    <a:pt x="19011" y="16497"/>
                  </a:cubicBezTo>
                  <a:cubicBezTo>
                    <a:pt x="19089" y="16517"/>
                    <a:pt x="19145" y="16497"/>
                    <a:pt x="19174" y="16460"/>
                  </a:cubicBezTo>
                  <a:cubicBezTo>
                    <a:pt x="19202" y="16466"/>
                    <a:pt x="19237" y="16476"/>
                    <a:pt x="19266" y="16481"/>
                  </a:cubicBezTo>
                  <a:cubicBezTo>
                    <a:pt x="19414" y="16507"/>
                    <a:pt x="19662" y="16569"/>
                    <a:pt x="19882" y="16575"/>
                  </a:cubicBezTo>
                  <a:cubicBezTo>
                    <a:pt x="20031" y="16590"/>
                    <a:pt x="20172" y="16569"/>
                    <a:pt x="20278" y="16492"/>
                  </a:cubicBezTo>
                  <a:cubicBezTo>
                    <a:pt x="20300" y="16476"/>
                    <a:pt x="20300" y="16450"/>
                    <a:pt x="20286" y="16434"/>
                  </a:cubicBezTo>
                  <a:cubicBezTo>
                    <a:pt x="20300" y="16383"/>
                    <a:pt x="20271" y="16320"/>
                    <a:pt x="20186" y="16305"/>
                  </a:cubicBezTo>
                  <a:cubicBezTo>
                    <a:pt x="20172" y="16305"/>
                    <a:pt x="20165" y="16299"/>
                    <a:pt x="20151" y="16299"/>
                  </a:cubicBezTo>
                  <a:cubicBezTo>
                    <a:pt x="20194" y="16279"/>
                    <a:pt x="20215" y="16248"/>
                    <a:pt x="20222" y="16211"/>
                  </a:cubicBezTo>
                  <a:cubicBezTo>
                    <a:pt x="20611" y="16201"/>
                    <a:pt x="21001" y="16180"/>
                    <a:pt x="21383" y="16113"/>
                  </a:cubicBezTo>
                  <a:lnTo>
                    <a:pt x="21383" y="15910"/>
                  </a:lnTo>
                  <a:cubicBezTo>
                    <a:pt x="20973" y="15988"/>
                    <a:pt x="20562" y="16019"/>
                    <a:pt x="20130" y="16040"/>
                  </a:cubicBezTo>
                  <a:cubicBezTo>
                    <a:pt x="19995" y="16045"/>
                    <a:pt x="19861" y="16056"/>
                    <a:pt x="19719" y="16056"/>
                  </a:cubicBezTo>
                  <a:cubicBezTo>
                    <a:pt x="20278" y="15988"/>
                    <a:pt x="20831" y="15874"/>
                    <a:pt x="21376" y="15749"/>
                  </a:cubicBezTo>
                  <a:lnTo>
                    <a:pt x="21376" y="15578"/>
                  </a:lnTo>
                  <a:close/>
                  <a:moveTo>
                    <a:pt x="18834" y="14534"/>
                  </a:moveTo>
                  <a:cubicBezTo>
                    <a:pt x="18876" y="14503"/>
                    <a:pt x="18926" y="14472"/>
                    <a:pt x="18968" y="14446"/>
                  </a:cubicBezTo>
                  <a:cubicBezTo>
                    <a:pt x="18982" y="14436"/>
                    <a:pt x="19004" y="14425"/>
                    <a:pt x="19018" y="14420"/>
                  </a:cubicBezTo>
                  <a:cubicBezTo>
                    <a:pt x="18848" y="14560"/>
                    <a:pt x="18671" y="14690"/>
                    <a:pt x="18480" y="14820"/>
                  </a:cubicBezTo>
                  <a:cubicBezTo>
                    <a:pt x="18593" y="14716"/>
                    <a:pt x="18706" y="14623"/>
                    <a:pt x="18834" y="14534"/>
                  </a:cubicBezTo>
                  <a:close/>
                  <a:moveTo>
                    <a:pt x="17304" y="13595"/>
                  </a:moveTo>
                  <a:cubicBezTo>
                    <a:pt x="17247" y="13626"/>
                    <a:pt x="17191" y="13657"/>
                    <a:pt x="17134" y="13688"/>
                  </a:cubicBezTo>
                  <a:cubicBezTo>
                    <a:pt x="17091" y="13688"/>
                    <a:pt x="17042" y="13694"/>
                    <a:pt x="16999" y="13714"/>
                  </a:cubicBezTo>
                  <a:cubicBezTo>
                    <a:pt x="17099" y="13668"/>
                    <a:pt x="17205" y="13626"/>
                    <a:pt x="17304" y="13595"/>
                  </a:cubicBezTo>
                  <a:close/>
                  <a:moveTo>
                    <a:pt x="16943" y="13745"/>
                  </a:moveTo>
                  <a:cubicBezTo>
                    <a:pt x="16936" y="13751"/>
                    <a:pt x="16929" y="13756"/>
                    <a:pt x="16914" y="13761"/>
                  </a:cubicBezTo>
                  <a:cubicBezTo>
                    <a:pt x="16794" y="13849"/>
                    <a:pt x="16674" y="13937"/>
                    <a:pt x="16560" y="14026"/>
                  </a:cubicBezTo>
                  <a:cubicBezTo>
                    <a:pt x="16553" y="14010"/>
                    <a:pt x="16546" y="14000"/>
                    <a:pt x="16546" y="13984"/>
                  </a:cubicBezTo>
                  <a:cubicBezTo>
                    <a:pt x="16667" y="13901"/>
                    <a:pt x="16801" y="13818"/>
                    <a:pt x="16943" y="13745"/>
                  </a:cubicBezTo>
                  <a:close/>
                  <a:moveTo>
                    <a:pt x="19315" y="11700"/>
                  </a:moveTo>
                  <a:cubicBezTo>
                    <a:pt x="19294" y="11711"/>
                    <a:pt x="19273" y="11721"/>
                    <a:pt x="19251" y="11731"/>
                  </a:cubicBezTo>
                  <a:cubicBezTo>
                    <a:pt x="19230" y="11721"/>
                    <a:pt x="19209" y="11716"/>
                    <a:pt x="19188" y="11705"/>
                  </a:cubicBezTo>
                  <a:cubicBezTo>
                    <a:pt x="19174" y="11695"/>
                    <a:pt x="19152" y="11685"/>
                    <a:pt x="19138" y="11674"/>
                  </a:cubicBezTo>
                  <a:cubicBezTo>
                    <a:pt x="19053" y="11596"/>
                    <a:pt x="18975" y="11508"/>
                    <a:pt x="18883" y="11430"/>
                  </a:cubicBezTo>
                  <a:cubicBezTo>
                    <a:pt x="19053" y="11508"/>
                    <a:pt x="19202" y="11591"/>
                    <a:pt x="19315" y="11700"/>
                  </a:cubicBezTo>
                  <a:close/>
                  <a:moveTo>
                    <a:pt x="20321" y="10641"/>
                  </a:moveTo>
                  <a:cubicBezTo>
                    <a:pt x="20441" y="10626"/>
                    <a:pt x="20562" y="10615"/>
                    <a:pt x="20682" y="10605"/>
                  </a:cubicBezTo>
                  <a:cubicBezTo>
                    <a:pt x="20576" y="10631"/>
                    <a:pt x="20470" y="10662"/>
                    <a:pt x="20363" y="10693"/>
                  </a:cubicBezTo>
                  <a:cubicBezTo>
                    <a:pt x="20342" y="10698"/>
                    <a:pt x="20328" y="10698"/>
                    <a:pt x="20307" y="10703"/>
                  </a:cubicBezTo>
                  <a:cubicBezTo>
                    <a:pt x="20314" y="10688"/>
                    <a:pt x="20321" y="10662"/>
                    <a:pt x="20321" y="10641"/>
                  </a:cubicBezTo>
                  <a:close/>
                  <a:moveTo>
                    <a:pt x="19372" y="11072"/>
                  </a:moveTo>
                  <a:cubicBezTo>
                    <a:pt x="19421" y="11056"/>
                    <a:pt x="19471" y="11041"/>
                    <a:pt x="19528" y="11030"/>
                  </a:cubicBezTo>
                  <a:cubicBezTo>
                    <a:pt x="19542" y="11025"/>
                    <a:pt x="19556" y="11020"/>
                    <a:pt x="19570" y="11020"/>
                  </a:cubicBezTo>
                  <a:cubicBezTo>
                    <a:pt x="19627" y="11030"/>
                    <a:pt x="19676" y="11046"/>
                    <a:pt x="19726" y="11062"/>
                  </a:cubicBezTo>
                  <a:cubicBezTo>
                    <a:pt x="19620" y="11082"/>
                    <a:pt x="19499" y="11082"/>
                    <a:pt x="19372" y="11072"/>
                  </a:cubicBezTo>
                  <a:close/>
                  <a:moveTo>
                    <a:pt x="19960" y="10781"/>
                  </a:moveTo>
                  <a:cubicBezTo>
                    <a:pt x="19825" y="10823"/>
                    <a:pt x="19683" y="10864"/>
                    <a:pt x="19542" y="10896"/>
                  </a:cubicBezTo>
                  <a:cubicBezTo>
                    <a:pt x="19513" y="10901"/>
                    <a:pt x="19485" y="10906"/>
                    <a:pt x="19457" y="10911"/>
                  </a:cubicBezTo>
                  <a:cubicBezTo>
                    <a:pt x="19421" y="10906"/>
                    <a:pt x="19379" y="10901"/>
                    <a:pt x="19343" y="10901"/>
                  </a:cubicBezTo>
                  <a:cubicBezTo>
                    <a:pt x="19549" y="10859"/>
                    <a:pt x="19761" y="10812"/>
                    <a:pt x="19960" y="10781"/>
                  </a:cubicBezTo>
                  <a:close/>
                  <a:moveTo>
                    <a:pt x="18954" y="11108"/>
                  </a:moveTo>
                  <a:cubicBezTo>
                    <a:pt x="18791" y="11150"/>
                    <a:pt x="18621" y="11186"/>
                    <a:pt x="18451" y="11202"/>
                  </a:cubicBezTo>
                  <a:cubicBezTo>
                    <a:pt x="18444" y="11197"/>
                    <a:pt x="18430" y="11197"/>
                    <a:pt x="18423" y="11191"/>
                  </a:cubicBezTo>
                  <a:cubicBezTo>
                    <a:pt x="18564" y="11103"/>
                    <a:pt x="18749" y="11093"/>
                    <a:pt x="18954" y="11108"/>
                  </a:cubicBezTo>
                  <a:close/>
                  <a:moveTo>
                    <a:pt x="18451" y="11072"/>
                  </a:moveTo>
                  <a:cubicBezTo>
                    <a:pt x="18402" y="11093"/>
                    <a:pt x="18352" y="11119"/>
                    <a:pt x="18310" y="11150"/>
                  </a:cubicBezTo>
                  <a:cubicBezTo>
                    <a:pt x="18295" y="11134"/>
                    <a:pt x="18274" y="11119"/>
                    <a:pt x="18260" y="11103"/>
                  </a:cubicBezTo>
                  <a:cubicBezTo>
                    <a:pt x="18317" y="11088"/>
                    <a:pt x="18380" y="11077"/>
                    <a:pt x="18451" y="11072"/>
                  </a:cubicBezTo>
                  <a:close/>
                  <a:moveTo>
                    <a:pt x="20059" y="9125"/>
                  </a:moveTo>
                  <a:cubicBezTo>
                    <a:pt x="20193" y="9073"/>
                    <a:pt x="20321" y="9016"/>
                    <a:pt x="20455" y="8964"/>
                  </a:cubicBezTo>
                  <a:cubicBezTo>
                    <a:pt x="20434" y="8980"/>
                    <a:pt x="20420" y="9006"/>
                    <a:pt x="20413" y="9027"/>
                  </a:cubicBezTo>
                  <a:cubicBezTo>
                    <a:pt x="20285" y="9073"/>
                    <a:pt x="20144" y="9115"/>
                    <a:pt x="19995" y="9151"/>
                  </a:cubicBezTo>
                  <a:cubicBezTo>
                    <a:pt x="19988" y="9151"/>
                    <a:pt x="19988" y="9151"/>
                    <a:pt x="19981" y="9151"/>
                  </a:cubicBezTo>
                  <a:cubicBezTo>
                    <a:pt x="20009" y="9146"/>
                    <a:pt x="20038" y="9136"/>
                    <a:pt x="20059" y="9125"/>
                  </a:cubicBezTo>
                  <a:close/>
                  <a:moveTo>
                    <a:pt x="19393" y="9224"/>
                  </a:moveTo>
                  <a:cubicBezTo>
                    <a:pt x="19393" y="9234"/>
                    <a:pt x="19400" y="9245"/>
                    <a:pt x="19407" y="9250"/>
                  </a:cubicBezTo>
                  <a:cubicBezTo>
                    <a:pt x="19273" y="9302"/>
                    <a:pt x="19166" y="9328"/>
                    <a:pt x="19089" y="9401"/>
                  </a:cubicBezTo>
                  <a:cubicBezTo>
                    <a:pt x="18919" y="9452"/>
                    <a:pt x="18749" y="9504"/>
                    <a:pt x="18579" y="9556"/>
                  </a:cubicBezTo>
                  <a:cubicBezTo>
                    <a:pt x="18579" y="9556"/>
                    <a:pt x="18579" y="9551"/>
                    <a:pt x="18572" y="9551"/>
                  </a:cubicBezTo>
                  <a:cubicBezTo>
                    <a:pt x="18848" y="9442"/>
                    <a:pt x="19124" y="9333"/>
                    <a:pt x="19393" y="9224"/>
                  </a:cubicBezTo>
                  <a:close/>
                  <a:moveTo>
                    <a:pt x="18883" y="9676"/>
                  </a:moveTo>
                  <a:cubicBezTo>
                    <a:pt x="18827" y="9702"/>
                    <a:pt x="18770" y="9722"/>
                    <a:pt x="18713" y="9748"/>
                  </a:cubicBezTo>
                  <a:cubicBezTo>
                    <a:pt x="18706" y="9748"/>
                    <a:pt x="18699" y="9748"/>
                    <a:pt x="18685" y="9753"/>
                  </a:cubicBezTo>
                  <a:cubicBezTo>
                    <a:pt x="18642" y="9764"/>
                    <a:pt x="18600" y="9769"/>
                    <a:pt x="18564" y="9779"/>
                  </a:cubicBezTo>
                  <a:cubicBezTo>
                    <a:pt x="18671" y="9738"/>
                    <a:pt x="18777" y="9707"/>
                    <a:pt x="18883" y="9676"/>
                  </a:cubicBezTo>
                  <a:close/>
                  <a:moveTo>
                    <a:pt x="17651" y="10164"/>
                  </a:moveTo>
                  <a:cubicBezTo>
                    <a:pt x="17594" y="10184"/>
                    <a:pt x="17545" y="10210"/>
                    <a:pt x="17495" y="10236"/>
                  </a:cubicBezTo>
                  <a:cubicBezTo>
                    <a:pt x="17488" y="10226"/>
                    <a:pt x="17481" y="10215"/>
                    <a:pt x="17474" y="10205"/>
                  </a:cubicBezTo>
                  <a:cubicBezTo>
                    <a:pt x="17530" y="10190"/>
                    <a:pt x="17594" y="10179"/>
                    <a:pt x="17651" y="10164"/>
                  </a:cubicBezTo>
                  <a:close/>
                  <a:moveTo>
                    <a:pt x="18911" y="5030"/>
                  </a:moveTo>
                  <a:cubicBezTo>
                    <a:pt x="18968" y="5092"/>
                    <a:pt x="19032" y="5154"/>
                    <a:pt x="19081" y="5222"/>
                  </a:cubicBezTo>
                  <a:cubicBezTo>
                    <a:pt x="19004" y="5331"/>
                    <a:pt x="18919" y="5440"/>
                    <a:pt x="18834" y="5549"/>
                  </a:cubicBezTo>
                  <a:cubicBezTo>
                    <a:pt x="18862" y="5377"/>
                    <a:pt x="18890" y="5206"/>
                    <a:pt x="18911" y="5030"/>
                  </a:cubicBezTo>
                  <a:close/>
                  <a:moveTo>
                    <a:pt x="17977" y="7506"/>
                  </a:moveTo>
                  <a:cubicBezTo>
                    <a:pt x="18161" y="7293"/>
                    <a:pt x="18331" y="7106"/>
                    <a:pt x="18508" y="6940"/>
                  </a:cubicBezTo>
                  <a:cubicBezTo>
                    <a:pt x="18423" y="7194"/>
                    <a:pt x="18175" y="7418"/>
                    <a:pt x="17970" y="7615"/>
                  </a:cubicBezTo>
                  <a:cubicBezTo>
                    <a:pt x="17878" y="7703"/>
                    <a:pt x="17785" y="7796"/>
                    <a:pt x="17693" y="7890"/>
                  </a:cubicBezTo>
                  <a:cubicBezTo>
                    <a:pt x="17686" y="7864"/>
                    <a:pt x="17679" y="7843"/>
                    <a:pt x="17672" y="7817"/>
                  </a:cubicBezTo>
                  <a:cubicBezTo>
                    <a:pt x="17778" y="7713"/>
                    <a:pt x="17892" y="7604"/>
                    <a:pt x="17977" y="7506"/>
                  </a:cubicBezTo>
                  <a:close/>
                  <a:moveTo>
                    <a:pt x="17580" y="7900"/>
                  </a:moveTo>
                  <a:cubicBezTo>
                    <a:pt x="17587" y="7931"/>
                    <a:pt x="17587" y="7963"/>
                    <a:pt x="17587" y="7994"/>
                  </a:cubicBezTo>
                  <a:cubicBezTo>
                    <a:pt x="17566" y="8020"/>
                    <a:pt x="17538" y="8046"/>
                    <a:pt x="17516" y="8066"/>
                  </a:cubicBezTo>
                  <a:cubicBezTo>
                    <a:pt x="17516" y="8035"/>
                    <a:pt x="17516" y="7999"/>
                    <a:pt x="17516" y="7968"/>
                  </a:cubicBezTo>
                  <a:cubicBezTo>
                    <a:pt x="17530" y="7947"/>
                    <a:pt x="17552" y="7926"/>
                    <a:pt x="17580" y="7900"/>
                  </a:cubicBezTo>
                  <a:close/>
                  <a:moveTo>
                    <a:pt x="16532" y="8933"/>
                  </a:moveTo>
                  <a:cubicBezTo>
                    <a:pt x="16567" y="8938"/>
                    <a:pt x="16603" y="8944"/>
                    <a:pt x="16638" y="8944"/>
                  </a:cubicBezTo>
                  <a:cubicBezTo>
                    <a:pt x="16589" y="9011"/>
                    <a:pt x="16539" y="9079"/>
                    <a:pt x="16489" y="9146"/>
                  </a:cubicBezTo>
                  <a:cubicBezTo>
                    <a:pt x="16475" y="9162"/>
                    <a:pt x="16461" y="9177"/>
                    <a:pt x="16454" y="9198"/>
                  </a:cubicBezTo>
                  <a:cubicBezTo>
                    <a:pt x="16482" y="9105"/>
                    <a:pt x="16511" y="9022"/>
                    <a:pt x="16532" y="8933"/>
                  </a:cubicBezTo>
                  <a:close/>
                  <a:moveTo>
                    <a:pt x="16674" y="10631"/>
                  </a:moveTo>
                  <a:cubicBezTo>
                    <a:pt x="16695" y="10636"/>
                    <a:pt x="16723" y="10646"/>
                    <a:pt x="16744" y="10652"/>
                  </a:cubicBezTo>
                  <a:cubicBezTo>
                    <a:pt x="16546" y="10771"/>
                    <a:pt x="16348" y="10890"/>
                    <a:pt x="16150" y="11005"/>
                  </a:cubicBezTo>
                  <a:cubicBezTo>
                    <a:pt x="16157" y="10994"/>
                    <a:pt x="16164" y="10984"/>
                    <a:pt x="16178" y="10973"/>
                  </a:cubicBezTo>
                  <a:cubicBezTo>
                    <a:pt x="16341" y="10859"/>
                    <a:pt x="16511" y="10745"/>
                    <a:pt x="16674" y="10631"/>
                  </a:cubicBezTo>
                  <a:close/>
                  <a:moveTo>
                    <a:pt x="16072" y="10106"/>
                  </a:moveTo>
                  <a:cubicBezTo>
                    <a:pt x="16121" y="10091"/>
                    <a:pt x="16164" y="10081"/>
                    <a:pt x="16213" y="10070"/>
                  </a:cubicBezTo>
                  <a:cubicBezTo>
                    <a:pt x="16135" y="10122"/>
                    <a:pt x="16057" y="10174"/>
                    <a:pt x="15987" y="10226"/>
                  </a:cubicBezTo>
                  <a:cubicBezTo>
                    <a:pt x="16015" y="10184"/>
                    <a:pt x="16043" y="10143"/>
                    <a:pt x="16072" y="10106"/>
                  </a:cubicBezTo>
                  <a:close/>
                  <a:moveTo>
                    <a:pt x="9478" y="6426"/>
                  </a:moveTo>
                  <a:cubicBezTo>
                    <a:pt x="9464" y="6270"/>
                    <a:pt x="9443" y="6109"/>
                    <a:pt x="9415" y="5959"/>
                  </a:cubicBezTo>
                  <a:cubicBezTo>
                    <a:pt x="9592" y="6099"/>
                    <a:pt x="9698" y="6244"/>
                    <a:pt x="9705" y="6416"/>
                  </a:cubicBezTo>
                  <a:cubicBezTo>
                    <a:pt x="9634" y="6400"/>
                    <a:pt x="9549" y="6405"/>
                    <a:pt x="9478" y="6426"/>
                  </a:cubicBezTo>
                  <a:close/>
                  <a:moveTo>
                    <a:pt x="10647" y="8580"/>
                  </a:moveTo>
                  <a:cubicBezTo>
                    <a:pt x="10583" y="8445"/>
                    <a:pt x="10512" y="8310"/>
                    <a:pt x="10441" y="8175"/>
                  </a:cubicBezTo>
                  <a:cubicBezTo>
                    <a:pt x="10597" y="8316"/>
                    <a:pt x="10725" y="8471"/>
                    <a:pt x="10753" y="8653"/>
                  </a:cubicBezTo>
                  <a:cubicBezTo>
                    <a:pt x="10788" y="8835"/>
                    <a:pt x="10873" y="9001"/>
                    <a:pt x="10973" y="9162"/>
                  </a:cubicBezTo>
                  <a:cubicBezTo>
                    <a:pt x="10859" y="8975"/>
                    <a:pt x="10746" y="8778"/>
                    <a:pt x="10647" y="8580"/>
                  </a:cubicBezTo>
                  <a:close/>
                  <a:moveTo>
                    <a:pt x="5923" y="6104"/>
                  </a:moveTo>
                  <a:cubicBezTo>
                    <a:pt x="5923" y="6016"/>
                    <a:pt x="5930" y="5933"/>
                    <a:pt x="5944" y="5850"/>
                  </a:cubicBezTo>
                  <a:cubicBezTo>
                    <a:pt x="5944" y="5850"/>
                    <a:pt x="5951" y="5855"/>
                    <a:pt x="5951" y="5855"/>
                  </a:cubicBezTo>
                  <a:cubicBezTo>
                    <a:pt x="5966" y="5871"/>
                    <a:pt x="5973" y="5881"/>
                    <a:pt x="5980" y="5897"/>
                  </a:cubicBezTo>
                  <a:cubicBezTo>
                    <a:pt x="5959" y="5969"/>
                    <a:pt x="5937" y="6037"/>
                    <a:pt x="5923" y="6104"/>
                  </a:cubicBezTo>
                  <a:close/>
                  <a:moveTo>
                    <a:pt x="6022" y="6753"/>
                  </a:moveTo>
                  <a:cubicBezTo>
                    <a:pt x="6022" y="6722"/>
                    <a:pt x="6022" y="6665"/>
                    <a:pt x="6022" y="6592"/>
                  </a:cubicBezTo>
                  <a:cubicBezTo>
                    <a:pt x="6029" y="6639"/>
                    <a:pt x="6036" y="6691"/>
                    <a:pt x="6051" y="6737"/>
                  </a:cubicBezTo>
                  <a:cubicBezTo>
                    <a:pt x="6043" y="6805"/>
                    <a:pt x="6036" y="6867"/>
                    <a:pt x="6043" y="6930"/>
                  </a:cubicBezTo>
                  <a:cubicBezTo>
                    <a:pt x="6029" y="6872"/>
                    <a:pt x="6022" y="6810"/>
                    <a:pt x="6022" y="6753"/>
                  </a:cubicBezTo>
                  <a:close/>
                  <a:moveTo>
                    <a:pt x="6199" y="7926"/>
                  </a:moveTo>
                  <a:cubicBezTo>
                    <a:pt x="6157" y="7791"/>
                    <a:pt x="6128" y="7656"/>
                    <a:pt x="6107" y="7521"/>
                  </a:cubicBezTo>
                  <a:cubicBezTo>
                    <a:pt x="6143" y="7646"/>
                    <a:pt x="6192" y="7765"/>
                    <a:pt x="6249" y="7890"/>
                  </a:cubicBezTo>
                  <a:cubicBezTo>
                    <a:pt x="6235" y="7895"/>
                    <a:pt x="6213" y="7911"/>
                    <a:pt x="6199" y="7926"/>
                  </a:cubicBezTo>
                  <a:close/>
                  <a:moveTo>
                    <a:pt x="6376" y="7833"/>
                  </a:moveTo>
                  <a:cubicBezTo>
                    <a:pt x="6270" y="7625"/>
                    <a:pt x="6143" y="7392"/>
                    <a:pt x="6150" y="7174"/>
                  </a:cubicBezTo>
                  <a:cubicBezTo>
                    <a:pt x="6150" y="7137"/>
                    <a:pt x="6079" y="7137"/>
                    <a:pt x="6072" y="7174"/>
                  </a:cubicBezTo>
                  <a:cubicBezTo>
                    <a:pt x="6072" y="7194"/>
                    <a:pt x="6072" y="7215"/>
                    <a:pt x="6072" y="7231"/>
                  </a:cubicBezTo>
                  <a:cubicBezTo>
                    <a:pt x="6065" y="7158"/>
                    <a:pt x="6051" y="7080"/>
                    <a:pt x="6043" y="7007"/>
                  </a:cubicBezTo>
                  <a:cubicBezTo>
                    <a:pt x="6058" y="7070"/>
                    <a:pt x="6100" y="7106"/>
                    <a:pt x="6164" y="7122"/>
                  </a:cubicBezTo>
                  <a:cubicBezTo>
                    <a:pt x="6235" y="7303"/>
                    <a:pt x="6320" y="7490"/>
                    <a:pt x="6405" y="7672"/>
                  </a:cubicBezTo>
                  <a:cubicBezTo>
                    <a:pt x="6426" y="7719"/>
                    <a:pt x="6447" y="7765"/>
                    <a:pt x="6475" y="7817"/>
                  </a:cubicBezTo>
                  <a:cubicBezTo>
                    <a:pt x="6440" y="7822"/>
                    <a:pt x="6405" y="7828"/>
                    <a:pt x="6376" y="7833"/>
                  </a:cubicBezTo>
                  <a:close/>
                  <a:moveTo>
                    <a:pt x="5158" y="11243"/>
                  </a:moveTo>
                  <a:cubicBezTo>
                    <a:pt x="5392" y="11285"/>
                    <a:pt x="5619" y="11383"/>
                    <a:pt x="5845" y="11467"/>
                  </a:cubicBezTo>
                  <a:cubicBezTo>
                    <a:pt x="5611" y="11415"/>
                    <a:pt x="5378" y="11342"/>
                    <a:pt x="5158" y="11243"/>
                  </a:cubicBezTo>
                  <a:close/>
                  <a:moveTo>
                    <a:pt x="4578" y="13496"/>
                  </a:moveTo>
                  <a:cubicBezTo>
                    <a:pt x="4570" y="13450"/>
                    <a:pt x="4563" y="13408"/>
                    <a:pt x="4563" y="13361"/>
                  </a:cubicBezTo>
                  <a:cubicBezTo>
                    <a:pt x="4670" y="13304"/>
                    <a:pt x="4769" y="13247"/>
                    <a:pt x="4875" y="13195"/>
                  </a:cubicBezTo>
                  <a:cubicBezTo>
                    <a:pt x="4755" y="13294"/>
                    <a:pt x="4648" y="13392"/>
                    <a:pt x="4578" y="13496"/>
                  </a:cubicBezTo>
                  <a:close/>
                  <a:moveTo>
                    <a:pt x="4655" y="13600"/>
                  </a:moveTo>
                  <a:cubicBezTo>
                    <a:pt x="4726" y="13475"/>
                    <a:pt x="4854" y="13356"/>
                    <a:pt x="4995" y="13257"/>
                  </a:cubicBezTo>
                  <a:cubicBezTo>
                    <a:pt x="4896" y="13377"/>
                    <a:pt x="4797" y="13501"/>
                    <a:pt x="4655" y="13600"/>
                  </a:cubicBezTo>
                  <a:close/>
                  <a:moveTo>
                    <a:pt x="9563" y="12588"/>
                  </a:moveTo>
                  <a:cubicBezTo>
                    <a:pt x="9570" y="12588"/>
                    <a:pt x="9577" y="12593"/>
                    <a:pt x="9577" y="12593"/>
                  </a:cubicBezTo>
                  <a:cubicBezTo>
                    <a:pt x="9620" y="12645"/>
                    <a:pt x="9669" y="12692"/>
                    <a:pt x="9719" y="12738"/>
                  </a:cubicBezTo>
                  <a:cubicBezTo>
                    <a:pt x="9726" y="12744"/>
                    <a:pt x="9733" y="12749"/>
                    <a:pt x="9740" y="12759"/>
                  </a:cubicBezTo>
                  <a:cubicBezTo>
                    <a:pt x="9754" y="12790"/>
                    <a:pt x="9769" y="12821"/>
                    <a:pt x="9790" y="12853"/>
                  </a:cubicBezTo>
                  <a:cubicBezTo>
                    <a:pt x="9719" y="12759"/>
                    <a:pt x="9641" y="12671"/>
                    <a:pt x="9563" y="12588"/>
                  </a:cubicBezTo>
                  <a:close/>
                  <a:moveTo>
                    <a:pt x="10250" y="21272"/>
                  </a:moveTo>
                  <a:cubicBezTo>
                    <a:pt x="10257" y="21221"/>
                    <a:pt x="10264" y="21169"/>
                    <a:pt x="10271" y="21122"/>
                  </a:cubicBezTo>
                  <a:cubicBezTo>
                    <a:pt x="10279" y="21117"/>
                    <a:pt x="10286" y="21112"/>
                    <a:pt x="10293" y="21106"/>
                  </a:cubicBezTo>
                  <a:cubicBezTo>
                    <a:pt x="10293" y="21101"/>
                    <a:pt x="10300" y="21101"/>
                    <a:pt x="10300" y="21096"/>
                  </a:cubicBezTo>
                  <a:cubicBezTo>
                    <a:pt x="10328" y="21148"/>
                    <a:pt x="10363" y="21195"/>
                    <a:pt x="10399" y="21241"/>
                  </a:cubicBezTo>
                  <a:cubicBezTo>
                    <a:pt x="10349" y="21252"/>
                    <a:pt x="10300" y="21262"/>
                    <a:pt x="10250" y="21272"/>
                  </a:cubicBezTo>
                  <a:close/>
                  <a:moveTo>
                    <a:pt x="10548" y="15708"/>
                  </a:moveTo>
                  <a:cubicBezTo>
                    <a:pt x="10548" y="15708"/>
                    <a:pt x="10548" y="15708"/>
                    <a:pt x="10548" y="15708"/>
                  </a:cubicBezTo>
                  <a:cubicBezTo>
                    <a:pt x="10477" y="15676"/>
                    <a:pt x="10413" y="15640"/>
                    <a:pt x="10349" y="15604"/>
                  </a:cubicBezTo>
                  <a:cubicBezTo>
                    <a:pt x="10349" y="15593"/>
                    <a:pt x="10349" y="15583"/>
                    <a:pt x="10349" y="15573"/>
                  </a:cubicBezTo>
                  <a:cubicBezTo>
                    <a:pt x="10349" y="15573"/>
                    <a:pt x="10349" y="15567"/>
                    <a:pt x="10349" y="15567"/>
                  </a:cubicBezTo>
                  <a:cubicBezTo>
                    <a:pt x="10385" y="15531"/>
                    <a:pt x="10392" y="15479"/>
                    <a:pt x="10371" y="15438"/>
                  </a:cubicBezTo>
                  <a:cubicBezTo>
                    <a:pt x="10434" y="15453"/>
                    <a:pt x="10505" y="15474"/>
                    <a:pt x="10569" y="15495"/>
                  </a:cubicBezTo>
                  <a:cubicBezTo>
                    <a:pt x="10555" y="15562"/>
                    <a:pt x="10555" y="15635"/>
                    <a:pt x="10548" y="15708"/>
                  </a:cubicBezTo>
                  <a:close/>
                  <a:moveTo>
                    <a:pt x="11291" y="11627"/>
                  </a:moveTo>
                  <a:cubicBezTo>
                    <a:pt x="11298" y="11690"/>
                    <a:pt x="11298" y="11757"/>
                    <a:pt x="11291" y="11820"/>
                  </a:cubicBezTo>
                  <a:cubicBezTo>
                    <a:pt x="11220" y="11721"/>
                    <a:pt x="11178" y="11622"/>
                    <a:pt x="11249" y="11560"/>
                  </a:cubicBezTo>
                  <a:cubicBezTo>
                    <a:pt x="11277" y="11534"/>
                    <a:pt x="11263" y="11503"/>
                    <a:pt x="11228" y="11487"/>
                  </a:cubicBezTo>
                  <a:cubicBezTo>
                    <a:pt x="11242" y="11482"/>
                    <a:pt x="11263" y="11477"/>
                    <a:pt x="11277" y="11472"/>
                  </a:cubicBezTo>
                  <a:cubicBezTo>
                    <a:pt x="11284" y="11524"/>
                    <a:pt x="11284" y="11576"/>
                    <a:pt x="11291" y="11627"/>
                  </a:cubicBezTo>
                  <a:close/>
                  <a:moveTo>
                    <a:pt x="11235" y="10927"/>
                  </a:moveTo>
                  <a:cubicBezTo>
                    <a:pt x="11242" y="11067"/>
                    <a:pt x="11256" y="11202"/>
                    <a:pt x="11263" y="11342"/>
                  </a:cubicBezTo>
                  <a:cubicBezTo>
                    <a:pt x="11235" y="11409"/>
                    <a:pt x="11150" y="11425"/>
                    <a:pt x="11043" y="11420"/>
                  </a:cubicBezTo>
                  <a:cubicBezTo>
                    <a:pt x="11107" y="11259"/>
                    <a:pt x="11178" y="11093"/>
                    <a:pt x="11235" y="10927"/>
                  </a:cubicBezTo>
                  <a:close/>
                  <a:moveTo>
                    <a:pt x="11008" y="11503"/>
                  </a:moveTo>
                  <a:cubicBezTo>
                    <a:pt x="11058" y="11508"/>
                    <a:pt x="11107" y="11508"/>
                    <a:pt x="11157" y="11503"/>
                  </a:cubicBezTo>
                  <a:cubicBezTo>
                    <a:pt x="11079" y="11576"/>
                    <a:pt x="11086" y="11664"/>
                    <a:pt x="11128" y="11747"/>
                  </a:cubicBezTo>
                  <a:cubicBezTo>
                    <a:pt x="11079" y="11690"/>
                    <a:pt x="11029" y="11638"/>
                    <a:pt x="10980" y="11581"/>
                  </a:cubicBezTo>
                  <a:cubicBezTo>
                    <a:pt x="10994" y="11560"/>
                    <a:pt x="11001" y="11529"/>
                    <a:pt x="11008" y="11503"/>
                  </a:cubicBezTo>
                  <a:close/>
                  <a:moveTo>
                    <a:pt x="10944" y="21122"/>
                  </a:moveTo>
                  <a:cubicBezTo>
                    <a:pt x="10980" y="21086"/>
                    <a:pt x="11008" y="21044"/>
                    <a:pt x="11036" y="21003"/>
                  </a:cubicBezTo>
                  <a:cubicBezTo>
                    <a:pt x="11043" y="21003"/>
                    <a:pt x="11058" y="21003"/>
                    <a:pt x="11065" y="21003"/>
                  </a:cubicBezTo>
                  <a:cubicBezTo>
                    <a:pt x="11128" y="21023"/>
                    <a:pt x="11192" y="21039"/>
                    <a:pt x="11277" y="21039"/>
                  </a:cubicBezTo>
                  <a:cubicBezTo>
                    <a:pt x="11291" y="21039"/>
                    <a:pt x="11312" y="21039"/>
                    <a:pt x="11327" y="21039"/>
                  </a:cubicBezTo>
                  <a:cubicBezTo>
                    <a:pt x="11327" y="21044"/>
                    <a:pt x="11334" y="21049"/>
                    <a:pt x="11334" y="21054"/>
                  </a:cubicBezTo>
                  <a:cubicBezTo>
                    <a:pt x="11213" y="21070"/>
                    <a:pt x="11079" y="21096"/>
                    <a:pt x="10944" y="21122"/>
                  </a:cubicBezTo>
                  <a:close/>
                  <a:moveTo>
                    <a:pt x="14004" y="13777"/>
                  </a:moveTo>
                  <a:cubicBezTo>
                    <a:pt x="14025" y="13756"/>
                    <a:pt x="14046" y="13735"/>
                    <a:pt x="14060" y="13709"/>
                  </a:cubicBezTo>
                  <a:cubicBezTo>
                    <a:pt x="14067" y="13699"/>
                    <a:pt x="14074" y="13688"/>
                    <a:pt x="14074" y="13678"/>
                  </a:cubicBezTo>
                  <a:cubicBezTo>
                    <a:pt x="14096" y="13699"/>
                    <a:pt x="14124" y="13719"/>
                    <a:pt x="14152" y="13730"/>
                  </a:cubicBezTo>
                  <a:cubicBezTo>
                    <a:pt x="14103" y="13777"/>
                    <a:pt x="14053" y="13823"/>
                    <a:pt x="13990" y="13860"/>
                  </a:cubicBezTo>
                  <a:cubicBezTo>
                    <a:pt x="13975" y="13870"/>
                    <a:pt x="13954" y="13875"/>
                    <a:pt x="13940" y="13886"/>
                  </a:cubicBezTo>
                  <a:cubicBezTo>
                    <a:pt x="13968" y="13854"/>
                    <a:pt x="13989" y="13818"/>
                    <a:pt x="14004" y="13777"/>
                  </a:cubicBezTo>
                  <a:close/>
                  <a:moveTo>
                    <a:pt x="14145" y="16476"/>
                  </a:moveTo>
                  <a:cubicBezTo>
                    <a:pt x="14089" y="16559"/>
                    <a:pt x="14018" y="16637"/>
                    <a:pt x="13954" y="16720"/>
                  </a:cubicBezTo>
                  <a:cubicBezTo>
                    <a:pt x="13940" y="16678"/>
                    <a:pt x="13926" y="16642"/>
                    <a:pt x="13904" y="16606"/>
                  </a:cubicBezTo>
                  <a:cubicBezTo>
                    <a:pt x="13997" y="16491"/>
                    <a:pt x="14096" y="16382"/>
                    <a:pt x="14202" y="16273"/>
                  </a:cubicBezTo>
                  <a:cubicBezTo>
                    <a:pt x="14216" y="16268"/>
                    <a:pt x="14237" y="16263"/>
                    <a:pt x="14252" y="16258"/>
                  </a:cubicBezTo>
                  <a:cubicBezTo>
                    <a:pt x="14273" y="16253"/>
                    <a:pt x="14294" y="16242"/>
                    <a:pt x="14322" y="16237"/>
                  </a:cubicBezTo>
                  <a:cubicBezTo>
                    <a:pt x="14266" y="16315"/>
                    <a:pt x="14209" y="16393"/>
                    <a:pt x="14145" y="16476"/>
                  </a:cubicBezTo>
                  <a:close/>
                  <a:moveTo>
                    <a:pt x="14379" y="15349"/>
                  </a:moveTo>
                  <a:cubicBezTo>
                    <a:pt x="14351" y="15339"/>
                    <a:pt x="14315" y="15324"/>
                    <a:pt x="14287" y="15313"/>
                  </a:cubicBezTo>
                  <a:cubicBezTo>
                    <a:pt x="14365" y="15303"/>
                    <a:pt x="14443" y="15292"/>
                    <a:pt x="14521" y="15282"/>
                  </a:cubicBezTo>
                  <a:cubicBezTo>
                    <a:pt x="14478" y="15303"/>
                    <a:pt x="14429" y="15324"/>
                    <a:pt x="14379" y="15349"/>
                  </a:cubicBezTo>
                  <a:close/>
                  <a:moveTo>
                    <a:pt x="15342" y="14877"/>
                  </a:moveTo>
                  <a:cubicBezTo>
                    <a:pt x="15165" y="14965"/>
                    <a:pt x="14988" y="15048"/>
                    <a:pt x="14811" y="15137"/>
                  </a:cubicBezTo>
                  <a:cubicBezTo>
                    <a:pt x="14584" y="15189"/>
                    <a:pt x="14351" y="15209"/>
                    <a:pt x="14117" y="15240"/>
                  </a:cubicBezTo>
                  <a:cubicBezTo>
                    <a:pt x="14074" y="15246"/>
                    <a:pt x="14053" y="15292"/>
                    <a:pt x="14089" y="15313"/>
                  </a:cubicBezTo>
                  <a:cubicBezTo>
                    <a:pt x="14145" y="15344"/>
                    <a:pt x="14202" y="15375"/>
                    <a:pt x="14266" y="15396"/>
                  </a:cubicBezTo>
                  <a:cubicBezTo>
                    <a:pt x="14195" y="15433"/>
                    <a:pt x="14117" y="15469"/>
                    <a:pt x="14046" y="15505"/>
                  </a:cubicBezTo>
                  <a:cubicBezTo>
                    <a:pt x="14011" y="15464"/>
                    <a:pt x="13919" y="15490"/>
                    <a:pt x="13940" y="15542"/>
                  </a:cubicBezTo>
                  <a:cubicBezTo>
                    <a:pt x="13940" y="15547"/>
                    <a:pt x="13947" y="15552"/>
                    <a:pt x="13947" y="15557"/>
                  </a:cubicBezTo>
                  <a:cubicBezTo>
                    <a:pt x="13869" y="15593"/>
                    <a:pt x="13791" y="15630"/>
                    <a:pt x="13713" y="15671"/>
                  </a:cubicBezTo>
                  <a:cubicBezTo>
                    <a:pt x="13671" y="15692"/>
                    <a:pt x="13628" y="15718"/>
                    <a:pt x="13586" y="15739"/>
                  </a:cubicBezTo>
                  <a:cubicBezTo>
                    <a:pt x="13558" y="15625"/>
                    <a:pt x="13522" y="15510"/>
                    <a:pt x="13487" y="15407"/>
                  </a:cubicBezTo>
                  <a:cubicBezTo>
                    <a:pt x="13473" y="15355"/>
                    <a:pt x="13451" y="15303"/>
                    <a:pt x="13437" y="15251"/>
                  </a:cubicBezTo>
                  <a:cubicBezTo>
                    <a:pt x="13416" y="15105"/>
                    <a:pt x="13395" y="14960"/>
                    <a:pt x="13366" y="14820"/>
                  </a:cubicBezTo>
                  <a:cubicBezTo>
                    <a:pt x="13473" y="14628"/>
                    <a:pt x="13635" y="14436"/>
                    <a:pt x="13735" y="14259"/>
                  </a:cubicBezTo>
                  <a:cubicBezTo>
                    <a:pt x="13777" y="14181"/>
                    <a:pt x="13820" y="14104"/>
                    <a:pt x="13869" y="14026"/>
                  </a:cubicBezTo>
                  <a:cubicBezTo>
                    <a:pt x="14039" y="13948"/>
                    <a:pt x="14188" y="13849"/>
                    <a:pt x="14308" y="13725"/>
                  </a:cubicBezTo>
                  <a:cubicBezTo>
                    <a:pt x="14322" y="13714"/>
                    <a:pt x="14344" y="13704"/>
                    <a:pt x="14358" y="13688"/>
                  </a:cubicBezTo>
                  <a:cubicBezTo>
                    <a:pt x="14365" y="13678"/>
                    <a:pt x="14372" y="13662"/>
                    <a:pt x="14379" y="13652"/>
                  </a:cubicBezTo>
                  <a:cubicBezTo>
                    <a:pt x="14407" y="13621"/>
                    <a:pt x="14429" y="13595"/>
                    <a:pt x="14450" y="13564"/>
                  </a:cubicBezTo>
                  <a:cubicBezTo>
                    <a:pt x="14478" y="13527"/>
                    <a:pt x="14499" y="13496"/>
                    <a:pt x="14521" y="13460"/>
                  </a:cubicBezTo>
                  <a:cubicBezTo>
                    <a:pt x="14889" y="13174"/>
                    <a:pt x="15094" y="12780"/>
                    <a:pt x="15314" y="12427"/>
                  </a:cubicBezTo>
                  <a:cubicBezTo>
                    <a:pt x="15378" y="12323"/>
                    <a:pt x="15243" y="12193"/>
                    <a:pt x="15087" y="12261"/>
                  </a:cubicBezTo>
                  <a:cubicBezTo>
                    <a:pt x="15087" y="12256"/>
                    <a:pt x="15080" y="12250"/>
                    <a:pt x="15080" y="12245"/>
                  </a:cubicBezTo>
                  <a:cubicBezTo>
                    <a:pt x="15278" y="12012"/>
                    <a:pt x="15470" y="11773"/>
                    <a:pt x="15654" y="11529"/>
                  </a:cubicBezTo>
                  <a:cubicBezTo>
                    <a:pt x="15661" y="11529"/>
                    <a:pt x="15668" y="11529"/>
                    <a:pt x="15675" y="11529"/>
                  </a:cubicBezTo>
                  <a:cubicBezTo>
                    <a:pt x="15668" y="11534"/>
                    <a:pt x="15682" y="11544"/>
                    <a:pt x="15689" y="11539"/>
                  </a:cubicBezTo>
                  <a:cubicBezTo>
                    <a:pt x="15696" y="11534"/>
                    <a:pt x="15703" y="11534"/>
                    <a:pt x="15710" y="11529"/>
                  </a:cubicBezTo>
                  <a:cubicBezTo>
                    <a:pt x="15774" y="11529"/>
                    <a:pt x="15831" y="11518"/>
                    <a:pt x="15888" y="11508"/>
                  </a:cubicBezTo>
                  <a:cubicBezTo>
                    <a:pt x="15852" y="11550"/>
                    <a:pt x="15831" y="11591"/>
                    <a:pt x="15810" y="11633"/>
                  </a:cubicBezTo>
                  <a:cubicBezTo>
                    <a:pt x="15675" y="11939"/>
                    <a:pt x="16114" y="12245"/>
                    <a:pt x="16461" y="12417"/>
                  </a:cubicBezTo>
                  <a:cubicBezTo>
                    <a:pt x="16298" y="12671"/>
                    <a:pt x="15930" y="12858"/>
                    <a:pt x="15888" y="13148"/>
                  </a:cubicBezTo>
                  <a:cubicBezTo>
                    <a:pt x="15859" y="13309"/>
                    <a:pt x="15951" y="13439"/>
                    <a:pt x="16036" y="13590"/>
                  </a:cubicBezTo>
                  <a:cubicBezTo>
                    <a:pt x="16072" y="13657"/>
                    <a:pt x="16242" y="13896"/>
                    <a:pt x="16312" y="14067"/>
                  </a:cubicBezTo>
                  <a:cubicBezTo>
                    <a:pt x="16291" y="14083"/>
                    <a:pt x="16277" y="14093"/>
                    <a:pt x="16256" y="14109"/>
                  </a:cubicBezTo>
                  <a:cubicBezTo>
                    <a:pt x="16213" y="14067"/>
                    <a:pt x="16093" y="14083"/>
                    <a:pt x="16086" y="14145"/>
                  </a:cubicBezTo>
                  <a:cubicBezTo>
                    <a:pt x="16086" y="14150"/>
                    <a:pt x="16086" y="14156"/>
                    <a:pt x="16079" y="14166"/>
                  </a:cubicBezTo>
                  <a:cubicBezTo>
                    <a:pt x="16079" y="14166"/>
                    <a:pt x="16072" y="14171"/>
                    <a:pt x="16072" y="14171"/>
                  </a:cubicBezTo>
                  <a:cubicBezTo>
                    <a:pt x="16057" y="14176"/>
                    <a:pt x="16043" y="14181"/>
                    <a:pt x="16036" y="14187"/>
                  </a:cubicBezTo>
                  <a:cubicBezTo>
                    <a:pt x="16015" y="14192"/>
                    <a:pt x="16022" y="14223"/>
                    <a:pt x="16043" y="14223"/>
                  </a:cubicBezTo>
                  <a:cubicBezTo>
                    <a:pt x="16065" y="14223"/>
                    <a:pt x="16079" y="14223"/>
                    <a:pt x="16100" y="14223"/>
                  </a:cubicBezTo>
                  <a:cubicBezTo>
                    <a:pt x="16100" y="14223"/>
                    <a:pt x="16100" y="14223"/>
                    <a:pt x="16100" y="14223"/>
                  </a:cubicBezTo>
                  <a:cubicBezTo>
                    <a:pt x="16079" y="14239"/>
                    <a:pt x="16057" y="14254"/>
                    <a:pt x="16029" y="14275"/>
                  </a:cubicBezTo>
                  <a:cubicBezTo>
                    <a:pt x="16008" y="14296"/>
                    <a:pt x="16043" y="14322"/>
                    <a:pt x="16065" y="14301"/>
                  </a:cubicBezTo>
                  <a:cubicBezTo>
                    <a:pt x="16086" y="14285"/>
                    <a:pt x="16114" y="14270"/>
                    <a:pt x="16135" y="14249"/>
                  </a:cubicBezTo>
                  <a:cubicBezTo>
                    <a:pt x="16164" y="14259"/>
                    <a:pt x="16199" y="14254"/>
                    <a:pt x="16220" y="14239"/>
                  </a:cubicBezTo>
                  <a:cubicBezTo>
                    <a:pt x="16256" y="14218"/>
                    <a:pt x="16263" y="14192"/>
                    <a:pt x="16263" y="14161"/>
                  </a:cubicBezTo>
                  <a:cubicBezTo>
                    <a:pt x="16284" y="14145"/>
                    <a:pt x="16305" y="14135"/>
                    <a:pt x="16320" y="14119"/>
                  </a:cubicBezTo>
                  <a:cubicBezTo>
                    <a:pt x="16327" y="14140"/>
                    <a:pt x="16327" y="14161"/>
                    <a:pt x="16334" y="14181"/>
                  </a:cubicBezTo>
                  <a:cubicBezTo>
                    <a:pt x="16029" y="14410"/>
                    <a:pt x="15725" y="14633"/>
                    <a:pt x="15399" y="14846"/>
                  </a:cubicBezTo>
                  <a:cubicBezTo>
                    <a:pt x="15392" y="14856"/>
                    <a:pt x="15370" y="14867"/>
                    <a:pt x="15342" y="14877"/>
                  </a:cubicBezTo>
                  <a:close/>
                  <a:moveTo>
                    <a:pt x="15661" y="15931"/>
                  </a:moveTo>
                  <a:cubicBezTo>
                    <a:pt x="15661" y="15931"/>
                    <a:pt x="15668" y="15931"/>
                    <a:pt x="15661" y="15931"/>
                  </a:cubicBezTo>
                  <a:cubicBezTo>
                    <a:pt x="15824" y="15915"/>
                    <a:pt x="15987" y="15905"/>
                    <a:pt x="16142" y="15900"/>
                  </a:cubicBezTo>
                  <a:cubicBezTo>
                    <a:pt x="16256" y="15931"/>
                    <a:pt x="16369" y="15962"/>
                    <a:pt x="16489" y="15988"/>
                  </a:cubicBezTo>
                  <a:cubicBezTo>
                    <a:pt x="16213" y="15978"/>
                    <a:pt x="15937" y="15962"/>
                    <a:pt x="15661" y="15931"/>
                  </a:cubicBezTo>
                  <a:close/>
                  <a:moveTo>
                    <a:pt x="17460" y="15422"/>
                  </a:moveTo>
                  <a:cubicBezTo>
                    <a:pt x="17460" y="15422"/>
                    <a:pt x="17453" y="15422"/>
                    <a:pt x="17460" y="15422"/>
                  </a:cubicBezTo>
                  <a:cubicBezTo>
                    <a:pt x="17715" y="15220"/>
                    <a:pt x="17991" y="15028"/>
                    <a:pt x="18281" y="14846"/>
                  </a:cubicBezTo>
                  <a:cubicBezTo>
                    <a:pt x="18295" y="14841"/>
                    <a:pt x="18302" y="14830"/>
                    <a:pt x="18317" y="14825"/>
                  </a:cubicBezTo>
                  <a:cubicBezTo>
                    <a:pt x="18168" y="14955"/>
                    <a:pt x="18026" y="15090"/>
                    <a:pt x="17863" y="15214"/>
                  </a:cubicBezTo>
                  <a:cubicBezTo>
                    <a:pt x="17778" y="15266"/>
                    <a:pt x="17615" y="15339"/>
                    <a:pt x="17460" y="15422"/>
                  </a:cubicBezTo>
                  <a:close/>
                  <a:moveTo>
                    <a:pt x="18118" y="16253"/>
                  </a:moveTo>
                  <a:cubicBezTo>
                    <a:pt x="18281" y="16279"/>
                    <a:pt x="18430" y="16320"/>
                    <a:pt x="18543" y="16398"/>
                  </a:cubicBezTo>
                  <a:cubicBezTo>
                    <a:pt x="18402" y="16382"/>
                    <a:pt x="18260" y="16325"/>
                    <a:pt x="18118" y="1625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79101">
            <a:off x="1448932" y="2583385"/>
            <a:ext cx="3763337" cy="15552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0979101">
            <a:off x="1712766" y="4200481"/>
            <a:ext cx="3763337" cy="1275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4473" y="438303"/>
            <a:ext cx="1701800" cy="29732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4473" y="754813"/>
            <a:ext cx="1701800" cy="29732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4473" y="1071324"/>
            <a:ext cx="1701800" cy="29732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550C623-09AA-9A4A-A091-4F5594E396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3648" y="640759"/>
            <a:ext cx="3795352" cy="2460282"/>
          </a:xfrm>
          <a:custGeom>
            <a:avLst/>
            <a:gdLst>
              <a:gd name="connsiteX0" fmla="*/ 2050502 w 3795352"/>
              <a:gd name="connsiteY0" fmla="*/ 1209848 h 2460282"/>
              <a:gd name="connsiteX1" fmla="*/ 2008562 w 3795352"/>
              <a:gd name="connsiteY1" fmla="*/ 1248626 h 2460282"/>
              <a:gd name="connsiteX2" fmla="*/ 2031453 w 3795352"/>
              <a:gd name="connsiteY2" fmla="*/ 1264206 h 2460282"/>
              <a:gd name="connsiteX3" fmla="*/ 2050502 w 3795352"/>
              <a:gd name="connsiteY3" fmla="*/ 1209848 h 2460282"/>
              <a:gd name="connsiteX4" fmla="*/ 1908372 w 3795352"/>
              <a:gd name="connsiteY4" fmla="*/ 1179604 h 2460282"/>
              <a:gd name="connsiteX5" fmla="*/ 1920697 w 3795352"/>
              <a:gd name="connsiteY5" fmla="*/ 1236882 h 2460282"/>
              <a:gd name="connsiteX6" fmla="*/ 1964718 w 3795352"/>
              <a:gd name="connsiteY6" fmla="*/ 1219209 h 2460282"/>
              <a:gd name="connsiteX7" fmla="*/ 1908372 w 3795352"/>
              <a:gd name="connsiteY7" fmla="*/ 1179604 h 2460282"/>
              <a:gd name="connsiteX8" fmla="*/ 1197156 w 3795352"/>
              <a:gd name="connsiteY8" fmla="*/ 722 h 2460282"/>
              <a:gd name="connsiteX9" fmla="*/ 1218836 w 3795352"/>
              <a:gd name="connsiteY9" fmla="*/ 66269 h 2460282"/>
              <a:gd name="connsiteX10" fmla="*/ 1182564 w 3795352"/>
              <a:gd name="connsiteY10" fmla="*/ 371596 h 2460282"/>
              <a:gd name="connsiteX11" fmla="*/ 1283634 w 3795352"/>
              <a:gd name="connsiteY11" fmla="*/ 639832 h 2460282"/>
              <a:gd name="connsiteX12" fmla="*/ 1470633 w 3795352"/>
              <a:gd name="connsiteY12" fmla="*/ 866909 h 2460282"/>
              <a:gd name="connsiteX13" fmla="*/ 1588960 w 3795352"/>
              <a:gd name="connsiteY13" fmla="*/ 966669 h 2460282"/>
              <a:gd name="connsiteX14" fmla="*/ 1722430 w 3795352"/>
              <a:gd name="connsiteY14" fmla="*/ 1027363 h 2460282"/>
              <a:gd name="connsiteX15" fmla="*/ 1848328 w 3795352"/>
              <a:gd name="connsiteY15" fmla="*/ 962832 h 2460282"/>
              <a:gd name="connsiteX16" fmla="*/ 1936016 w 3795352"/>
              <a:gd name="connsiteY16" fmla="*/ 921673 h 2460282"/>
              <a:gd name="connsiteX17" fmla="*/ 2153477 w 3795352"/>
              <a:gd name="connsiteY17" fmla="*/ 978529 h 2460282"/>
              <a:gd name="connsiteX18" fmla="*/ 2197321 w 3795352"/>
              <a:gd name="connsiteY18" fmla="*/ 1086079 h 2460282"/>
              <a:gd name="connsiteX19" fmla="*/ 2321283 w 3795352"/>
              <a:gd name="connsiteY19" fmla="*/ 1183979 h 2460282"/>
              <a:gd name="connsiteX20" fmla="*/ 2613226 w 3795352"/>
              <a:gd name="connsiteY20" fmla="*/ 1133169 h 2460282"/>
              <a:gd name="connsiteX21" fmla="*/ 2788603 w 3795352"/>
              <a:gd name="connsiteY21" fmla="*/ 1062593 h 2460282"/>
              <a:gd name="connsiteX22" fmla="*/ 3055719 w 3795352"/>
              <a:gd name="connsiteY22" fmla="*/ 855166 h 2460282"/>
              <a:gd name="connsiteX23" fmla="*/ 3143407 w 3795352"/>
              <a:gd name="connsiteY23" fmla="*/ 737732 h 2460282"/>
              <a:gd name="connsiteX24" fmla="*/ 3196760 w 3795352"/>
              <a:gd name="connsiteY24" fmla="*/ 532166 h 2460282"/>
              <a:gd name="connsiteX25" fmla="*/ 3193062 w 3795352"/>
              <a:gd name="connsiteY25" fmla="*/ 371596 h 2460282"/>
              <a:gd name="connsiteX26" fmla="*/ 3332166 w 3795352"/>
              <a:gd name="connsiteY26" fmla="*/ 498912 h 2460282"/>
              <a:gd name="connsiteX27" fmla="*/ 3429540 w 3795352"/>
              <a:gd name="connsiteY27" fmla="*/ 616346 h 2460282"/>
              <a:gd name="connsiteX28" fmla="*/ 3523039 w 3795352"/>
              <a:gd name="connsiteY28" fmla="*/ 759242 h 2460282"/>
              <a:gd name="connsiteX29" fmla="*/ 3626047 w 3795352"/>
              <a:gd name="connsiteY29" fmla="*/ 972599 h 2460282"/>
              <a:gd name="connsiteX30" fmla="*/ 3694718 w 3795352"/>
              <a:gd name="connsiteY30" fmla="*/ 1140959 h 2460282"/>
              <a:gd name="connsiteX31" fmla="*/ 3750008 w 3795352"/>
              <a:gd name="connsiteY31" fmla="*/ 1342572 h 2460282"/>
              <a:gd name="connsiteX32" fmla="*/ 3793852 w 3795352"/>
              <a:gd name="connsiteY32" fmla="*/ 1624412 h 2460282"/>
              <a:gd name="connsiteX33" fmla="*/ 3671828 w 3795352"/>
              <a:gd name="connsiteY33" fmla="*/ 1544186 h 2460282"/>
              <a:gd name="connsiteX34" fmla="*/ 3523039 w 3795352"/>
              <a:gd name="connsiteY34" fmla="*/ 1461982 h 2460282"/>
              <a:gd name="connsiteX35" fmla="*/ 3217714 w 3795352"/>
              <a:gd name="connsiteY35" fmla="*/ 1432566 h 2460282"/>
              <a:gd name="connsiteX36" fmla="*/ 3067164 w 3795352"/>
              <a:gd name="connsiteY36" fmla="*/ 1538256 h 2460282"/>
              <a:gd name="connsiteX37" fmla="*/ 3038463 w 3795352"/>
              <a:gd name="connsiteY37" fmla="*/ 1781029 h 2460282"/>
              <a:gd name="connsiteX38" fmla="*/ 2904993 w 3795352"/>
              <a:gd name="connsiteY38" fmla="*/ 1679292 h 2460282"/>
              <a:gd name="connsiteX39" fmla="*/ 2727679 w 3795352"/>
              <a:gd name="connsiteY39" fmla="*/ 1602902 h 2460282"/>
              <a:gd name="connsiteX40" fmla="*/ 2521664 w 3795352"/>
              <a:gd name="connsiteY40" fmla="*/ 1620576 h 2460282"/>
              <a:gd name="connsiteX41" fmla="*/ 2424290 w 3795352"/>
              <a:gd name="connsiteY41" fmla="*/ 1712546 h 2460282"/>
              <a:gd name="connsiteX42" fmla="*/ 2386257 w 3795352"/>
              <a:gd name="connsiteY42" fmla="*/ 1984619 h 2460282"/>
              <a:gd name="connsiteX43" fmla="*/ 2147666 w 3795352"/>
              <a:gd name="connsiteY43" fmla="*/ 1857419 h 2460282"/>
              <a:gd name="connsiteX44" fmla="*/ 1863471 w 3795352"/>
              <a:gd name="connsiteY44" fmla="*/ 2059032 h 2460282"/>
              <a:gd name="connsiteX45" fmla="*/ 1724366 w 3795352"/>
              <a:gd name="connsiteY45" fmla="*/ 2270412 h 2460282"/>
              <a:gd name="connsiteX46" fmla="*/ 1640376 w 3795352"/>
              <a:gd name="connsiteY46" fmla="*/ 2448539 h 2460282"/>
              <a:gd name="connsiteX47" fmla="*/ 1638439 w 3795352"/>
              <a:gd name="connsiteY47" fmla="*/ 2460282 h 2460282"/>
              <a:gd name="connsiteX48" fmla="*/ 1634565 w 3795352"/>
              <a:gd name="connsiteY48" fmla="*/ 2448539 h 2460282"/>
              <a:gd name="connsiteX49" fmla="*/ 1659392 w 3795352"/>
              <a:gd name="connsiteY49" fmla="*/ 1918112 h 2460282"/>
              <a:gd name="connsiteX50" fmla="*/ 1516414 w 3795352"/>
              <a:gd name="connsiteY50" fmla="*/ 1602902 h 2460282"/>
              <a:gd name="connsiteX51" fmla="*/ 1342798 w 3795352"/>
              <a:gd name="connsiteY51" fmla="*/ 1532442 h 2460282"/>
              <a:gd name="connsiteX52" fmla="*/ 1180627 w 3795352"/>
              <a:gd name="connsiteY52" fmla="*/ 1614646 h 2460282"/>
              <a:gd name="connsiteX53" fmla="*/ 1136782 w 3795352"/>
              <a:gd name="connsiteY53" fmla="*/ 1579416 h 2460282"/>
              <a:gd name="connsiteX54" fmla="*/ 1094875 w 3795352"/>
              <a:gd name="connsiteY54" fmla="*/ 1324899 h 2460282"/>
              <a:gd name="connsiteX55" fmla="*/ 938515 w 3795352"/>
              <a:gd name="connsiteY55" fmla="*/ 1223162 h 2460282"/>
              <a:gd name="connsiteX56" fmla="*/ 686718 w 3795352"/>
              <a:gd name="connsiteY56" fmla="*/ 1264206 h 2460282"/>
              <a:gd name="connsiteX57" fmla="*/ 537929 w 3795352"/>
              <a:gd name="connsiteY57" fmla="*/ 1324899 h 2460282"/>
              <a:gd name="connsiteX58" fmla="*/ 616109 w 3795352"/>
              <a:gd name="connsiteY58" fmla="*/ 1168399 h 2460282"/>
              <a:gd name="connsiteX59" fmla="*/ 656080 w 3795352"/>
              <a:gd name="connsiteY59" fmla="*/ 888419 h 2460282"/>
              <a:gd name="connsiteX60" fmla="*/ 505530 w 3795352"/>
              <a:gd name="connsiteY60" fmla="*/ 710293 h 2460282"/>
              <a:gd name="connsiteX61" fmla="*/ 211650 w 3795352"/>
              <a:gd name="connsiteY61" fmla="*/ 677039 h 2460282"/>
              <a:gd name="connsiteX62" fmla="*/ 0 w 3795352"/>
              <a:gd name="connsiteY62" fmla="*/ 735756 h 2460282"/>
              <a:gd name="connsiteX63" fmla="*/ 118327 w 3795352"/>
              <a:gd name="connsiteY63" fmla="*/ 592859 h 2460282"/>
              <a:gd name="connsiteX64" fmla="*/ 221335 w 3795352"/>
              <a:gd name="connsiteY64" fmla="*/ 494959 h 2460282"/>
              <a:gd name="connsiteX65" fmla="*/ 366250 w 3795352"/>
              <a:gd name="connsiteY65" fmla="*/ 365783 h 2460282"/>
              <a:gd name="connsiteX66" fmla="*/ 492148 w 3795352"/>
              <a:gd name="connsiteY66" fmla="*/ 271836 h 2460282"/>
              <a:gd name="connsiteX67" fmla="*/ 675273 w 3795352"/>
              <a:gd name="connsiteY67" fmla="*/ 166146 h 2460282"/>
              <a:gd name="connsiteX68" fmla="*/ 846952 w 3795352"/>
              <a:gd name="connsiteY68" fmla="*/ 89756 h 2460282"/>
              <a:gd name="connsiteX69" fmla="*/ 1073921 w 3795352"/>
              <a:gd name="connsiteY69" fmla="*/ 23249 h 2460282"/>
              <a:gd name="connsiteX70" fmla="*/ 1197156 w 3795352"/>
              <a:gd name="connsiteY70" fmla="*/ 722 h 246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795352" h="2460282">
                <a:moveTo>
                  <a:pt x="2050502" y="1209848"/>
                </a:moveTo>
                <a:cubicBezTo>
                  <a:pt x="2032969" y="1206387"/>
                  <a:pt x="2012854" y="1214834"/>
                  <a:pt x="2008562" y="1248626"/>
                </a:cubicBezTo>
                <a:cubicBezTo>
                  <a:pt x="2012260" y="1252463"/>
                  <a:pt x="2020007" y="1268159"/>
                  <a:pt x="2031453" y="1264206"/>
                </a:cubicBezTo>
                <a:cubicBezTo>
                  <a:pt x="2101775" y="1254468"/>
                  <a:pt x="2079724" y="1215617"/>
                  <a:pt x="2050502" y="1209848"/>
                </a:cubicBezTo>
                <a:close/>
                <a:moveTo>
                  <a:pt x="1908372" y="1179604"/>
                </a:moveTo>
                <a:cubicBezTo>
                  <a:pt x="1893581" y="1179619"/>
                  <a:pt x="1890235" y="1195781"/>
                  <a:pt x="1920697" y="1236882"/>
                </a:cubicBezTo>
                <a:cubicBezTo>
                  <a:pt x="1936016" y="1242696"/>
                  <a:pt x="1981798" y="1254439"/>
                  <a:pt x="1964718" y="1219209"/>
                </a:cubicBezTo>
                <a:cubicBezTo>
                  <a:pt x="1949399" y="1195722"/>
                  <a:pt x="1923163" y="1179590"/>
                  <a:pt x="1908372" y="1179604"/>
                </a:cubicBezTo>
                <a:close/>
                <a:moveTo>
                  <a:pt x="1197156" y="722"/>
                </a:moveTo>
                <a:cubicBezTo>
                  <a:pt x="1236004" y="-3202"/>
                  <a:pt x="1257927" y="7553"/>
                  <a:pt x="1218836" y="66269"/>
                </a:cubicBezTo>
                <a:cubicBezTo>
                  <a:pt x="1180627" y="158239"/>
                  <a:pt x="1154038" y="269859"/>
                  <a:pt x="1182564" y="371596"/>
                </a:cubicBezTo>
                <a:cubicBezTo>
                  <a:pt x="1192072" y="469496"/>
                  <a:pt x="1241727" y="557629"/>
                  <a:pt x="1283634" y="639832"/>
                </a:cubicBezTo>
                <a:cubicBezTo>
                  <a:pt x="1337163" y="722036"/>
                  <a:pt x="1405835" y="800286"/>
                  <a:pt x="1470633" y="866909"/>
                </a:cubicBezTo>
                <a:cubicBezTo>
                  <a:pt x="1506906" y="898186"/>
                  <a:pt x="1546876" y="935392"/>
                  <a:pt x="1588960" y="966669"/>
                </a:cubicBezTo>
                <a:cubicBezTo>
                  <a:pt x="1642312" y="1000039"/>
                  <a:pt x="1665203" y="1003876"/>
                  <a:pt x="1722430" y="1027363"/>
                </a:cubicBezTo>
                <a:cubicBezTo>
                  <a:pt x="1815929" y="1060732"/>
                  <a:pt x="1848328" y="1009806"/>
                  <a:pt x="1848328" y="962832"/>
                </a:cubicBezTo>
                <a:cubicBezTo>
                  <a:pt x="1934080" y="702502"/>
                  <a:pt x="1926508" y="847376"/>
                  <a:pt x="1936016" y="921673"/>
                </a:cubicBezTo>
                <a:cubicBezTo>
                  <a:pt x="1943588" y="1015619"/>
                  <a:pt x="2105759" y="1048989"/>
                  <a:pt x="2153477" y="978529"/>
                </a:cubicBezTo>
                <a:cubicBezTo>
                  <a:pt x="2239229" y="862956"/>
                  <a:pt x="2233594" y="970622"/>
                  <a:pt x="2197321" y="1086079"/>
                </a:cubicBezTo>
                <a:cubicBezTo>
                  <a:pt x="2143969" y="1199676"/>
                  <a:pt x="2233594" y="1209442"/>
                  <a:pt x="2321283" y="1183979"/>
                </a:cubicBezTo>
                <a:cubicBezTo>
                  <a:pt x="2422354" y="1182003"/>
                  <a:pt x="2519726" y="1154679"/>
                  <a:pt x="2613226" y="1133169"/>
                </a:cubicBezTo>
                <a:cubicBezTo>
                  <a:pt x="2674150" y="1113519"/>
                  <a:pt x="2733314" y="1092009"/>
                  <a:pt x="2788603" y="1062593"/>
                </a:cubicBezTo>
                <a:cubicBezTo>
                  <a:pt x="2889674" y="1009806"/>
                  <a:pt x="2981236" y="941322"/>
                  <a:pt x="3055719" y="855166"/>
                </a:cubicBezTo>
                <a:cubicBezTo>
                  <a:pt x="3090054" y="817959"/>
                  <a:pt x="3114882" y="780753"/>
                  <a:pt x="3143407" y="737732"/>
                </a:cubicBezTo>
                <a:cubicBezTo>
                  <a:pt x="3181617" y="677039"/>
                  <a:pt x="3183554" y="600649"/>
                  <a:pt x="3196760" y="532166"/>
                </a:cubicBezTo>
                <a:cubicBezTo>
                  <a:pt x="3204508" y="492983"/>
                  <a:pt x="3145344" y="336366"/>
                  <a:pt x="3193062" y="371596"/>
                </a:cubicBezTo>
                <a:cubicBezTo>
                  <a:pt x="3244478" y="404966"/>
                  <a:pt x="3288322" y="453916"/>
                  <a:pt x="3332166" y="498912"/>
                </a:cubicBezTo>
                <a:cubicBezTo>
                  <a:pt x="3370376" y="536119"/>
                  <a:pt x="3397141" y="577163"/>
                  <a:pt x="3429540" y="616346"/>
                </a:cubicBezTo>
                <a:cubicBezTo>
                  <a:pt x="3460002" y="661343"/>
                  <a:pt x="3494338" y="718083"/>
                  <a:pt x="3523039" y="759242"/>
                </a:cubicBezTo>
                <a:cubicBezTo>
                  <a:pt x="3557375" y="829702"/>
                  <a:pt x="3591711" y="900162"/>
                  <a:pt x="3626047" y="972599"/>
                </a:cubicBezTo>
                <a:cubicBezTo>
                  <a:pt x="3648937" y="1027363"/>
                  <a:pt x="3666017" y="1086079"/>
                  <a:pt x="3694718" y="1140959"/>
                </a:cubicBezTo>
                <a:cubicBezTo>
                  <a:pt x="3707924" y="1209442"/>
                  <a:pt x="3734689" y="1274089"/>
                  <a:pt x="3750008" y="1342572"/>
                </a:cubicBezTo>
                <a:cubicBezTo>
                  <a:pt x="3765151" y="1436519"/>
                  <a:pt x="3803361" y="1528489"/>
                  <a:pt x="3793852" y="1624412"/>
                </a:cubicBezTo>
                <a:cubicBezTo>
                  <a:pt x="3751945" y="1597089"/>
                  <a:pt x="3715672" y="1575463"/>
                  <a:pt x="3671828" y="1544186"/>
                </a:cubicBezTo>
                <a:cubicBezTo>
                  <a:pt x="3626047" y="1516746"/>
                  <a:pt x="3576392" y="1475702"/>
                  <a:pt x="3523039" y="1461982"/>
                </a:cubicBezTo>
                <a:cubicBezTo>
                  <a:pt x="3425666" y="1434542"/>
                  <a:pt x="3322658" y="1411056"/>
                  <a:pt x="3217714" y="1432566"/>
                </a:cubicBezTo>
                <a:cubicBezTo>
                  <a:pt x="3166298" y="1461982"/>
                  <a:pt x="3090054" y="1473726"/>
                  <a:pt x="3067164" y="1538256"/>
                </a:cubicBezTo>
                <a:cubicBezTo>
                  <a:pt x="3004127" y="1591159"/>
                  <a:pt x="3097626" y="1804516"/>
                  <a:pt x="3038463" y="1781029"/>
                </a:cubicBezTo>
                <a:cubicBezTo>
                  <a:pt x="2990744" y="1743822"/>
                  <a:pt x="2954648" y="1708592"/>
                  <a:pt x="2904993" y="1679292"/>
                </a:cubicBezTo>
                <a:cubicBezTo>
                  <a:pt x="2847766" y="1642086"/>
                  <a:pt x="2790540" y="1620576"/>
                  <a:pt x="2727679" y="1602902"/>
                </a:cubicBezTo>
                <a:cubicBezTo>
                  <a:pt x="2657070" y="1581392"/>
                  <a:pt x="2586462" y="1591159"/>
                  <a:pt x="2521664" y="1620576"/>
                </a:cubicBezTo>
                <a:cubicBezTo>
                  <a:pt x="2494899" y="1645923"/>
                  <a:pt x="2433799" y="1663596"/>
                  <a:pt x="2424290" y="1712546"/>
                </a:cubicBezTo>
                <a:cubicBezTo>
                  <a:pt x="2367064" y="1790796"/>
                  <a:pt x="2391891" y="1896486"/>
                  <a:pt x="2386257" y="1984619"/>
                </a:cubicBezTo>
                <a:cubicBezTo>
                  <a:pt x="2323220" y="1918112"/>
                  <a:pt x="2245039" y="1841722"/>
                  <a:pt x="2147666" y="1857419"/>
                </a:cubicBezTo>
                <a:cubicBezTo>
                  <a:pt x="2039024" y="1896486"/>
                  <a:pt x="1934080" y="1965085"/>
                  <a:pt x="1863471" y="2059032"/>
                </a:cubicBezTo>
                <a:cubicBezTo>
                  <a:pt x="1810118" y="2115772"/>
                  <a:pt x="1760463" y="2195999"/>
                  <a:pt x="1724366" y="2270412"/>
                </a:cubicBezTo>
                <a:cubicBezTo>
                  <a:pt x="1693728" y="2323315"/>
                  <a:pt x="1665203" y="2395636"/>
                  <a:pt x="1640376" y="2448539"/>
                </a:cubicBezTo>
                <a:lnTo>
                  <a:pt x="1638439" y="2460282"/>
                </a:lnTo>
                <a:lnTo>
                  <a:pt x="1634565" y="2448539"/>
                </a:lnTo>
                <a:cubicBezTo>
                  <a:pt x="1665203" y="2276226"/>
                  <a:pt x="1695665" y="2094262"/>
                  <a:pt x="1659392" y="1918112"/>
                </a:cubicBezTo>
                <a:cubicBezTo>
                  <a:pt x="1636502" y="1806492"/>
                  <a:pt x="1607977" y="1683129"/>
                  <a:pt x="1516414" y="1602902"/>
                </a:cubicBezTo>
                <a:cubicBezTo>
                  <a:pt x="1476268" y="1549999"/>
                  <a:pt x="1403898" y="1522676"/>
                  <a:pt x="1342798" y="1532442"/>
                </a:cubicBezTo>
                <a:cubicBezTo>
                  <a:pt x="1281698" y="1542209"/>
                  <a:pt x="1224471" y="1565696"/>
                  <a:pt x="1180627" y="1614646"/>
                </a:cubicBezTo>
                <a:cubicBezTo>
                  <a:pt x="1119703" y="1691036"/>
                  <a:pt x="1108257" y="1675339"/>
                  <a:pt x="1136782" y="1579416"/>
                </a:cubicBezTo>
                <a:cubicBezTo>
                  <a:pt x="1165484" y="1495236"/>
                  <a:pt x="1133085" y="1397336"/>
                  <a:pt x="1094875" y="1324899"/>
                </a:cubicBezTo>
                <a:cubicBezTo>
                  <a:pt x="1054728" y="1270136"/>
                  <a:pt x="1003313" y="1234906"/>
                  <a:pt x="938515" y="1223162"/>
                </a:cubicBezTo>
                <a:cubicBezTo>
                  <a:pt x="850650" y="1205489"/>
                  <a:pt x="761025" y="1230952"/>
                  <a:pt x="686718" y="1264206"/>
                </a:cubicBezTo>
                <a:cubicBezTo>
                  <a:pt x="637063" y="1270136"/>
                  <a:pt x="570328" y="1326876"/>
                  <a:pt x="537929" y="1324899"/>
                </a:cubicBezTo>
                <a:cubicBezTo>
                  <a:pt x="562757" y="1274089"/>
                  <a:pt x="585647" y="1217233"/>
                  <a:pt x="616109" y="1168399"/>
                </a:cubicBezTo>
                <a:cubicBezTo>
                  <a:pt x="639000" y="1078289"/>
                  <a:pt x="688655" y="986319"/>
                  <a:pt x="656080" y="888419"/>
                </a:cubicBezTo>
                <a:cubicBezTo>
                  <a:pt x="648508" y="806216"/>
                  <a:pt x="581774" y="731803"/>
                  <a:pt x="505530" y="710293"/>
                </a:cubicBezTo>
                <a:cubicBezTo>
                  <a:pt x="415729" y="655529"/>
                  <a:pt x="310960" y="669133"/>
                  <a:pt x="211650" y="677039"/>
                </a:cubicBezTo>
                <a:cubicBezTo>
                  <a:pt x="146852" y="688782"/>
                  <a:pt x="39971" y="747499"/>
                  <a:pt x="0" y="735756"/>
                </a:cubicBezTo>
                <a:cubicBezTo>
                  <a:pt x="38210" y="688782"/>
                  <a:pt x="78180" y="641809"/>
                  <a:pt x="118327" y="592859"/>
                </a:cubicBezTo>
                <a:cubicBezTo>
                  <a:pt x="152663" y="559606"/>
                  <a:pt x="181188" y="516469"/>
                  <a:pt x="221335" y="494959"/>
                </a:cubicBezTo>
                <a:cubicBezTo>
                  <a:pt x="265179" y="446009"/>
                  <a:pt x="314658" y="406942"/>
                  <a:pt x="366250" y="365783"/>
                </a:cubicBezTo>
                <a:cubicBezTo>
                  <a:pt x="410094" y="332529"/>
                  <a:pt x="450065" y="301136"/>
                  <a:pt x="492148" y="271836"/>
                </a:cubicBezTo>
                <a:cubicBezTo>
                  <a:pt x="553072" y="236606"/>
                  <a:pt x="614173" y="189632"/>
                  <a:pt x="675273" y="166146"/>
                </a:cubicBezTo>
                <a:cubicBezTo>
                  <a:pt x="728626" y="134753"/>
                  <a:pt x="787789" y="109406"/>
                  <a:pt x="846952" y="89756"/>
                </a:cubicBezTo>
                <a:cubicBezTo>
                  <a:pt x="919322" y="56503"/>
                  <a:pt x="995741" y="38829"/>
                  <a:pt x="1073921" y="23249"/>
                </a:cubicBezTo>
                <a:cubicBezTo>
                  <a:pt x="1102535" y="23249"/>
                  <a:pt x="1158308" y="4646"/>
                  <a:pt x="1197156" y="722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6C0888-B7A3-42BD-B9DF-91A984965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6"/>
            <a:ext cx="9144000" cy="6848867"/>
          </a:xfrm>
          <a:prstGeom prst="rect">
            <a:avLst/>
          </a:prstGeom>
        </p:spPr>
      </p:pic>
      <p:sp>
        <p:nvSpPr>
          <p:cNvPr id="88" name="Title 1">
            <a:extLst>
              <a:ext uri="{FF2B5EF4-FFF2-40B4-BE49-F238E27FC236}">
                <a16:creationId xmlns:a16="http://schemas.microsoft.com/office/drawing/2014/main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3709150"/>
            <a:ext cx="78866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 smtClean="0">
                <a:ln w="3175" cmpd="sng">
                  <a:noFill/>
                </a:ln>
                <a:solidFill>
                  <a:schemeClr val="tx1"/>
                </a:solidFill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C047-D4C6-4716-A78B-EE5000FD1F52}"/>
              </a:ext>
            </a:extLst>
          </p:cNvPr>
          <p:cNvSpPr txBox="1"/>
          <p:nvPr userDrawn="1"/>
        </p:nvSpPr>
        <p:spPr>
          <a:xfrm>
            <a:off x="3153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3757" y="6125270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4C982F-2435-454E-964B-6E2FA8DAE509}"/>
              </a:ext>
            </a:extLst>
          </p:cNvPr>
          <p:cNvSpPr txBox="1"/>
          <p:nvPr userDrawn="1"/>
        </p:nvSpPr>
        <p:spPr>
          <a:xfrm>
            <a:off x="6140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1267" y="6125270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475A9A-CDDE-42D3-A31B-0620B825F2A0}"/>
              </a:ext>
            </a:extLst>
          </p:cNvPr>
          <p:cNvGrpSpPr/>
          <p:nvPr userDrawn="1"/>
        </p:nvGrpSpPr>
        <p:grpSpPr>
          <a:xfrm>
            <a:off x="628650" y="1946104"/>
            <a:ext cx="7891272" cy="1481328"/>
            <a:chOff x="628650" y="1946104"/>
            <a:chExt cx="7891272" cy="148132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825DDC-B1B7-4A22-AE1A-DFFE8C468588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481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C08C7C-E3C9-4D9C-80B0-16E41E85987D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319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49656F-2DAE-40AB-AA90-DB2938FC49A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158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D712ED-28B0-410A-9BD1-7616FBF74042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99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849DA16-5630-42C0-B032-CF4E4236809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835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F035CF-B43D-439C-AD0F-8D953B579313}"/>
                </a:ext>
              </a:extLst>
            </p:cNvPr>
            <p:cNvSpPr/>
            <p:nvPr userDrawn="1"/>
          </p:nvSpPr>
          <p:spPr>
            <a:xfrm>
              <a:off x="628651" y="1946104"/>
              <a:ext cx="671123" cy="670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E5DA4D-2356-4A5A-9A78-37FC3426A8A4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4813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4FE7071-946A-4F12-893A-526B25468EB3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3198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B4820EC-57AA-49FD-9B74-B858DD1AE71D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1583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29BCA57-159F-4238-A8C6-090DBF3ED9CB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9968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20D4EDF-EA25-4D8A-B8A4-0AB513B97627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835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D4305EB-B3E8-44B7-8B0F-EA03970179FF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670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F0C67D4-85EB-4EE5-AF2E-00FE916B8A0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4813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DDFC57-9EC3-437D-B2FC-B6290981C500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3198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6BFD32E-3CA9-47B8-A9E9-842EB47B3C3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1583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F6C923-45B6-4A07-BF72-4EA3A79B94E2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9968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EDAF0FF-ED88-4001-ACE8-F2C99F0F6081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8353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BB3B5D8-C72B-482B-9920-23107B3B85FD}"/>
                </a:ext>
              </a:extLst>
            </p:cNvPr>
            <p:cNvSpPr/>
            <p:nvPr userDrawn="1"/>
          </p:nvSpPr>
          <p:spPr>
            <a:xfrm>
              <a:off x="2233128" y="1946104"/>
              <a:ext cx="671123" cy="6706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547ECFF-5A99-4BDD-9D82-AF7E2BC6ED91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4813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24D3EB6-7B2A-44AF-9F83-2EB304CB9012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3198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473FD6F-105A-4A5E-BB7B-E748A685D5A6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15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339347A-FF0E-40C7-89C0-36AFFF6F9E7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9968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C367306-AB93-4C38-8042-A2D897E1965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83534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4D63E32-A004-4AFD-BE82-56549F30C11C}"/>
                </a:ext>
              </a:extLst>
            </p:cNvPr>
            <p:cNvSpPr/>
            <p:nvPr userDrawn="1"/>
          </p:nvSpPr>
          <p:spPr>
            <a:xfrm>
              <a:off x="3035367" y="1946104"/>
              <a:ext cx="671123" cy="670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5194278-6696-4FD2-8D66-10625FBCACA4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4813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3383B67-395B-4618-94B2-8FFB09170689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3198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CFCFB25-1D6C-475A-A271-185C58B6D8CD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158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3828B87-D0D9-4219-9A26-4E60D6640DC7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996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2F1CA9D-A578-4C66-ACB9-661F5482120A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835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A4A2F3-8BCC-434A-B746-2BDB48D8AB71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670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CE36C5-39FB-4F90-8E32-674401CD3D3F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4813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6E16A70-98A2-4827-A41D-0E0D06F225EA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3198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1D78562-9E82-4152-A4A8-69D145DC1F39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1583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FF04718-41E7-4CBC-B319-0FCB4F715A30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996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84528AC-5133-4570-AE06-21420B61A9DB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8353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B7BE177-89EB-4FA3-9079-8FA861814FF7}"/>
                </a:ext>
              </a:extLst>
            </p:cNvPr>
            <p:cNvSpPr/>
            <p:nvPr userDrawn="1"/>
          </p:nvSpPr>
          <p:spPr>
            <a:xfrm>
              <a:off x="4639844" y="1946104"/>
              <a:ext cx="671123" cy="670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9C8021D-DDA1-4E1E-8E0D-CB3AC805ED0E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481328"/>
            </a:xfrm>
            <a:prstGeom prst="rect">
              <a:avLst/>
            </a:pr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8DCABD2-698D-4425-BB59-83846A51C9F3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319832"/>
            </a:xfrm>
            <a:prstGeom prst="rect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F65B3E0-F086-48E1-803B-AB3B20CFB869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158334"/>
            </a:xfrm>
            <a:prstGeom prst="rect">
              <a:avLst/>
            </a:pr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E6D9187-7623-4588-904C-A809428DC8CD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996838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90931BC-3EC0-4505-ACD9-4358033DE4F6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835342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4D4E93C-BC1B-4461-9A45-29B483EC73BF}"/>
                </a:ext>
              </a:extLst>
            </p:cNvPr>
            <p:cNvSpPr/>
            <p:nvPr userDrawn="1"/>
          </p:nvSpPr>
          <p:spPr>
            <a:xfrm>
              <a:off x="5442083" y="1946104"/>
              <a:ext cx="671123" cy="670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E3B6DB-4A45-4C4C-9100-69A6FEAB2F71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48132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E52722F-33D2-44D1-ADE2-F379ECF8E85C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319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146F01B-FAF7-459A-95FC-471FD6F44FE7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1583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BCD4ABC-5320-4DF8-A422-49658D6A72DF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996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75E9A33-9E0E-4E18-A5DD-86EF652AD6FB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8353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6DE6780-4E8C-4FC1-AD40-851153AC9C0E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67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3CF397D-F42D-4CB6-A604-09A609A110B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481328"/>
            </a:xfrm>
            <a:prstGeom prst="rect">
              <a:avLst/>
            </a:prstGeom>
            <a:solidFill>
              <a:schemeClr val="accent5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57D5D7B-B1AE-46F9-A720-823F6987157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319832"/>
            </a:xfrm>
            <a:prstGeom prst="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3F776C9-C8F5-41AB-A50C-E17AA2489CAC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158334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D7A8D87-B1EB-43D5-8080-17E8C01FB2DA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996838"/>
            </a:xfrm>
            <a:prstGeom prst="rect">
              <a:avLst/>
            </a:prstGeom>
            <a:solidFill>
              <a:schemeClr val="accent5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C74B798-98F8-436D-8519-8E6975A11FE1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835342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1D3983B-1AF9-4D52-AE43-A0EF0DBE0B61}"/>
                </a:ext>
              </a:extLst>
            </p:cNvPr>
            <p:cNvSpPr/>
            <p:nvPr userDrawn="1"/>
          </p:nvSpPr>
          <p:spPr>
            <a:xfrm>
              <a:off x="7046560" y="1946104"/>
              <a:ext cx="671123" cy="670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394C317-F0E7-4FE1-9D1F-8580B23BF1CD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4813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13B29DD-5A5D-44F2-904F-8A6C2779618A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319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1DC7031-3EC5-4E19-BB0E-3673D17D72DC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158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3313C41-419B-4E5B-A156-8115FB45AE2E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996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3F2405F-A612-4FB4-BEF9-2AD77DF769F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835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5C345FB-FDED-488A-9DD9-31B2B83CFB1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670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73" name="Shape">
            <a:extLst>
              <a:ext uri="{FF2B5EF4-FFF2-40B4-BE49-F238E27FC236}">
                <a16:creationId xmlns:a16="http://schemas.microsoft.com/office/drawing/2014/main" id="{059D2321-7506-0E40-B5C2-9ADD8A3EA12A}"/>
              </a:ext>
            </a:extLst>
          </p:cNvPr>
          <p:cNvSpPr/>
          <p:nvPr userDrawn="1"/>
        </p:nvSpPr>
        <p:spPr>
          <a:xfrm>
            <a:off x="7895234" y="790099"/>
            <a:ext cx="1155020" cy="7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315" extrusionOk="0">
                <a:moveTo>
                  <a:pt x="13541" y="21237"/>
                </a:moveTo>
                <a:cubicBezTo>
                  <a:pt x="13346" y="20821"/>
                  <a:pt x="13116" y="20249"/>
                  <a:pt x="12886" y="19859"/>
                </a:cubicBezTo>
                <a:cubicBezTo>
                  <a:pt x="12603" y="19288"/>
                  <a:pt x="12231" y="18690"/>
                  <a:pt x="11877" y="18274"/>
                </a:cubicBezTo>
                <a:cubicBezTo>
                  <a:pt x="11363" y="17598"/>
                  <a:pt x="10690" y="17156"/>
                  <a:pt x="10000" y="17000"/>
                </a:cubicBezTo>
                <a:cubicBezTo>
                  <a:pt x="9398" y="17026"/>
                  <a:pt x="9026" y="17780"/>
                  <a:pt x="8708" y="18404"/>
                </a:cubicBezTo>
                <a:cubicBezTo>
                  <a:pt x="8584" y="17676"/>
                  <a:pt x="8637" y="16740"/>
                  <a:pt x="8212" y="16168"/>
                </a:cubicBezTo>
                <a:cubicBezTo>
                  <a:pt x="8106" y="15779"/>
                  <a:pt x="7734" y="15701"/>
                  <a:pt x="7557" y="15545"/>
                </a:cubicBezTo>
                <a:cubicBezTo>
                  <a:pt x="7150" y="15389"/>
                  <a:pt x="6725" y="15415"/>
                  <a:pt x="6335" y="15701"/>
                </a:cubicBezTo>
                <a:cubicBezTo>
                  <a:pt x="5981" y="15935"/>
                  <a:pt x="5662" y="16194"/>
                  <a:pt x="5361" y="16610"/>
                </a:cubicBezTo>
                <a:cubicBezTo>
                  <a:pt x="5096" y="16922"/>
                  <a:pt x="4919" y="17286"/>
                  <a:pt x="4671" y="17650"/>
                </a:cubicBezTo>
                <a:cubicBezTo>
                  <a:pt x="4334" y="17936"/>
                  <a:pt x="4689" y="16013"/>
                  <a:pt x="4264" y="15649"/>
                </a:cubicBezTo>
                <a:cubicBezTo>
                  <a:pt x="4069" y="15155"/>
                  <a:pt x="3609" y="15155"/>
                  <a:pt x="3272" y="14973"/>
                </a:cubicBezTo>
                <a:cubicBezTo>
                  <a:pt x="2635" y="14947"/>
                  <a:pt x="2051" y="15285"/>
                  <a:pt x="1502" y="15675"/>
                </a:cubicBezTo>
                <a:cubicBezTo>
                  <a:pt x="1201" y="15857"/>
                  <a:pt x="953" y="16272"/>
                  <a:pt x="705" y="16584"/>
                </a:cubicBezTo>
                <a:cubicBezTo>
                  <a:pt x="475" y="16922"/>
                  <a:pt x="280" y="17130"/>
                  <a:pt x="68" y="17442"/>
                </a:cubicBezTo>
                <a:cubicBezTo>
                  <a:pt x="-74" y="16636"/>
                  <a:pt x="50" y="15831"/>
                  <a:pt x="50" y="14999"/>
                </a:cubicBezTo>
                <a:cubicBezTo>
                  <a:pt x="68" y="14401"/>
                  <a:pt x="174" y="13829"/>
                  <a:pt x="174" y="13231"/>
                </a:cubicBezTo>
                <a:cubicBezTo>
                  <a:pt x="280" y="12737"/>
                  <a:pt x="333" y="12192"/>
                  <a:pt x="404" y="11698"/>
                </a:cubicBezTo>
                <a:cubicBezTo>
                  <a:pt x="546" y="11048"/>
                  <a:pt x="670" y="10398"/>
                  <a:pt x="811" y="9748"/>
                </a:cubicBezTo>
                <a:cubicBezTo>
                  <a:pt x="935" y="9358"/>
                  <a:pt x="1094" y="8838"/>
                  <a:pt x="1218" y="8397"/>
                </a:cubicBezTo>
                <a:cubicBezTo>
                  <a:pt x="1378" y="8033"/>
                  <a:pt x="1484" y="7643"/>
                  <a:pt x="1679" y="7279"/>
                </a:cubicBezTo>
                <a:cubicBezTo>
                  <a:pt x="1891" y="6811"/>
                  <a:pt x="2104" y="6369"/>
                  <a:pt x="2387" y="6005"/>
                </a:cubicBezTo>
                <a:cubicBezTo>
                  <a:pt x="2635" y="5641"/>
                  <a:pt x="2440" y="7045"/>
                  <a:pt x="2511" y="7357"/>
                </a:cubicBezTo>
                <a:cubicBezTo>
                  <a:pt x="2652" y="7903"/>
                  <a:pt x="2741" y="8553"/>
                  <a:pt x="3024" y="8994"/>
                </a:cubicBezTo>
                <a:cubicBezTo>
                  <a:pt x="3237" y="9306"/>
                  <a:pt x="3414" y="9592"/>
                  <a:pt x="3662" y="9852"/>
                </a:cubicBezTo>
                <a:cubicBezTo>
                  <a:pt x="4193" y="10476"/>
                  <a:pt x="4795" y="10918"/>
                  <a:pt x="5432" y="11204"/>
                </a:cubicBezTo>
                <a:cubicBezTo>
                  <a:pt x="5786" y="11386"/>
                  <a:pt x="6158" y="11464"/>
                  <a:pt x="6530" y="11542"/>
                </a:cubicBezTo>
                <a:cubicBezTo>
                  <a:pt x="7114" y="11594"/>
                  <a:pt x="7698" y="11672"/>
                  <a:pt x="8300" y="11542"/>
                </a:cubicBezTo>
                <a:cubicBezTo>
                  <a:pt x="8849" y="11620"/>
                  <a:pt x="9363" y="11438"/>
                  <a:pt x="8938" y="10554"/>
                </a:cubicBezTo>
                <a:cubicBezTo>
                  <a:pt x="8619" y="9618"/>
                  <a:pt x="8477" y="8761"/>
                  <a:pt x="9097" y="9592"/>
                </a:cubicBezTo>
                <a:cubicBezTo>
                  <a:pt x="9433" y="10112"/>
                  <a:pt x="10354" y="9618"/>
                  <a:pt x="10319" y="8812"/>
                </a:cubicBezTo>
                <a:cubicBezTo>
                  <a:pt x="10301" y="8163"/>
                  <a:pt x="10124" y="6967"/>
                  <a:pt x="10885" y="9020"/>
                </a:cubicBezTo>
                <a:cubicBezTo>
                  <a:pt x="10921" y="9436"/>
                  <a:pt x="11169" y="9800"/>
                  <a:pt x="11682" y="9384"/>
                </a:cubicBezTo>
                <a:cubicBezTo>
                  <a:pt x="11983" y="9098"/>
                  <a:pt x="12125" y="9046"/>
                  <a:pt x="12408" y="8683"/>
                </a:cubicBezTo>
                <a:cubicBezTo>
                  <a:pt x="12620" y="8345"/>
                  <a:pt x="12833" y="7981"/>
                  <a:pt x="13010" y="7669"/>
                </a:cubicBezTo>
                <a:cubicBezTo>
                  <a:pt x="13329" y="7019"/>
                  <a:pt x="13665" y="6265"/>
                  <a:pt x="13895" y="5485"/>
                </a:cubicBezTo>
                <a:cubicBezTo>
                  <a:pt x="14072" y="4732"/>
                  <a:pt x="14285" y="3926"/>
                  <a:pt x="14231" y="3094"/>
                </a:cubicBezTo>
                <a:cubicBezTo>
                  <a:pt x="14302" y="2210"/>
                  <a:pt x="14037" y="1301"/>
                  <a:pt x="13718" y="573"/>
                </a:cubicBezTo>
                <a:cubicBezTo>
                  <a:pt x="13151" y="-285"/>
                  <a:pt x="14196" y="105"/>
                  <a:pt x="14532" y="1"/>
                </a:cubicBezTo>
                <a:cubicBezTo>
                  <a:pt x="15011" y="1"/>
                  <a:pt x="15471" y="53"/>
                  <a:pt x="15931" y="235"/>
                </a:cubicBezTo>
                <a:cubicBezTo>
                  <a:pt x="16285" y="313"/>
                  <a:pt x="16675" y="443"/>
                  <a:pt x="17011" y="625"/>
                </a:cubicBezTo>
                <a:cubicBezTo>
                  <a:pt x="17401" y="755"/>
                  <a:pt x="17808" y="1041"/>
                  <a:pt x="18197" y="1249"/>
                </a:cubicBezTo>
                <a:cubicBezTo>
                  <a:pt x="18463" y="1431"/>
                  <a:pt x="18746" y="1638"/>
                  <a:pt x="19030" y="1846"/>
                </a:cubicBezTo>
                <a:cubicBezTo>
                  <a:pt x="19366" y="2106"/>
                  <a:pt x="19702" y="2366"/>
                  <a:pt x="20003" y="2704"/>
                </a:cubicBezTo>
                <a:cubicBezTo>
                  <a:pt x="20269" y="2808"/>
                  <a:pt x="20464" y="3146"/>
                  <a:pt x="20694" y="3380"/>
                </a:cubicBezTo>
                <a:cubicBezTo>
                  <a:pt x="20977" y="3744"/>
                  <a:pt x="21260" y="4056"/>
                  <a:pt x="21526" y="4394"/>
                </a:cubicBezTo>
                <a:cubicBezTo>
                  <a:pt x="21296" y="4550"/>
                  <a:pt x="20605" y="4212"/>
                  <a:pt x="20234" y="4212"/>
                </a:cubicBezTo>
                <a:cubicBezTo>
                  <a:pt x="19632" y="4290"/>
                  <a:pt x="19012" y="4342"/>
                  <a:pt x="18534" y="4914"/>
                </a:cubicBezTo>
                <a:cubicBezTo>
                  <a:pt x="18109" y="5225"/>
                  <a:pt x="17790" y="5927"/>
                  <a:pt x="17826" y="6629"/>
                </a:cubicBezTo>
                <a:cubicBezTo>
                  <a:pt x="17737" y="7513"/>
                  <a:pt x="18109" y="8215"/>
                  <a:pt x="18339" y="8916"/>
                </a:cubicBezTo>
                <a:cubicBezTo>
                  <a:pt x="18569" y="9280"/>
                  <a:pt x="18764" y="9748"/>
                  <a:pt x="18959" y="10112"/>
                </a:cubicBezTo>
                <a:cubicBezTo>
                  <a:pt x="18764" y="10190"/>
                  <a:pt x="18321" y="9800"/>
                  <a:pt x="18020" y="9826"/>
                </a:cubicBezTo>
                <a:cubicBezTo>
                  <a:pt x="17542" y="9670"/>
                  <a:pt x="16994" y="9566"/>
                  <a:pt x="16498" y="9852"/>
                </a:cubicBezTo>
                <a:cubicBezTo>
                  <a:pt x="16144" y="10034"/>
                  <a:pt x="15860" y="10424"/>
                  <a:pt x="15683" y="10944"/>
                </a:cubicBezTo>
                <a:cubicBezTo>
                  <a:pt x="15524" y="11594"/>
                  <a:pt x="15418" y="12477"/>
                  <a:pt x="15683" y="13153"/>
                </a:cubicBezTo>
                <a:cubicBezTo>
                  <a:pt x="15949" y="13933"/>
                  <a:pt x="15896" y="14063"/>
                  <a:pt x="15453" y="13517"/>
                </a:cubicBezTo>
                <a:cubicBezTo>
                  <a:pt x="15152" y="13179"/>
                  <a:pt x="14798" y="13075"/>
                  <a:pt x="14426" y="13075"/>
                </a:cubicBezTo>
                <a:cubicBezTo>
                  <a:pt x="14055" y="13075"/>
                  <a:pt x="13665" y="13413"/>
                  <a:pt x="13470" y="13933"/>
                </a:cubicBezTo>
                <a:cubicBezTo>
                  <a:pt x="13010" y="14739"/>
                  <a:pt x="12957" y="15831"/>
                  <a:pt x="12939" y="16792"/>
                </a:cubicBezTo>
                <a:cubicBezTo>
                  <a:pt x="12904" y="18326"/>
                  <a:pt x="13258" y="19807"/>
                  <a:pt x="13594" y="21211"/>
                </a:cubicBezTo>
                <a:lnTo>
                  <a:pt x="13594" y="21315"/>
                </a:lnTo>
                <a:lnTo>
                  <a:pt x="13541" y="21237"/>
                </a:lnTo>
                <a:close/>
                <a:moveTo>
                  <a:pt x="10230" y="11672"/>
                </a:moveTo>
                <a:cubicBezTo>
                  <a:pt x="10071" y="10944"/>
                  <a:pt x="9433" y="11880"/>
                  <a:pt x="10106" y="11854"/>
                </a:cubicBezTo>
                <a:cubicBezTo>
                  <a:pt x="10177" y="11854"/>
                  <a:pt x="10212" y="11698"/>
                  <a:pt x="10230" y="11672"/>
                </a:cubicBezTo>
                <a:close/>
                <a:moveTo>
                  <a:pt x="10726" y="11438"/>
                </a:moveTo>
                <a:cubicBezTo>
                  <a:pt x="11009" y="10658"/>
                  <a:pt x="10584" y="10918"/>
                  <a:pt x="10460" y="11360"/>
                </a:cubicBezTo>
                <a:cubicBezTo>
                  <a:pt x="10389" y="11698"/>
                  <a:pt x="10655" y="11516"/>
                  <a:pt x="10726" y="1143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578ECDCE-9A69-7143-A961-5CF330CD5B06}"/>
              </a:ext>
            </a:extLst>
          </p:cNvPr>
          <p:cNvSpPr/>
          <p:nvPr userDrawn="1"/>
        </p:nvSpPr>
        <p:spPr>
          <a:xfrm>
            <a:off x="5948105" y="175304"/>
            <a:ext cx="1890248" cy="1193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160" extrusionOk="0">
                <a:moveTo>
                  <a:pt x="9305" y="21160"/>
                </a:moveTo>
                <a:lnTo>
                  <a:pt x="9283" y="21059"/>
                </a:lnTo>
                <a:cubicBezTo>
                  <a:pt x="9457" y="19577"/>
                  <a:pt x="9630" y="18012"/>
                  <a:pt x="9424" y="16497"/>
                </a:cubicBezTo>
                <a:cubicBezTo>
                  <a:pt x="9294" y="15537"/>
                  <a:pt x="9132" y="14476"/>
                  <a:pt x="8612" y="13786"/>
                </a:cubicBezTo>
                <a:cubicBezTo>
                  <a:pt x="8384" y="13331"/>
                  <a:pt x="7973" y="13096"/>
                  <a:pt x="7626" y="13180"/>
                </a:cubicBezTo>
                <a:cubicBezTo>
                  <a:pt x="7279" y="13264"/>
                  <a:pt x="6954" y="13466"/>
                  <a:pt x="6705" y="13887"/>
                </a:cubicBezTo>
                <a:cubicBezTo>
                  <a:pt x="6359" y="14544"/>
                  <a:pt x="6294" y="14409"/>
                  <a:pt x="6456" y="13584"/>
                </a:cubicBezTo>
                <a:cubicBezTo>
                  <a:pt x="6619" y="12860"/>
                  <a:pt x="6435" y="12018"/>
                  <a:pt x="6218" y="11395"/>
                </a:cubicBezTo>
                <a:cubicBezTo>
                  <a:pt x="5990" y="10924"/>
                  <a:pt x="5698" y="10621"/>
                  <a:pt x="5330" y="10520"/>
                </a:cubicBezTo>
                <a:cubicBezTo>
                  <a:pt x="4831" y="10368"/>
                  <a:pt x="4322" y="10587"/>
                  <a:pt x="3900" y="10873"/>
                </a:cubicBezTo>
                <a:cubicBezTo>
                  <a:pt x="3618" y="10924"/>
                  <a:pt x="3239" y="11412"/>
                  <a:pt x="3055" y="11395"/>
                </a:cubicBezTo>
                <a:cubicBezTo>
                  <a:pt x="3196" y="10958"/>
                  <a:pt x="3326" y="10469"/>
                  <a:pt x="3499" y="10049"/>
                </a:cubicBezTo>
                <a:cubicBezTo>
                  <a:pt x="3629" y="9274"/>
                  <a:pt x="3911" y="8483"/>
                  <a:pt x="3726" y="7641"/>
                </a:cubicBezTo>
                <a:cubicBezTo>
                  <a:pt x="3683" y="6934"/>
                  <a:pt x="3304" y="6294"/>
                  <a:pt x="2871" y="6109"/>
                </a:cubicBezTo>
                <a:cubicBezTo>
                  <a:pt x="2361" y="5638"/>
                  <a:pt x="1766" y="5755"/>
                  <a:pt x="1202" y="5823"/>
                </a:cubicBezTo>
                <a:cubicBezTo>
                  <a:pt x="834" y="5924"/>
                  <a:pt x="227" y="6429"/>
                  <a:pt x="0" y="6328"/>
                </a:cubicBezTo>
                <a:cubicBezTo>
                  <a:pt x="217" y="5924"/>
                  <a:pt x="444" y="5520"/>
                  <a:pt x="672" y="5099"/>
                </a:cubicBezTo>
                <a:cubicBezTo>
                  <a:pt x="867" y="4813"/>
                  <a:pt x="1029" y="4442"/>
                  <a:pt x="1257" y="4257"/>
                </a:cubicBezTo>
                <a:cubicBezTo>
                  <a:pt x="1506" y="3836"/>
                  <a:pt x="1787" y="3500"/>
                  <a:pt x="2080" y="3146"/>
                </a:cubicBezTo>
                <a:cubicBezTo>
                  <a:pt x="2329" y="2860"/>
                  <a:pt x="2556" y="2590"/>
                  <a:pt x="2795" y="2338"/>
                </a:cubicBezTo>
                <a:cubicBezTo>
                  <a:pt x="3141" y="2035"/>
                  <a:pt x="3488" y="1631"/>
                  <a:pt x="3835" y="1429"/>
                </a:cubicBezTo>
                <a:cubicBezTo>
                  <a:pt x="4138" y="1159"/>
                  <a:pt x="4474" y="941"/>
                  <a:pt x="4810" y="772"/>
                </a:cubicBezTo>
                <a:cubicBezTo>
                  <a:pt x="5221" y="486"/>
                  <a:pt x="5655" y="334"/>
                  <a:pt x="6099" y="200"/>
                </a:cubicBezTo>
                <a:cubicBezTo>
                  <a:pt x="6424" y="200"/>
                  <a:pt x="7366" y="-440"/>
                  <a:pt x="6922" y="570"/>
                </a:cubicBezTo>
                <a:cubicBezTo>
                  <a:pt x="6705" y="1361"/>
                  <a:pt x="6554" y="2321"/>
                  <a:pt x="6716" y="3196"/>
                </a:cubicBezTo>
                <a:cubicBezTo>
                  <a:pt x="6770" y="4038"/>
                  <a:pt x="7052" y="4796"/>
                  <a:pt x="7290" y="5503"/>
                </a:cubicBezTo>
                <a:cubicBezTo>
                  <a:pt x="7594" y="6210"/>
                  <a:pt x="7984" y="6883"/>
                  <a:pt x="8352" y="7456"/>
                </a:cubicBezTo>
                <a:cubicBezTo>
                  <a:pt x="8558" y="7725"/>
                  <a:pt x="8785" y="8045"/>
                  <a:pt x="9024" y="8314"/>
                </a:cubicBezTo>
                <a:cubicBezTo>
                  <a:pt x="9327" y="8601"/>
                  <a:pt x="9457" y="8634"/>
                  <a:pt x="9782" y="8836"/>
                </a:cubicBezTo>
                <a:cubicBezTo>
                  <a:pt x="10313" y="9123"/>
                  <a:pt x="10497" y="8685"/>
                  <a:pt x="10497" y="8281"/>
                </a:cubicBezTo>
                <a:cubicBezTo>
                  <a:pt x="10984" y="6042"/>
                  <a:pt x="10941" y="7288"/>
                  <a:pt x="10995" y="7927"/>
                </a:cubicBezTo>
                <a:cubicBezTo>
                  <a:pt x="11038" y="8735"/>
                  <a:pt x="11959" y="9022"/>
                  <a:pt x="12230" y="8416"/>
                </a:cubicBezTo>
                <a:cubicBezTo>
                  <a:pt x="12717" y="7422"/>
                  <a:pt x="12685" y="8348"/>
                  <a:pt x="12479" y="9341"/>
                </a:cubicBezTo>
                <a:cubicBezTo>
                  <a:pt x="12176" y="10318"/>
                  <a:pt x="12685" y="10402"/>
                  <a:pt x="13183" y="10183"/>
                </a:cubicBezTo>
                <a:cubicBezTo>
                  <a:pt x="13757" y="10166"/>
                  <a:pt x="14310" y="9931"/>
                  <a:pt x="14841" y="9746"/>
                </a:cubicBezTo>
                <a:cubicBezTo>
                  <a:pt x="15187" y="9577"/>
                  <a:pt x="15523" y="9392"/>
                  <a:pt x="15837" y="9139"/>
                </a:cubicBezTo>
                <a:cubicBezTo>
                  <a:pt x="16411" y="8685"/>
                  <a:pt x="16931" y="8096"/>
                  <a:pt x="17354" y="7355"/>
                </a:cubicBezTo>
                <a:cubicBezTo>
                  <a:pt x="17549" y="7035"/>
                  <a:pt x="17690" y="6715"/>
                  <a:pt x="17852" y="6345"/>
                </a:cubicBezTo>
                <a:cubicBezTo>
                  <a:pt x="18069" y="5823"/>
                  <a:pt x="18080" y="5166"/>
                  <a:pt x="18155" y="4577"/>
                </a:cubicBezTo>
                <a:cubicBezTo>
                  <a:pt x="18199" y="4240"/>
                  <a:pt x="17863" y="2893"/>
                  <a:pt x="18134" y="3196"/>
                </a:cubicBezTo>
                <a:cubicBezTo>
                  <a:pt x="18426" y="3483"/>
                  <a:pt x="18675" y="3904"/>
                  <a:pt x="18924" y="4291"/>
                </a:cubicBezTo>
                <a:cubicBezTo>
                  <a:pt x="19141" y="4611"/>
                  <a:pt x="19293" y="4964"/>
                  <a:pt x="19477" y="5301"/>
                </a:cubicBezTo>
                <a:cubicBezTo>
                  <a:pt x="19650" y="5688"/>
                  <a:pt x="19845" y="6176"/>
                  <a:pt x="20008" y="6530"/>
                </a:cubicBezTo>
                <a:cubicBezTo>
                  <a:pt x="20203" y="7136"/>
                  <a:pt x="20398" y="7742"/>
                  <a:pt x="20593" y="8365"/>
                </a:cubicBezTo>
                <a:cubicBezTo>
                  <a:pt x="20723" y="8836"/>
                  <a:pt x="20820" y="9341"/>
                  <a:pt x="20983" y="9813"/>
                </a:cubicBezTo>
                <a:cubicBezTo>
                  <a:pt x="21058" y="10402"/>
                  <a:pt x="21210" y="10958"/>
                  <a:pt x="21297" y="11547"/>
                </a:cubicBezTo>
                <a:cubicBezTo>
                  <a:pt x="21383" y="12355"/>
                  <a:pt x="21600" y="13146"/>
                  <a:pt x="21546" y="13971"/>
                </a:cubicBezTo>
                <a:cubicBezTo>
                  <a:pt x="21308" y="13736"/>
                  <a:pt x="21102" y="13550"/>
                  <a:pt x="20853" y="13281"/>
                </a:cubicBezTo>
                <a:cubicBezTo>
                  <a:pt x="20593" y="13045"/>
                  <a:pt x="20311" y="12692"/>
                  <a:pt x="20008" y="12574"/>
                </a:cubicBezTo>
                <a:cubicBezTo>
                  <a:pt x="19455" y="12338"/>
                  <a:pt x="18870" y="12136"/>
                  <a:pt x="18274" y="12321"/>
                </a:cubicBezTo>
                <a:cubicBezTo>
                  <a:pt x="17982" y="12574"/>
                  <a:pt x="17549" y="12675"/>
                  <a:pt x="17419" y="13230"/>
                </a:cubicBezTo>
                <a:cubicBezTo>
                  <a:pt x="17061" y="13685"/>
                  <a:pt x="17592" y="15520"/>
                  <a:pt x="17256" y="15318"/>
                </a:cubicBezTo>
                <a:cubicBezTo>
                  <a:pt x="16985" y="14998"/>
                  <a:pt x="16780" y="14695"/>
                  <a:pt x="16498" y="14443"/>
                </a:cubicBezTo>
                <a:cubicBezTo>
                  <a:pt x="16173" y="14123"/>
                  <a:pt x="15848" y="13938"/>
                  <a:pt x="15491" y="13786"/>
                </a:cubicBezTo>
                <a:cubicBezTo>
                  <a:pt x="15090" y="13601"/>
                  <a:pt x="14689" y="13685"/>
                  <a:pt x="14321" y="13938"/>
                </a:cubicBezTo>
                <a:cubicBezTo>
                  <a:pt x="14169" y="14156"/>
                  <a:pt x="13822" y="14308"/>
                  <a:pt x="13768" y="14729"/>
                </a:cubicBezTo>
                <a:cubicBezTo>
                  <a:pt x="13443" y="15402"/>
                  <a:pt x="13584" y="16311"/>
                  <a:pt x="13552" y="17069"/>
                </a:cubicBezTo>
                <a:cubicBezTo>
                  <a:pt x="13194" y="16497"/>
                  <a:pt x="12750" y="15840"/>
                  <a:pt x="12197" y="15975"/>
                </a:cubicBezTo>
                <a:cubicBezTo>
                  <a:pt x="11580" y="16311"/>
                  <a:pt x="10984" y="16901"/>
                  <a:pt x="10583" y="17709"/>
                </a:cubicBezTo>
                <a:cubicBezTo>
                  <a:pt x="10280" y="18197"/>
                  <a:pt x="9998" y="18887"/>
                  <a:pt x="9793" y="19527"/>
                </a:cubicBezTo>
                <a:cubicBezTo>
                  <a:pt x="9619" y="19982"/>
                  <a:pt x="9457" y="20604"/>
                  <a:pt x="9316" y="21059"/>
                </a:cubicBezTo>
                <a:lnTo>
                  <a:pt x="9305" y="21160"/>
                </a:lnTo>
                <a:close/>
                <a:moveTo>
                  <a:pt x="11537" y="10873"/>
                </a:moveTo>
                <a:cubicBezTo>
                  <a:pt x="12176" y="10739"/>
                  <a:pt x="11472" y="9964"/>
                  <a:pt x="11407" y="10739"/>
                </a:cubicBezTo>
                <a:cubicBezTo>
                  <a:pt x="11428" y="10772"/>
                  <a:pt x="11472" y="10907"/>
                  <a:pt x="11537" y="10873"/>
                </a:cubicBezTo>
                <a:close/>
                <a:moveTo>
                  <a:pt x="11158" y="10486"/>
                </a:moveTo>
                <a:cubicBezTo>
                  <a:pt x="10984" y="10082"/>
                  <a:pt x="10562" y="9931"/>
                  <a:pt x="10908" y="10638"/>
                </a:cubicBezTo>
                <a:cubicBezTo>
                  <a:pt x="10995" y="10688"/>
                  <a:pt x="11255" y="10789"/>
                  <a:pt x="11158" y="1048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74267D53-C471-CF40-B832-CE5561266429}"/>
              </a:ext>
            </a:extLst>
          </p:cNvPr>
          <p:cNvSpPr/>
          <p:nvPr userDrawn="1"/>
        </p:nvSpPr>
        <p:spPr>
          <a:xfrm>
            <a:off x="7515105" y="4110097"/>
            <a:ext cx="1553548" cy="1011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7" extrusionOk="0">
                <a:moveTo>
                  <a:pt x="12116" y="21487"/>
                </a:moveTo>
                <a:lnTo>
                  <a:pt x="12062" y="21405"/>
                </a:lnTo>
                <a:cubicBezTo>
                  <a:pt x="11848" y="19968"/>
                  <a:pt x="11633" y="18448"/>
                  <a:pt x="11068" y="17216"/>
                </a:cubicBezTo>
                <a:cubicBezTo>
                  <a:pt x="10719" y="16436"/>
                  <a:pt x="10289" y="15574"/>
                  <a:pt x="9671" y="15245"/>
                </a:cubicBezTo>
                <a:cubicBezTo>
                  <a:pt x="9349" y="14958"/>
                  <a:pt x="8919" y="14999"/>
                  <a:pt x="8624" y="15286"/>
                </a:cubicBezTo>
                <a:cubicBezTo>
                  <a:pt x="8328" y="15574"/>
                  <a:pt x="8086" y="15943"/>
                  <a:pt x="7952" y="16436"/>
                </a:cubicBezTo>
                <a:cubicBezTo>
                  <a:pt x="7791" y="17216"/>
                  <a:pt x="7710" y="17134"/>
                  <a:pt x="7656" y="16313"/>
                </a:cubicBezTo>
                <a:cubicBezTo>
                  <a:pt x="7630" y="15574"/>
                  <a:pt x="7253" y="14917"/>
                  <a:pt x="6904" y="14506"/>
                </a:cubicBezTo>
                <a:cubicBezTo>
                  <a:pt x="6582" y="14219"/>
                  <a:pt x="6233" y="14136"/>
                  <a:pt x="5883" y="14219"/>
                </a:cubicBezTo>
                <a:cubicBezTo>
                  <a:pt x="5400" y="14383"/>
                  <a:pt x="4997" y="14876"/>
                  <a:pt x="4674" y="15368"/>
                </a:cubicBezTo>
                <a:cubicBezTo>
                  <a:pt x="4433" y="15574"/>
                  <a:pt x="4191" y="16231"/>
                  <a:pt x="4030" y="16313"/>
                </a:cubicBezTo>
                <a:cubicBezTo>
                  <a:pt x="4057" y="15861"/>
                  <a:pt x="4057" y="15327"/>
                  <a:pt x="4110" y="14835"/>
                </a:cubicBezTo>
                <a:cubicBezTo>
                  <a:pt x="4057" y="14054"/>
                  <a:pt x="4110" y="13192"/>
                  <a:pt x="3734" y="12535"/>
                </a:cubicBezTo>
                <a:cubicBezTo>
                  <a:pt x="3519" y="11919"/>
                  <a:pt x="3009" y="11590"/>
                  <a:pt x="2579" y="11631"/>
                </a:cubicBezTo>
                <a:cubicBezTo>
                  <a:pt x="1988" y="11508"/>
                  <a:pt x="1478" y="11960"/>
                  <a:pt x="967" y="12330"/>
                </a:cubicBezTo>
                <a:cubicBezTo>
                  <a:pt x="672" y="12617"/>
                  <a:pt x="215" y="13438"/>
                  <a:pt x="0" y="13479"/>
                </a:cubicBezTo>
                <a:cubicBezTo>
                  <a:pt x="107" y="12987"/>
                  <a:pt x="215" y="12494"/>
                  <a:pt x="322" y="12001"/>
                </a:cubicBezTo>
                <a:cubicBezTo>
                  <a:pt x="430" y="11631"/>
                  <a:pt x="484" y="11221"/>
                  <a:pt x="645" y="10892"/>
                </a:cubicBezTo>
                <a:cubicBezTo>
                  <a:pt x="779" y="10358"/>
                  <a:pt x="940" y="9907"/>
                  <a:pt x="1128" y="9414"/>
                </a:cubicBezTo>
                <a:cubicBezTo>
                  <a:pt x="1290" y="9003"/>
                  <a:pt x="1424" y="8634"/>
                  <a:pt x="1585" y="8264"/>
                </a:cubicBezTo>
                <a:cubicBezTo>
                  <a:pt x="1827" y="7812"/>
                  <a:pt x="2042" y="7238"/>
                  <a:pt x="2311" y="6827"/>
                </a:cubicBezTo>
                <a:cubicBezTo>
                  <a:pt x="2525" y="6416"/>
                  <a:pt x="2767" y="6006"/>
                  <a:pt x="3036" y="5677"/>
                </a:cubicBezTo>
                <a:cubicBezTo>
                  <a:pt x="3332" y="5184"/>
                  <a:pt x="3708" y="4774"/>
                  <a:pt x="4084" y="4404"/>
                </a:cubicBezTo>
                <a:cubicBezTo>
                  <a:pt x="4379" y="4199"/>
                  <a:pt x="5078" y="3090"/>
                  <a:pt x="4917" y="4240"/>
                </a:cubicBezTo>
                <a:cubicBezTo>
                  <a:pt x="4917" y="5061"/>
                  <a:pt x="4997" y="6006"/>
                  <a:pt x="5373" y="6704"/>
                </a:cubicBezTo>
                <a:cubicBezTo>
                  <a:pt x="5615" y="7443"/>
                  <a:pt x="6072" y="7936"/>
                  <a:pt x="6475" y="8428"/>
                </a:cubicBezTo>
                <a:cubicBezTo>
                  <a:pt x="6932" y="8880"/>
                  <a:pt x="7442" y="9250"/>
                  <a:pt x="7925" y="9578"/>
                </a:cubicBezTo>
                <a:cubicBezTo>
                  <a:pt x="8167" y="9701"/>
                  <a:pt x="8463" y="9866"/>
                  <a:pt x="8758" y="9948"/>
                </a:cubicBezTo>
                <a:cubicBezTo>
                  <a:pt x="9107" y="10030"/>
                  <a:pt x="9242" y="9989"/>
                  <a:pt x="9591" y="9989"/>
                </a:cubicBezTo>
                <a:cubicBezTo>
                  <a:pt x="10155" y="9948"/>
                  <a:pt x="10209" y="9455"/>
                  <a:pt x="10102" y="9085"/>
                </a:cubicBezTo>
                <a:cubicBezTo>
                  <a:pt x="9994" y="6786"/>
                  <a:pt x="10263" y="7936"/>
                  <a:pt x="10478" y="8469"/>
                </a:cubicBezTo>
                <a:cubicBezTo>
                  <a:pt x="10719" y="9168"/>
                  <a:pt x="11633" y="8880"/>
                  <a:pt x="11713" y="8182"/>
                </a:cubicBezTo>
                <a:cubicBezTo>
                  <a:pt x="11928" y="6991"/>
                  <a:pt x="12116" y="7854"/>
                  <a:pt x="12170" y="8880"/>
                </a:cubicBezTo>
                <a:cubicBezTo>
                  <a:pt x="12143" y="9948"/>
                  <a:pt x="12627" y="9701"/>
                  <a:pt x="13030" y="9209"/>
                </a:cubicBezTo>
                <a:cubicBezTo>
                  <a:pt x="13540" y="8839"/>
                  <a:pt x="13997" y="8346"/>
                  <a:pt x="14427" y="7854"/>
                </a:cubicBezTo>
                <a:cubicBezTo>
                  <a:pt x="14696" y="7484"/>
                  <a:pt x="14964" y="7155"/>
                  <a:pt x="15206" y="6704"/>
                </a:cubicBezTo>
                <a:cubicBezTo>
                  <a:pt x="15636" y="5965"/>
                  <a:pt x="15958" y="5143"/>
                  <a:pt x="16146" y="4199"/>
                </a:cubicBezTo>
                <a:cubicBezTo>
                  <a:pt x="16254" y="3788"/>
                  <a:pt x="16308" y="3419"/>
                  <a:pt x="16361" y="3008"/>
                </a:cubicBezTo>
                <a:cubicBezTo>
                  <a:pt x="16442" y="2433"/>
                  <a:pt x="16281" y="1817"/>
                  <a:pt x="16200" y="1242"/>
                </a:cubicBezTo>
                <a:cubicBezTo>
                  <a:pt x="16146" y="914"/>
                  <a:pt x="15528" y="-113"/>
                  <a:pt x="15851" y="10"/>
                </a:cubicBezTo>
                <a:cubicBezTo>
                  <a:pt x="16200" y="92"/>
                  <a:pt x="16522" y="339"/>
                  <a:pt x="16845" y="544"/>
                </a:cubicBezTo>
                <a:cubicBezTo>
                  <a:pt x="17113" y="708"/>
                  <a:pt x="17355" y="955"/>
                  <a:pt x="17597" y="1119"/>
                </a:cubicBezTo>
                <a:cubicBezTo>
                  <a:pt x="17839" y="1365"/>
                  <a:pt x="18161" y="1694"/>
                  <a:pt x="18376" y="1940"/>
                </a:cubicBezTo>
                <a:cubicBezTo>
                  <a:pt x="18698" y="2392"/>
                  <a:pt x="19021" y="2803"/>
                  <a:pt x="19370" y="3254"/>
                </a:cubicBezTo>
                <a:cubicBezTo>
                  <a:pt x="19612" y="3583"/>
                  <a:pt x="19827" y="3993"/>
                  <a:pt x="20069" y="4322"/>
                </a:cubicBezTo>
                <a:cubicBezTo>
                  <a:pt x="20284" y="4815"/>
                  <a:pt x="20552" y="5225"/>
                  <a:pt x="20767" y="5677"/>
                </a:cubicBezTo>
                <a:cubicBezTo>
                  <a:pt x="21036" y="6375"/>
                  <a:pt x="21439" y="6950"/>
                  <a:pt x="21600" y="7730"/>
                </a:cubicBezTo>
                <a:cubicBezTo>
                  <a:pt x="21331" y="7648"/>
                  <a:pt x="21090" y="7607"/>
                  <a:pt x="20794" y="7525"/>
                </a:cubicBezTo>
                <a:cubicBezTo>
                  <a:pt x="20499" y="7443"/>
                  <a:pt x="20149" y="7320"/>
                  <a:pt x="19854" y="7402"/>
                </a:cubicBezTo>
                <a:cubicBezTo>
                  <a:pt x="19290" y="7525"/>
                  <a:pt x="18699" y="7689"/>
                  <a:pt x="18215" y="8182"/>
                </a:cubicBezTo>
                <a:cubicBezTo>
                  <a:pt x="18000" y="8593"/>
                  <a:pt x="17651" y="8921"/>
                  <a:pt x="17651" y="9496"/>
                </a:cubicBezTo>
                <a:cubicBezTo>
                  <a:pt x="17436" y="10112"/>
                  <a:pt x="18376" y="11426"/>
                  <a:pt x="18000" y="11467"/>
                </a:cubicBezTo>
                <a:cubicBezTo>
                  <a:pt x="17678" y="11344"/>
                  <a:pt x="17409" y="11180"/>
                  <a:pt x="17087" y="11139"/>
                </a:cubicBezTo>
                <a:cubicBezTo>
                  <a:pt x="16711" y="11016"/>
                  <a:pt x="16361" y="11057"/>
                  <a:pt x="16012" y="11139"/>
                </a:cubicBezTo>
                <a:cubicBezTo>
                  <a:pt x="15609" y="11221"/>
                  <a:pt x="15260" y="11508"/>
                  <a:pt x="14991" y="11960"/>
                </a:cubicBezTo>
                <a:cubicBezTo>
                  <a:pt x="14911" y="12247"/>
                  <a:pt x="14615" y="12576"/>
                  <a:pt x="14669" y="12987"/>
                </a:cubicBezTo>
                <a:cubicBezTo>
                  <a:pt x="14534" y="13767"/>
                  <a:pt x="14884" y="14506"/>
                  <a:pt x="15045" y="15204"/>
                </a:cubicBezTo>
                <a:cubicBezTo>
                  <a:pt x="14588" y="14917"/>
                  <a:pt x="14024" y="14588"/>
                  <a:pt x="13540" y="14999"/>
                </a:cubicBezTo>
                <a:cubicBezTo>
                  <a:pt x="13057" y="15656"/>
                  <a:pt x="12654" y="16559"/>
                  <a:pt x="12493" y="17504"/>
                </a:cubicBezTo>
                <a:cubicBezTo>
                  <a:pt x="12331" y="18120"/>
                  <a:pt x="12251" y="18900"/>
                  <a:pt x="12224" y="19598"/>
                </a:cubicBezTo>
                <a:cubicBezTo>
                  <a:pt x="12170" y="20091"/>
                  <a:pt x="12170" y="20748"/>
                  <a:pt x="12170" y="21241"/>
                </a:cubicBezTo>
                <a:lnTo>
                  <a:pt x="12116" y="21487"/>
                </a:lnTo>
                <a:close/>
                <a:moveTo>
                  <a:pt x="11633" y="10892"/>
                </a:moveTo>
                <a:cubicBezTo>
                  <a:pt x="12170" y="10400"/>
                  <a:pt x="11337" y="10112"/>
                  <a:pt x="11471" y="10851"/>
                </a:cubicBezTo>
                <a:cubicBezTo>
                  <a:pt x="11498" y="10892"/>
                  <a:pt x="11579" y="10974"/>
                  <a:pt x="11633" y="10892"/>
                </a:cubicBezTo>
                <a:close/>
                <a:moveTo>
                  <a:pt x="11176" y="10769"/>
                </a:moveTo>
                <a:cubicBezTo>
                  <a:pt x="10934" y="10523"/>
                  <a:pt x="10504" y="10605"/>
                  <a:pt x="10988" y="11057"/>
                </a:cubicBezTo>
                <a:cubicBezTo>
                  <a:pt x="11095" y="11057"/>
                  <a:pt x="11364" y="11016"/>
                  <a:pt x="11176" y="1076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7B467388-7C00-6945-9AE1-45B5BCDAB528}"/>
              </a:ext>
            </a:extLst>
          </p:cNvPr>
          <p:cNvSpPr/>
          <p:nvPr userDrawn="1"/>
        </p:nvSpPr>
        <p:spPr>
          <a:xfrm rot="2688806">
            <a:off x="737185" y="5345898"/>
            <a:ext cx="1345848" cy="87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7" extrusionOk="0">
                <a:moveTo>
                  <a:pt x="12116" y="21487"/>
                </a:moveTo>
                <a:lnTo>
                  <a:pt x="12062" y="21405"/>
                </a:lnTo>
                <a:cubicBezTo>
                  <a:pt x="11848" y="19968"/>
                  <a:pt x="11633" y="18448"/>
                  <a:pt x="11068" y="17216"/>
                </a:cubicBezTo>
                <a:cubicBezTo>
                  <a:pt x="10719" y="16436"/>
                  <a:pt x="10289" y="15574"/>
                  <a:pt x="9671" y="15245"/>
                </a:cubicBezTo>
                <a:cubicBezTo>
                  <a:pt x="9349" y="14958"/>
                  <a:pt x="8919" y="14999"/>
                  <a:pt x="8624" y="15286"/>
                </a:cubicBezTo>
                <a:cubicBezTo>
                  <a:pt x="8328" y="15574"/>
                  <a:pt x="8086" y="15943"/>
                  <a:pt x="7952" y="16436"/>
                </a:cubicBezTo>
                <a:cubicBezTo>
                  <a:pt x="7791" y="17216"/>
                  <a:pt x="7710" y="17134"/>
                  <a:pt x="7656" y="16313"/>
                </a:cubicBezTo>
                <a:cubicBezTo>
                  <a:pt x="7630" y="15574"/>
                  <a:pt x="7253" y="14917"/>
                  <a:pt x="6904" y="14506"/>
                </a:cubicBezTo>
                <a:cubicBezTo>
                  <a:pt x="6582" y="14219"/>
                  <a:pt x="6233" y="14136"/>
                  <a:pt x="5883" y="14219"/>
                </a:cubicBezTo>
                <a:cubicBezTo>
                  <a:pt x="5400" y="14383"/>
                  <a:pt x="4997" y="14876"/>
                  <a:pt x="4674" y="15368"/>
                </a:cubicBezTo>
                <a:cubicBezTo>
                  <a:pt x="4433" y="15574"/>
                  <a:pt x="4191" y="16231"/>
                  <a:pt x="4030" y="16313"/>
                </a:cubicBezTo>
                <a:cubicBezTo>
                  <a:pt x="4057" y="15861"/>
                  <a:pt x="4057" y="15327"/>
                  <a:pt x="4110" y="14835"/>
                </a:cubicBezTo>
                <a:cubicBezTo>
                  <a:pt x="4057" y="14054"/>
                  <a:pt x="4110" y="13192"/>
                  <a:pt x="3734" y="12535"/>
                </a:cubicBezTo>
                <a:cubicBezTo>
                  <a:pt x="3519" y="11919"/>
                  <a:pt x="3009" y="11590"/>
                  <a:pt x="2579" y="11631"/>
                </a:cubicBezTo>
                <a:cubicBezTo>
                  <a:pt x="1988" y="11508"/>
                  <a:pt x="1478" y="11960"/>
                  <a:pt x="967" y="12330"/>
                </a:cubicBezTo>
                <a:cubicBezTo>
                  <a:pt x="672" y="12617"/>
                  <a:pt x="215" y="13438"/>
                  <a:pt x="0" y="13479"/>
                </a:cubicBezTo>
                <a:cubicBezTo>
                  <a:pt x="107" y="12987"/>
                  <a:pt x="215" y="12494"/>
                  <a:pt x="322" y="12001"/>
                </a:cubicBezTo>
                <a:cubicBezTo>
                  <a:pt x="430" y="11631"/>
                  <a:pt x="484" y="11221"/>
                  <a:pt x="645" y="10892"/>
                </a:cubicBezTo>
                <a:cubicBezTo>
                  <a:pt x="779" y="10358"/>
                  <a:pt x="940" y="9907"/>
                  <a:pt x="1128" y="9414"/>
                </a:cubicBezTo>
                <a:cubicBezTo>
                  <a:pt x="1290" y="9003"/>
                  <a:pt x="1424" y="8634"/>
                  <a:pt x="1585" y="8264"/>
                </a:cubicBezTo>
                <a:cubicBezTo>
                  <a:pt x="1827" y="7812"/>
                  <a:pt x="2042" y="7238"/>
                  <a:pt x="2311" y="6827"/>
                </a:cubicBezTo>
                <a:cubicBezTo>
                  <a:pt x="2525" y="6416"/>
                  <a:pt x="2767" y="6006"/>
                  <a:pt x="3036" y="5677"/>
                </a:cubicBezTo>
                <a:cubicBezTo>
                  <a:pt x="3332" y="5184"/>
                  <a:pt x="3708" y="4774"/>
                  <a:pt x="4084" y="4404"/>
                </a:cubicBezTo>
                <a:cubicBezTo>
                  <a:pt x="4379" y="4199"/>
                  <a:pt x="5078" y="3090"/>
                  <a:pt x="4917" y="4240"/>
                </a:cubicBezTo>
                <a:cubicBezTo>
                  <a:pt x="4917" y="5061"/>
                  <a:pt x="4997" y="6006"/>
                  <a:pt x="5373" y="6704"/>
                </a:cubicBezTo>
                <a:cubicBezTo>
                  <a:pt x="5615" y="7443"/>
                  <a:pt x="6072" y="7936"/>
                  <a:pt x="6475" y="8428"/>
                </a:cubicBezTo>
                <a:cubicBezTo>
                  <a:pt x="6932" y="8880"/>
                  <a:pt x="7442" y="9250"/>
                  <a:pt x="7925" y="9578"/>
                </a:cubicBezTo>
                <a:cubicBezTo>
                  <a:pt x="8167" y="9701"/>
                  <a:pt x="8463" y="9866"/>
                  <a:pt x="8758" y="9948"/>
                </a:cubicBezTo>
                <a:cubicBezTo>
                  <a:pt x="9107" y="10030"/>
                  <a:pt x="9242" y="9989"/>
                  <a:pt x="9591" y="9989"/>
                </a:cubicBezTo>
                <a:cubicBezTo>
                  <a:pt x="10155" y="9948"/>
                  <a:pt x="10209" y="9455"/>
                  <a:pt x="10102" y="9085"/>
                </a:cubicBezTo>
                <a:cubicBezTo>
                  <a:pt x="9994" y="6786"/>
                  <a:pt x="10263" y="7936"/>
                  <a:pt x="10478" y="8469"/>
                </a:cubicBezTo>
                <a:cubicBezTo>
                  <a:pt x="10719" y="9168"/>
                  <a:pt x="11633" y="8880"/>
                  <a:pt x="11713" y="8182"/>
                </a:cubicBezTo>
                <a:cubicBezTo>
                  <a:pt x="11928" y="6991"/>
                  <a:pt x="12116" y="7854"/>
                  <a:pt x="12170" y="8880"/>
                </a:cubicBezTo>
                <a:cubicBezTo>
                  <a:pt x="12143" y="9948"/>
                  <a:pt x="12627" y="9701"/>
                  <a:pt x="13030" y="9209"/>
                </a:cubicBezTo>
                <a:cubicBezTo>
                  <a:pt x="13540" y="8839"/>
                  <a:pt x="13997" y="8346"/>
                  <a:pt x="14427" y="7854"/>
                </a:cubicBezTo>
                <a:cubicBezTo>
                  <a:pt x="14696" y="7484"/>
                  <a:pt x="14964" y="7155"/>
                  <a:pt x="15206" y="6704"/>
                </a:cubicBezTo>
                <a:cubicBezTo>
                  <a:pt x="15636" y="5965"/>
                  <a:pt x="15958" y="5143"/>
                  <a:pt x="16146" y="4199"/>
                </a:cubicBezTo>
                <a:cubicBezTo>
                  <a:pt x="16254" y="3788"/>
                  <a:pt x="16308" y="3419"/>
                  <a:pt x="16361" y="3008"/>
                </a:cubicBezTo>
                <a:cubicBezTo>
                  <a:pt x="16442" y="2433"/>
                  <a:pt x="16281" y="1817"/>
                  <a:pt x="16200" y="1242"/>
                </a:cubicBezTo>
                <a:cubicBezTo>
                  <a:pt x="16146" y="914"/>
                  <a:pt x="15528" y="-113"/>
                  <a:pt x="15851" y="10"/>
                </a:cubicBezTo>
                <a:cubicBezTo>
                  <a:pt x="16200" y="92"/>
                  <a:pt x="16522" y="339"/>
                  <a:pt x="16845" y="544"/>
                </a:cubicBezTo>
                <a:cubicBezTo>
                  <a:pt x="17113" y="708"/>
                  <a:pt x="17355" y="955"/>
                  <a:pt x="17597" y="1119"/>
                </a:cubicBezTo>
                <a:cubicBezTo>
                  <a:pt x="17839" y="1365"/>
                  <a:pt x="18161" y="1694"/>
                  <a:pt x="18376" y="1940"/>
                </a:cubicBezTo>
                <a:cubicBezTo>
                  <a:pt x="18698" y="2392"/>
                  <a:pt x="19021" y="2803"/>
                  <a:pt x="19370" y="3254"/>
                </a:cubicBezTo>
                <a:cubicBezTo>
                  <a:pt x="19612" y="3583"/>
                  <a:pt x="19827" y="3993"/>
                  <a:pt x="20069" y="4322"/>
                </a:cubicBezTo>
                <a:cubicBezTo>
                  <a:pt x="20284" y="4815"/>
                  <a:pt x="20552" y="5225"/>
                  <a:pt x="20767" y="5677"/>
                </a:cubicBezTo>
                <a:cubicBezTo>
                  <a:pt x="21036" y="6375"/>
                  <a:pt x="21439" y="6950"/>
                  <a:pt x="21600" y="7730"/>
                </a:cubicBezTo>
                <a:cubicBezTo>
                  <a:pt x="21331" y="7648"/>
                  <a:pt x="21090" y="7607"/>
                  <a:pt x="20794" y="7525"/>
                </a:cubicBezTo>
                <a:cubicBezTo>
                  <a:pt x="20499" y="7443"/>
                  <a:pt x="20149" y="7320"/>
                  <a:pt x="19854" y="7402"/>
                </a:cubicBezTo>
                <a:cubicBezTo>
                  <a:pt x="19290" y="7525"/>
                  <a:pt x="18699" y="7689"/>
                  <a:pt x="18215" y="8182"/>
                </a:cubicBezTo>
                <a:cubicBezTo>
                  <a:pt x="18000" y="8593"/>
                  <a:pt x="17651" y="8921"/>
                  <a:pt x="17651" y="9496"/>
                </a:cubicBezTo>
                <a:cubicBezTo>
                  <a:pt x="17436" y="10112"/>
                  <a:pt x="18376" y="11426"/>
                  <a:pt x="18000" y="11467"/>
                </a:cubicBezTo>
                <a:cubicBezTo>
                  <a:pt x="17678" y="11344"/>
                  <a:pt x="17409" y="11180"/>
                  <a:pt x="17087" y="11139"/>
                </a:cubicBezTo>
                <a:cubicBezTo>
                  <a:pt x="16711" y="11016"/>
                  <a:pt x="16361" y="11057"/>
                  <a:pt x="16012" y="11139"/>
                </a:cubicBezTo>
                <a:cubicBezTo>
                  <a:pt x="15609" y="11221"/>
                  <a:pt x="15260" y="11508"/>
                  <a:pt x="14991" y="11960"/>
                </a:cubicBezTo>
                <a:cubicBezTo>
                  <a:pt x="14911" y="12247"/>
                  <a:pt x="14615" y="12576"/>
                  <a:pt x="14669" y="12987"/>
                </a:cubicBezTo>
                <a:cubicBezTo>
                  <a:pt x="14534" y="13767"/>
                  <a:pt x="14884" y="14506"/>
                  <a:pt x="15045" y="15204"/>
                </a:cubicBezTo>
                <a:cubicBezTo>
                  <a:pt x="14588" y="14917"/>
                  <a:pt x="14024" y="14588"/>
                  <a:pt x="13540" y="14999"/>
                </a:cubicBezTo>
                <a:cubicBezTo>
                  <a:pt x="13057" y="15656"/>
                  <a:pt x="12654" y="16559"/>
                  <a:pt x="12493" y="17504"/>
                </a:cubicBezTo>
                <a:cubicBezTo>
                  <a:pt x="12331" y="18120"/>
                  <a:pt x="12251" y="18900"/>
                  <a:pt x="12224" y="19598"/>
                </a:cubicBezTo>
                <a:cubicBezTo>
                  <a:pt x="12170" y="20091"/>
                  <a:pt x="12170" y="20748"/>
                  <a:pt x="12170" y="21241"/>
                </a:cubicBezTo>
                <a:lnTo>
                  <a:pt x="12116" y="21487"/>
                </a:lnTo>
                <a:close/>
                <a:moveTo>
                  <a:pt x="11633" y="10892"/>
                </a:moveTo>
                <a:cubicBezTo>
                  <a:pt x="12170" y="10400"/>
                  <a:pt x="11337" y="10112"/>
                  <a:pt x="11471" y="10851"/>
                </a:cubicBezTo>
                <a:cubicBezTo>
                  <a:pt x="11498" y="10892"/>
                  <a:pt x="11579" y="10974"/>
                  <a:pt x="11633" y="10892"/>
                </a:cubicBezTo>
                <a:close/>
                <a:moveTo>
                  <a:pt x="11176" y="10769"/>
                </a:moveTo>
                <a:cubicBezTo>
                  <a:pt x="10934" y="10523"/>
                  <a:pt x="10504" y="10605"/>
                  <a:pt x="10988" y="11057"/>
                </a:cubicBezTo>
                <a:cubicBezTo>
                  <a:pt x="11095" y="11057"/>
                  <a:pt x="11364" y="11016"/>
                  <a:pt x="11176" y="1076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6EF-1F45-4ECD-8D5C-3F0C3828F6F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B086EF-1F45-4ECD-8D5C-3F0C3828F6FB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fallout.gamepedia.com/Painted_ghou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creativecommons.org/licenses/by-nc-sa/3.0/" TargetMode="External"/><Relationship Id="rId10" Type="http://schemas.openxmlformats.org/officeDocument/2006/relationships/hyperlink" Target="https://www.newgrounds.com/art/view/roxedo/apocalypse-ghost-cotm-2018" TargetMode="External"/><Relationship Id="rId4" Type="http://schemas.openxmlformats.org/officeDocument/2006/relationships/hyperlink" Target="https://runescape.wiki/w/Goblin_mail" TargetMode="External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D879-5D43-49ED-97E1-B5D8DE30A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you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9F5F-CE7D-4FAF-AE1D-26E8D61FF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INSAID –Creature recognition </a:t>
            </a:r>
          </a:p>
          <a:p>
            <a:r>
              <a:rPr lang="en-US" dirty="0"/>
              <a:t>based on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22E9E-5173-4A28-B912-B55ADDEDE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2921" y="3282356"/>
            <a:ext cx="2281304" cy="3237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54761-79B7-4CF5-B3FB-3AC8DF16FEAE}"/>
              </a:ext>
            </a:extLst>
          </p:cNvPr>
          <p:cNvSpPr txBox="1"/>
          <p:nvPr/>
        </p:nvSpPr>
        <p:spPr>
          <a:xfrm>
            <a:off x="-187617" y="6858000"/>
            <a:ext cx="4832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runescape.wiki/w/Goblin_mai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8CC03-461F-4BFB-8633-691282042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30473" y="837870"/>
            <a:ext cx="5156580" cy="501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11DF7-C7DC-4121-906C-9558791E4E17}"/>
              </a:ext>
            </a:extLst>
          </p:cNvPr>
          <p:cNvSpPr txBox="1"/>
          <p:nvPr/>
        </p:nvSpPr>
        <p:spPr>
          <a:xfrm>
            <a:off x="1042921" y="6858000"/>
            <a:ext cx="705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7" tooltip="https://fallout.gamepedia.com/Painted_ghou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549E4-FA2D-41A4-BB25-B04441263C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45324" t="4436" r="23202" b="3257"/>
          <a:stretch/>
        </p:blipFill>
        <p:spPr>
          <a:xfrm>
            <a:off x="130009" y="-7871"/>
            <a:ext cx="1127291" cy="4019418"/>
          </a:xfrm>
          <a:prstGeom prst="teardrop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369E46-4DF7-473E-8C9B-34A4AC8F3E4D}"/>
              </a:ext>
            </a:extLst>
          </p:cNvPr>
          <p:cNvSpPr txBox="1"/>
          <p:nvPr/>
        </p:nvSpPr>
        <p:spPr>
          <a:xfrm>
            <a:off x="3848100" y="6648318"/>
            <a:ext cx="5295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0" tooltip="https://www.newgrounds.com/art/view/roxedo/apocalypse-ghost-cotm-2018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1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492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C475BB-900F-4B8F-9FFF-D7E952696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FA86-807B-4F05-87FF-FC8CD03AA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3517" y="4089862"/>
            <a:ext cx="4030483" cy="564455"/>
          </a:xfrm>
        </p:spPr>
        <p:txBody>
          <a:bodyPr>
            <a:noAutofit/>
          </a:bodyPr>
          <a:lstStyle/>
          <a:p>
            <a:r>
              <a:rPr lang="en-US" sz="2000" b="1" noProof="1"/>
              <a:t>There are mild correlations. Higher bone length means higher hair length. More soul has more hair. More bone length has more soul.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D7D45-DFB4-4874-9CDD-CDD0FCCF92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06" y="5015694"/>
            <a:ext cx="4636744" cy="564455"/>
          </a:xfrm>
        </p:spPr>
        <p:txBody>
          <a:bodyPr>
            <a:normAutofit fontScale="25000" lnSpcReduction="20000"/>
          </a:bodyPr>
          <a:lstStyle/>
          <a:p>
            <a:r>
              <a:rPr lang="en-US" sz="9600" noProof="1"/>
              <a:t>Regularized logistic gives highest accuracy of 73%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9AF57-3383-45F9-8153-B2518970E760}"/>
              </a:ext>
            </a:extLst>
          </p:cNvPr>
          <p:cNvSpPr txBox="1"/>
          <p:nvPr/>
        </p:nvSpPr>
        <p:spPr>
          <a:xfrm>
            <a:off x="533400" y="1857375"/>
            <a:ext cx="8134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B0F0"/>
                </a:solidFill>
                <a:highlight>
                  <a:srgbClr val="800080"/>
                </a:highlight>
              </a:rPr>
              <a:t>Data was analyzed as northwest direction, south direction, etc in scatter plot</a:t>
            </a:r>
          </a:p>
          <a:p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4996E-7788-4CF8-9EAE-E4F27CD0581C}"/>
              </a:ext>
            </a:extLst>
          </p:cNvPr>
          <p:cNvSpPr txBox="1"/>
          <p:nvPr/>
        </p:nvSpPr>
        <p:spPr>
          <a:xfrm>
            <a:off x="1790700" y="6135253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### When bone length is more, hair length is also more</a:t>
            </a:r>
          </a:p>
          <a:p>
            <a:r>
              <a:rPr lang="en-US" dirty="0"/>
              <a:t>### hair length and rotting flesh are negatively correlated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  <p:bldP spid="5" grpId="0" build="p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dirty="0"/>
              <a:t>Spooky Flow….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63B7-B913-4A80-B034-20DCCCEA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3650-1A0A-44F5-A980-FAB4BCD2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7C3F1-E18C-4FAA-97B6-AA8C6887A107}"/>
              </a:ext>
            </a:extLst>
          </p:cNvPr>
          <p:cNvSpPr txBox="1"/>
          <p:nvPr/>
        </p:nvSpPr>
        <p:spPr>
          <a:xfrm>
            <a:off x="1019175" y="1414562"/>
            <a:ext cx="6095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3" action="ppaction://hlinksldjump"/>
              </a:rPr>
              <a:t>Introduction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4" action="ppaction://hlinksldjump"/>
              </a:rPr>
              <a:t>Setup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" action="ppaction://noaction"/>
              </a:rPr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" action="ppaction://noaction"/>
              </a:rPr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" action="ppaction://noaction"/>
              </a:rPr>
              <a:t>Understand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5" action="ppaction://hlinksldjump"/>
              </a:rPr>
              <a:t>Missing Values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6" action="ppaction://hlinksldjump"/>
              </a:rPr>
              <a:t>Convert to Classification problem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Ink Free" panose="03080402000500000000" pitchFamily="66" charset="0"/>
              </a:rPr>
              <a:t>Multinomial logistic, regularized logistic and random forest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7" action="ppaction://hlinksldjump"/>
              </a:rPr>
              <a:t>Variables/ 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8" action="ppaction://hlinksldjump"/>
              </a:rPr>
              <a:t>Scatter Plot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8" action="ppaction://hlinksldjump"/>
              </a:rPr>
              <a:t>Correlation Matrix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9" action="ppaction://hlinksldjump"/>
              </a:rPr>
              <a:t>Conclusion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</a:rPr>
              <a:t>Actionable Insight</a:t>
            </a:r>
          </a:p>
        </p:txBody>
      </p:sp>
    </p:spTree>
    <p:extLst>
      <p:ext uri="{BB962C8B-B14F-4D97-AF65-F5344CB8AC3E}">
        <p14:creationId xmlns:p14="http://schemas.microsoft.com/office/powerpoint/2010/main" val="3726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5" y="1960127"/>
            <a:ext cx="5876925" cy="3734503"/>
          </a:xfrm>
        </p:spPr>
        <p:txBody>
          <a:bodyPr wrap="square">
            <a:noAutofit/>
          </a:bodyPr>
          <a:lstStyle/>
          <a:p>
            <a:r>
              <a:rPr lang="en-US" sz="1800" noProof="1"/>
              <a:t> Data was loaded using pandas read csv</a:t>
            </a:r>
          </a:p>
          <a:p>
            <a:r>
              <a:rPr lang="en-US" sz="1800" noProof="1"/>
              <a:t>Both train and test sets were loaded</a:t>
            </a:r>
          </a:p>
          <a:p>
            <a:r>
              <a:rPr lang="en-US" sz="1800" noProof="1"/>
              <a:t>## Load datasets from internet</a:t>
            </a:r>
          </a:p>
          <a:p>
            <a:r>
              <a:rPr lang="en-US" sz="1800" noProof="1"/>
              <a:t>data=pd.read_csv('C:\\Users\\shwet\\OneDrive\\Documents\\OnlineCourses\\insaid\\ghouls-goblins-and-ghosts-boo\\train.csv\\train.csv')</a:t>
            </a:r>
          </a:p>
          <a:p>
            <a:r>
              <a:rPr lang="en-US" sz="1800" noProof="1"/>
              <a:t>data_test=pd.read_csv('C:\\Users\\shwet\\OneDrive\\Documents\\OnlineCourses\\insaid\\ghouls-goblins-and-ghosts-boo\\test.csv\\test.csv')</a:t>
            </a:r>
          </a:p>
          <a:p>
            <a:endParaRPr lang="en-US" sz="16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20C93-D099-4204-BCD6-F4B5C8F9B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need to fight them…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17B8E2-FE72-4A43-9A59-DB3A787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AD636F-EEA9-4A39-AADB-F3D2D783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D06FC-D62F-4596-A7D4-F571441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1561748"/>
            <a:ext cx="7924800" cy="3734503"/>
          </a:xfrm>
        </p:spPr>
        <p:txBody>
          <a:bodyPr wrap="square">
            <a:noAutofit/>
          </a:bodyPr>
          <a:lstStyle/>
          <a:p>
            <a:r>
              <a:rPr lang="en-US" sz="1600" noProof="1"/>
              <a:t> </a:t>
            </a:r>
            <a:r>
              <a:rPr lang="en-US" sz="1600" noProof="1">
                <a:solidFill>
                  <a:srgbClr val="FFC000"/>
                </a:solidFill>
                <a:highlight>
                  <a:srgbClr val="800080"/>
                </a:highlight>
              </a:rPr>
              <a:t>Null values were search using isnull function and no null values were found</a:t>
            </a:r>
          </a:p>
          <a:p>
            <a:r>
              <a:rPr lang="en-US" sz="1600" noProof="1"/>
              <a:t>Panda, numpy, </a:t>
            </a:r>
          </a:p>
          <a:p>
            <a:r>
              <a:rPr lang="en-US" sz="1600" noProof="1"/>
              <a:t>from sklearn.linear_model import LogisticRegression, </a:t>
            </a:r>
          </a:p>
          <a:p>
            <a:r>
              <a:rPr lang="en-US" sz="1600" noProof="1"/>
              <a:t>from sklearn.metrics import accuracy_score, </a:t>
            </a:r>
          </a:p>
          <a:p>
            <a:pPr marL="0" indent="0">
              <a:buNone/>
            </a:pPr>
            <a:r>
              <a:rPr lang="en-US" sz="1600" noProof="1"/>
              <a:t>#Import Random Forest Model</a:t>
            </a:r>
          </a:p>
          <a:p>
            <a:r>
              <a:rPr lang="en-US" sz="1600" noProof="1"/>
              <a:t>from sklearn.ensemble import RandomForestClassifier,</a:t>
            </a:r>
          </a:p>
          <a:p>
            <a:r>
              <a:rPr lang="en-US" sz="1600" noProof="1"/>
              <a:t> import seaborn as sns</a:t>
            </a:r>
          </a:p>
          <a:p>
            <a:r>
              <a:rPr lang="en-US" sz="1600" noProof="1"/>
              <a:t>import matplotlib.pyplot as plt</a:t>
            </a:r>
          </a:p>
          <a:p>
            <a:endParaRPr lang="en-US" sz="16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594984"/>
            <a:ext cx="6600825" cy="3734503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noProof="1"/>
              <a:t>The color of the creature is a categorical variable. There are 6 colors of creatures.</a:t>
            </a:r>
          </a:p>
          <a:p>
            <a:r>
              <a:rPr lang="en-US" sz="1800" noProof="1"/>
              <a:t>This requires </a:t>
            </a:r>
            <a:r>
              <a:rPr lang="en-US" sz="1800" noProof="1">
                <a:highlight>
                  <a:srgbClr val="800080"/>
                </a:highlight>
              </a:rPr>
              <a:t>one hot encoding </a:t>
            </a:r>
            <a:r>
              <a:rPr lang="en-US" sz="1800" noProof="1"/>
              <a:t>which is also known as indicator variable creation.</a:t>
            </a:r>
          </a:p>
          <a:p>
            <a:r>
              <a:rPr lang="en-US" sz="1800" noProof="1"/>
              <a:t>Other types of encoding creates numerical order in the encoding which is wrong and it gives lower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B2AA4-FC69-4111-93B9-6F569A9BD8FA}"/>
              </a:ext>
            </a:extLst>
          </p:cNvPr>
          <p:cNvSpPr txBox="1"/>
          <p:nvPr/>
        </p:nvSpPr>
        <p:spPr>
          <a:xfrm>
            <a:off x="1905854" y="1674674"/>
            <a:ext cx="5476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FFC000"/>
                </a:solidFill>
              </a:rPr>
              <a:t>############################</a:t>
            </a:r>
          </a:p>
          <a:p>
            <a:r>
              <a:rPr lang="en-US" sz="1800" noProof="1">
                <a:solidFill>
                  <a:srgbClr val="FFC000"/>
                </a:solidFill>
              </a:rPr>
              <a:t>#Finding missing values</a:t>
            </a:r>
          </a:p>
          <a:p>
            <a:r>
              <a:rPr lang="en-US" sz="1800" noProof="1">
                <a:solidFill>
                  <a:srgbClr val="FFC000"/>
                </a:solidFill>
              </a:rPr>
              <a:t>#no missing values found</a:t>
            </a:r>
          </a:p>
          <a:p>
            <a:r>
              <a:rPr lang="en-US" sz="1800" noProof="1">
                <a:solidFill>
                  <a:srgbClr val="FFC000"/>
                </a:solidFill>
              </a:rPr>
              <a:t>###########################3</a:t>
            </a:r>
          </a:p>
          <a:p>
            <a:r>
              <a:rPr lang="en-US" sz="1800" noProof="1"/>
              <a:t>print(data.isnull().sum())</a:t>
            </a:r>
          </a:p>
          <a:p>
            <a:r>
              <a:rPr lang="en-US" sz="1800" noProof="1"/>
              <a:t>print(data_test.isnull().sum())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0B93-1642-4016-B0F7-BDA1DFE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79101">
            <a:off x="1445849" y="2549339"/>
            <a:ext cx="4142407" cy="155520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to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0450A-AD04-406D-804F-9709D82F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Multinomial logistic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 </a:t>
            </a:r>
            <a:r>
              <a:rPr lang="en-US" noProof="1">
                <a:solidFill>
                  <a:srgbClr val="00B0F0"/>
                </a:solidFill>
              </a:rPr>
              <a:t>Regularized logistic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9375-CFF0-4E34-A5F9-721D92FB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7069-4615-48D5-A783-2C5B8AEA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F826-E8AB-4DA0-8B38-6404E7A9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3E34414-6853-4C02-A0CB-17642C59528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8071" b="8071"/>
          <a:stretch>
            <a:fillRect/>
          </a:stretch>
        </p:blipFill>
        <p:spPr>
          <a:xfrm>
            <a:off x="5348648" y="13594"/>
            <a:ext cx="3795352" cy="24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960127"/>
            <a:ext cx="7924800" cy="3734503"/>
          </a:xfrm>
        </p:spPr>
        <p:txBody>
          <a:bodyPr wrap="square">
            <a:noAutofit/>
          </a:bodyPr>
          <a:lstStyle/>
          <a:p>
            <a:r>
              <a:rPr lang="en-US" sz="1600" noProof="1"/>
              <a:t>The first goal is to predict the type of ghost based on its features</a:t>
            </a:r>
          </a:p>
          <a:p>
            <a:r>
              <a:rPr lang="en-US" sz="1600" noProof="1"/>
              <a:t>So train and test sets were created</a:t>
            </a:r>
          </a:p>
          <a:p>
            <a:r>
              <a:rPr lang="en-US" sz="1600" noProof="1"/>
              <a:t>Multinomial logistic, regularized logistic and random forest classifiers were applied</a:t>
            </a:r>
          </a:p>
          <a:p>
            <a:r>
              <a:rPr lang="en-US" sz="1600" noProof="1"/>
              <a:t> Regularized logistic gives highest accuracy of 73%</a:t>
            </a:r>
          </a:p>
          <a:p>
            <a:r>
              <a:rPr lang="en-US" sz="1600" noProof="1"/>
              <a:t>So predictions using entire train set were made for train and orignal test set (provided by you) were done</a:t>
            </a:r>
          </a:p>
          <a:p>
            <a:r>
              <a:rPr lang="en-US" sz="1600" noProof="1"/>
              <a:t> Next goal is to see if there are correlations between features of creatures. So correlation matrix was created. </a:t>
            </a:r>
          </a:p>
          <a:p>
            <a:r>
              <a:rPr lang="en-US" sz="1600" noProof="1"/>
              <a:t>Next goal was to create scatter plots to visual see how features are correlated with class. </a:t>
            </a:r>
          </a:p>
          <a:p>
            <a:endParaRPr lang="en-US" sz="1600" noProof="1"/>
          </a:p>
          <a:p>
            <a:endParaRPr lang="en-US" sz="16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A3C5C93-A524-407A-A6FE-9F39067974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r="3799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4571999" cy="2852737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9670-B6F7-4C0A-8E1D-FD6039BA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9D14A-06B6-4610-AD78-139C9C8E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11D9-2B6A-419D-84D0-A3D3BB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2D9EB72-A3A8-44BA-A25B-7F62ACD5D7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r="1261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88B750-118F-43A4-AB46-C73AFF2BC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GO">
  <a:themeElements>
    <a:clrScheme name="PGO - SPOOKY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F6A62F"/>
      </a:accent1>
      <a:accent2>
        <a:srgbClr val="0097A4"/>
      </a:accent2>
      <a:accent3>
        <a:srgbClr val="3C281D"/>
      </a:accent3>
      <a:accent4>
        <a:srgbClr val="FAE232"/>
      </a:accent4>
      <a:accent5>
        <a:srgbClr val="4E6100"/>
      </a:accent5>
      <a:accent6>
        <a:srgbClr val="175385"/>
      </a:accent6>
      <a:hlink>
        <a:srgbClr val="FEFFFE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82_T_PGO_SPOOKY-4x3.pptx" id="{908AC770-202A-4C4F-BAD7-30953191CEC0}" vid="{55AC4769-44EB-453A-8651-FFB09B3A16BF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82_T_PGO_SPOOKY-4x3.pptx" id="{908AC770-202A-4C4F-BAD7-30953191CEC0}" vid="{C4F58C52-240A-4CDF-A237-D28E3AD9647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0182_T_PGO_SPOOKY-4x3 (1)</Template>
  <TotalTime>2883</TotalTime>
  <Words>704</Words>
  <Application>Microsoft Office PowerPoint</Application>
  <PresentationFormat>On-screen Show (4:3)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Open Sans</vt:lpstr>
      <vt:lpstr>PresentationGO</vt:lpstr>
      <vt:lpstr>Designed by PresentationGO</vt:lpstr>
      <vt:lpstr>Are you a</vt:lpstr>
      <vt:lpstr>Spooky Flow….</vt:lpstr>
      <vt:lpstr>Where is my data….</vt:lpstr>
      <vt:lpstr>Setting up the system</vt:lpstr>
      <vt:lpstr>Where is my data….</vt:lpstr>
      <vt:lpstr>Where is my data….</vt:lpstr>
      <vt:lpstr>Convert to classification</vt:lpstr>
      <vt:lpstr>Where is my data….</vt:lpstr>
      <vt:lpstr>Data Visualizations</vt:lpstr>
      <vt:lpstr>Actionable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a</dc:title>
  <dc:creator>Shweta Gupte</dc:creator>
  <dc:description>© Copyright PresentationGo.com</dc:description>
  <cp:lastModifiedBy>Shweta Gupte</cp:lastModifiedBy>
  <cp:revision>25</cp:revision>
  <dcterms:created xsi:type="dcterms:W3CDTF">2021-01-27T02:22:50Z</dcterms:created>
  <dcterms:modified xsi:type="dcterms:W3CDTF">2021-01-29T02:26:36Z</dcterms:modified>
  <cp:category>Templates</cp:category>
</cp:coreProperties>
</file>