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  <p:embeddedFont>
      <p:font typeface="Comfortaa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bold.fntdata"/><Relationship Id="rId6" Type="http://schemas.openxmlformats.org/officeDocument/2006/relationships/slide" Target="slides/slide1.xml"/><Relationship Id="rId18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48017b606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48017b60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48017b606_2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48017b606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48017b606_2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48017b606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48017b606_2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48017b606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88875" y="1581950"/>
            <a:ext cx="45438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BULEII AI ASSISSANT</a:t>
            </a:r>
            <a:endParaRPr b="1" sz="4300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7617425" y="180375"/>
            <a:ext cx="1378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TECH_PRO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About Ai Assesstent: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422100" y="1413675"/>
            <a:ext cx="6058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1169650" y="1413675"/>
            <a:ext cx="7585500" cy="3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“Meet Blueii:Your intelligent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companion.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Crafted with cutting-edge of tech :HTML,CSS,Javascript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”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“Features “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Blueii’s brainpower: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conversational Magic with NLP.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Personalized Insights,Every Time.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Continuous Learning,Always Evolving.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" sz="1500">
                <a:latin typeface="Lato"/>
                <a:ea typeface="Lato"/>
                <a:cs typeface="Lato"/>
                <a:sym typeface="Lato"/>
              </a:rPr>
              <a:t>Seamless Integration,Any Platfrom.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/>
        </p:nvSpPr>
        <p:spPr>
          <a:xfrm>
            <a:off x="307125" y="310350"/>
            <a:ext cx="5343300" cy="3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Technical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details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222"/>
                </a:solidFill>
                <a:highlight>
                  <a:srgbClr val="FFFFFF"/>
                </a:highlight>
              </a:rPr>
              <a:t>"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Behind the scenes: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Fronted Brilliance:HTML,CSS,javaScript.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Backend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brilliance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:Note,js,Express(Modern and scalable).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NLP Mastery :serverless and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vehicle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(AWS/Lambda).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Cloud Hosting :Github and my 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portfolio</a:t>
            </a: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website.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5" title="b4.jf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550" y="2950300"/>
            <a:ext cx="26860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6" title="b3.jfif"/>
          <p:cNvPicPr preferRelativeResize="0"/>
          <p:nvPr/>
        </p:nvPicPr>
        <p:blipFill rotWithShape="1">
          <a:blip r:embed="rId3">
            <a:alphaModFix/>
          </a:blip>
          <a:srcRect b="0" l="26631" r="26631" t="0"/>
          <a:stretch/>
        </p:blipFill>
        <p:spPr>
          <a:xfrm>
            <a:off x="4571996" y="0"/>
            <a:ext cx="4571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 txBox="1"/>
          <p:nvPr/>
        </p:nvSpPr>
        <p:spPr>
          <a:xfrm>
            <a:off x="525925" y="46282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155" name="Google Shape;155;p16"/>
          <p:cNvSpPr txBox="1"/>
          <p:nvPr/>
        </p:nvSpPr>
        <p:spPr>
          <a:xfrm>
            <a:off x="391275" y="719450"/>
            <a:ext cx="4428300" cy="4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  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           </a:t>
            </a:r>
            <a:r>
              <a:rPr lang="en" sz="1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Enhancements :</a:t>
            </a:r>
            <a:endParaRPr sz="1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“Blueii’s Evolution: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</a:t>
            </a: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oice -Activated Intelligence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Multilingual Mastery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IoT Integration,Smarter Living.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