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fntdata" ContentType="application/x-fontdata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1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Outfit Medium"/>
      <p:regular r:id="rId17"/>
    </p:embeddedFont>
    <p:embeddedFont>
      <p:font typeface="Outfit Medium"/>
      <p:regular r:id="rId18"/>
    </p:embeddedFont>
    <p:embeddedFont>
      <p:font typeface="IBM Plex Sans"/>
      <p:regular r:id="rId19"/>
    </p:embeddedFont>
    <p:embeddedFont>
      <p:font typeface="IBM Plex Sans"/>
      <p:regular r:id="rId20"/>
    </p:embeddedFont>
    <p:embeddedFont>
      <p:font typeface="IBM Plex Sans"/>
      <p:regular r:id="rId21"/>
    </p:embeddedFont>
    <p:embeddedFont>
      <p:font typeface="IBM Plex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Relationship Type="http://schemas.openxmlformats.org/officeDocument/2006/relationships/slide" Target="/ppt/slides/slide9.xml" Id="rId10" /><Relationship Type="http://schemas.openxmlformats.org/officeDocument/2006/relationships/slide" Target="/ppt/slides/slide10.xml" Id="rId11" /><Relationship Type="http://schemas.openxmlformats.org/officeDocument/2006/relationships/notesMaster" Target="/ppt/notesMasters/notesMaster1.xml" Id="rId12" /><Relationship Type="http://schemas.openxmlformats.org/officeDocument/2006/relationships/presProps" Target="/ppt/presProps.xml" Id="rId13" /><Relationship Type="http://schemas.openxmlformats.org/officeDocument/2006/relationships/viewProps" Target="/ppt/viewProps.xml" Id="rId14" /><Relationship Type="http://schemas.openxmlformats.org/officeDocument/2006/relationships/theme" Target="/ppt/theme/theme1.xml" Id="rId15" /><Relationship Type="http://schemas.openxmlformats.org/officeDocument/2006/relationships/tableStyles" Target="/ppt/tableStyles.xml" Id="rId16" /><Relationship Type="http://schemas.openxmlformats.org/officeDocument/2006/relationships/font" Target="/ppt/fonts/font1.fntdata" Id="rId17" /><Relationship Type="http://schemas.openxmlformats.org/officeDocument/2006/relationships/font" Target="/ppt/fonts/font2.fntdata" Id="rId18" /><Relationship Type="http://schemas.openxmlformats.org/officeDocument/2006/relationships/font" Target="/ppt/fonts/font3.fntdata" Id="rId19" /><Relationship Type="http://schemas.openxmlformats.org/officeDocument/2006/relationships/font" Target="/ppt/fonts/font4.fntdata" Id="rId20" /><Relationship Type="http://schemas.openxmlformats.org/officeDocument/2006/relationships/font" Target="/ppt/fonts/font5.fntdata" Id="rId21" /><Relationship Type="http://schemas.openxmlformats.org/officeDocument/2006/relationships/font" Target="/ppt/fonts/font6.fntdata" Id="rId22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10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2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3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4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5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6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7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8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9.xml" Id="rId2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image" Target="/ppt/media/image-1010-1.png" Id="rId1" /><Relationship Type="http://schemas.openxmlformats.org/officeDocument/2006/relationships/image" Target="/ppt/media/image-1010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image" Target="/ppt/media/image-1011-1.png" Id="rId1" /><Relationship Type="http://schemas.openxmlformats.org/officeDocument/2006/relationships/image" Target="/ppt/media/image-1011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-1002-1.png" Id="rId1" /><Relationship Type="http://schemas.openxmlformats.org/officeDocument/2006/relationships/image" Target="/ppt/media/image-1002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/ppt/media/image-1003-1.png" Id="rId1" /><Relationship Type="http://schemas.openxmlformats.org/officeDocument/2006/relationships/image" Target="/ppt/media/image-1003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image" Target="/ppt/media/image-1004-1.png" Id="rId1" /><Relationship Type="http://schemas.openxmlformats.org/officeDocument/2006/relationships/image" Target="/ppt/media/image-1004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image" Target="/ppt/media/image-1005-1.png" Id="rId1" /><Relationship Type="http://schemas.openxmlformats.org/officeDocument/2006/relationships/image" Target="/ppt/media/image-1005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image" Target="/ppt/media/image-1006-1.png" Id="rId1" /><Relationship Type="http://schemas.openxmlformats.org/officeDocument/2006/relationships/image" Target="/ppt/media/image-1006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image" Target="/ppt/media/image-1007-1.png" Id="rId1" /><Relationship Type="http://schemas.openxmlformats.org/officeDocument/2006/relationships/image" Target="/ppt/media/image-1007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image" Target="/ppt/media/image-1008-1.png" Id="rId1" /><Relationship Type="http://schemas.openxmlformats.org/officeDocument/2006/relationships/image" Target="/ppt/media/image-1008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image" Target="/ppt/media/image-1009-1.png" Id="rId1" /><Relationship Type="http://schemas.openxmlformats.org/officeDocument/2006/relationships/image" Target="/ppt/media/image-1009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-1-1.png" Id="rId1" /><Relationship Type="http://schemas.openxmlformats.org/officeDocument/2006/relationships/slideLayout" Target="/ppt/slideLayouts/slideLayout2.xml" Id="rId2" /><Relationship Type="http://schemas.openxmlformats.org/officeDocument/2006/relationships/notesSlide" Target="/ppt/notesSlides/notesSlide1.xml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image" Target="/ppt/media/image-10-1.png" Id="rId1" /><Relationship Type="http://schemas.openxmlformats.org/officeDocument/2006/relationships/slideLayout" Target="/ppt/slideLayouts/slideLayout11.xml" Id="rId2" /><Relationship Type="http://schemas.openxmlformats.org/officeDocument/2006/relationships/notesSlide" Target="/ppt/notesSlides/notesSlide10.xml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-2-1.png" Id="rId1" /><Relationship Type="http://schemas.openxmlformats.org/officeDocument/2006/relationships/image" Target="/ppt/media/image-2-2.png" Id="rId2" /><Relationship Type="http://schemas.openxmlformats.org/officeDocument/2006/relationships/slideLayout" Target="/ppt/slideLayouts/slideLayout3.xml" Id="rId3" /><Relationship Type="http://schemas.openxmlformats.org/officeDocument/2006/relationships/notesSlide" Target="/ppt/notesSlides/notesSlide2.xml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-3-1.png" Id="rId1" /><Relationship Type="http://schemas.openxmlformats.org/officeDocument/2006/relationships/slideLayout" Target="/ppt/slideLayouts/slideLayout4.xml" Id="rId2" /><Relationship Type="http://schemas.openxmlformats.org/officeDocument/2006/relationships/notesSlide" Target="/ppt/notesSlides/notesSlide3.xml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-4-1.png" Id="rId1" /><Relationship Type="http://schemas.openxmlformats.org/officeDocument/2006/relationships/image" Target="/ppt/media/image-4-2.png" Id="rId2" /><Relationship Type="http://schemas.openxmlformats.org/officeDocument/2006/relationships/image" Target="/ppt/media/image-4-3.png" Id="rId3" /><Relationship Type="http://schemas.openxmlformats.org/officeDocument/2006/relationships/image" Target="/ppt/media/image-4-4.png" Id="rId4" /><Relationship Type="http://schemas.openxmlformats.org/officeDocument/2006/relationships/slideLayout" Target="/ppt/slideLayouts/slideLayout5.xml" Id="rId5" /><Relationship Type="http://schemas.openxmlformats.org/officeDocument/2006/relationships/notesSlide" Target="/ppt/notesSlides/notesSlide4.xml" Id="rId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-5-1.png" Id="rId1" /><Relationship Type="http://schemas.openxmlformats.org/officeDocument/2006/relationships/image" Target="/ppt/media/image-5-2.png" Id="rId2" /><Relationship Type="http://schemas.openxmlformats.org/officeDocument/2006/relationships/image" Target="/ppt/media/image-5-3.png" Id="rId3" /><Relationship Type="http://schemas.openxmlformats.org/officeDocument/2006/relationships/image" Target="/ppt/media/image-5-4.png" Id="rId4" /><Relationship Type="http://schemas.openxmlformats.org/officeDocument/2006/relationships/slideLayout" Target="/ppt/slideLayouts/slideLayout6.xml" Id="rId5" /><Relationship Type="http://schemas.openxmlformats.org/officeDocument/2006/relationships/notesSlide" Target="/ppt/notesSlides/notesSlide5.xml" Id="rId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-6-1.png" Id="rId1" /><Relationship Type="http://schemas.openxmlformats.org/officeDocument/2006/relationships/slideLayout" Target="/ppt/slideLayouts/slideLayout7.xml" Id="rId2" /><Relationship Type="http://schemas.openxmlformats.org/officeDocument/2006/relationships/notesSlide" Target="/ppt/notesSlides/notesSlide6.xml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-7-1.png" Id="rId1" /><Relationship Type="http://schemas.openxmlformats.org/officeDocument/2006/relationships/image" Target="/ppt/media/image-7-2.png" Id="rId2" /><Relationship Type="http://schemas.openxmlformats.org/officeDocument/2006/relationships/image" Target="/ppt/media/image-7-3.png" Id="rId3" /><Relationship Type="http://schemas.openxmlformats.org/officeDocument/2006/relationships/image" Target="/ppt/media/image-7-4.png" Id="rId4" /><Relationship Type="http://schemas.openxmlformats.org/officeDocument/2006/relationships/image" Target="/ppt/media/image-7-5.png" Id="rId5" /><Relationship Type="http://schemas.openxmlformats.org/officeDocument/2006/relationships/image" Target="/ppt/media/image-7-6.png" Id="rId6" /><Relationship Type="http://schemas.openxmlformats.org/officeDocument/2006/relationships/image" Target="/ppt/media/image-7-7.png" Id="rId7" /><Relationship Type="http://schemas.openxmlformats.org/officeDocument/2006/relationships/slideLayout" Target="/ppt/slideLayouts/slideLayout8.xml" Id="rId8" /><Relationship Type="http://schemas.openxmlformats.org/officeDocument/2006/relationships/notesSlide" Target="/ppt/notesSlides/notesSlide7.xml" Id="rId9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-8-1.png" Id="rId1" /><Relationship Type="http://schemas.openxmlformats.org/officeDocument/2006/relationships/image" Target="/ppt/media/image-8-2.png" Id="rId2" /><Relationship Type="http://schemas.openxmlformats.org/officeDocument/2006/relationships/image" Target="/ppt/media/image-8-3.png" Id="rId3" /><Relationship Type="http://schemas.openxmlformats.org/officeDocument/2006/relationships/slideLayout" Target="/ppt/slideLayouts/slideLayout9.xml" Id="rId4" /><Relationship Type="http://schemas.openxmlformats.org/officeDocument/2006/relationships/notesSlide" Target="/ppt/notesSlides/notesSlide8.xml" Id="rId5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-9-1.png" Id="rId1" /><Relationship Type="http://schemas.openxmlformats.org/officeDocument/2006/relationships/slideLayout" Target="/ppt/slideLayouts/slideLayout10.xml" Id="rId2" /><Relationship Type="http://schemas.openxmlformats.org/officeDocument/2006/relationships/notesSlide" Target="/ppt/notesSlides/notesSlide9.xml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Snake Game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Classic arcade game implementation using Python and PyGame, featuring professional GUI design and smooth animations perfect for your GitHub portfolio.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972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234" y="3338870"/>
            <a:ext cx="10389037" cy="129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0200"/>
              </a:lnSpc>
              <a:buNone/>
            </a:pPr>
            <a:r>
              <a:rPr lang="en-US" sz="81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"&gt;Thank You</a:t>
            </a:r>
            <a:endParaRPr lang="en-US" sz="8150" dirty="0"/>
          </a:p>
        </p:txBody>
      </p:sp>
      <p:sp>
        <p:nvSpPr>
          <p:cNvPr id="4" name="Shape 1"/>
          <p:cNvSpPr/>
          <p:nvPr/>
        </p:nvSpPr>
        <p:spPr>
          <a:xfrm>
            <a:off x="727234" y="4949071"/>
            <a:ext cx="6484025" cy="1640324"/>
          </a:xfrm>
          <a:prstGeom prst="roundRect">
            <a:avLst>
              <a:gd name="adj" fmla="val 11400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19050" dir="2700000">
              <a:srgbClr val="b5c1e2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57858" y="5179695"/>
            <a:ext cx="3148370" cy="389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Questions &amp; Discussion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957858" y="5693926"/>
            <a:ext cx="6022777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Ready to explore the code, discuss implementation details, or brainstorm additional features for this Snake Game project?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419023" y="4949071"/>
            <a:ext cx="6484144" cy="1640324"/>
          </a:xfrm>
          <a:prstGeom prst="roundRect">
            <a:avLst>
              <a:gd name="adj" fmla="val 11400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19050" dir="2700000">
              <a:srgbClr val="b5c1e2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649647" y="5179695"/>
            <a:ext cx="3116699" cy="389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GitHub Repository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7649647" y="5693926"/>
            <a:ext cx="6022896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Find the complete source code at: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github.com/yourusername/snake-game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27234" y="6823115"/>
            <a:ext cx="13175933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This Snake Game project represents a perfect blend of classic gaming nostalgia and modern programming practices, making it an ideal showcase piece for any developer's portfolio.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35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76563"/>
            <a:ext cx="760428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This Snake Game project showcases professional Python development skills through a beloved classic arcade game. Built entirely with Python and PyGame, it demonstrates clean object-oriented design principles whilst delivering engaging gameplay.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32246"/>
            <a:ext cx="76042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The implementation features multiple difficulty levels, real-time score tracking, and polished visual elements that make it an ideal portfolio piece for developers and students alike.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096" y="3027640"/>
            <a:ext cx="453628" cy="45362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696212" y="31055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Python Powered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696212" y="3686651"/>
            <a:ext cx="41478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Pure Python implementation showcasing language proficiency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096" y="4866084"/>
            <a:ext cx="453628" cy="45362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696212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Classic Gameplay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9696212" y="5525095"/>
            <a:ext cx="41478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Authentic Snake experience with modern polish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280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Technical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877020"/>
            <a:ext cx="7556421" cy="2648783"/>
          </a:xfrm>
          <a:prstGeom prst="roundRect">
            <a:avLst>
              <a:gd name="adj" fmla="val 7707"/>
            </a:avLst>
          </a:prstGeom>
          <a:solidFill>
            <a:srgbClr val="CFDBFC"/>
          </a:solidFill>
          <a:ln w="762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20320" dir="2700000">
              <a:srgbClr val="b5c1e2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514624" y="2111454"/>
            <a:ext cx="28950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🎮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 Gameplay Features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60187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Smooth snake movement with directional controls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14624" y="304407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Food collection and score tracking system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514624" y="348626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Three difficulty levels (Easy, Medium, Hard)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514624" y="39284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Collision detection for walls and self-collision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2648783"/>
          </a:xfrm>
          <a:prstGeom prst="roundRect">
            <a:avLst>
              <a:gd name="adj" fmla="val 7707"/>
            </a:avLst>
          </a:prstGeom>
          <a:solidFill>
            <a:srgbClr val="CFDBFC"/>
          </a:solidFill>
          <a:ln w="762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20320" dir="2700000">
              <a:srgbClr val="b5c1e2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5146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🎨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 Visual Features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47747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Clean, colourful graphics with grid background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514624" y="591966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Animated snake eyes that follow direction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514624" y="63618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Professional score panel interface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514624" y="680406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Dynamic game states (playing, paused, game over)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268" y="488037"/>
            <a:ext cx="4437698" cy="554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34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Code Architecture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621268" y="1486257"/>
            <a:ext cx="2662595" cy="340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📁</a:t>
            </a:r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 Project Structure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621268" y="2004060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Main Game Class (SnakeGame)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21268" y="2350056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Enum Classes (Direction, Difficulty)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21268" y="2696051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Game State Management System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21268" y="3042047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Input Handling System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21268" y="3388043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Rendering Engine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21268" y="3734038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Collision Detection Algorithm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7539276" y="1486257"/>
            <a:ext cx="2662595" cy="340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🔧</a:t>
            </a:r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 Key Components</a:t>
            </a:r>
            <a:endParaRPr lang="en-US" sz="2050" dirty="0"/>
          </a:p>
        </p:txBody>
      </p:sp>
      <p:sp>
        <p:nvSpPr>
          <p:cNvPr id="11" name="Text 9"/>
          <p:cNvSpPr/>
          <p:nvPr/>
        </p:nvSpPr>
        <p:spPr>
          <a:xfrm>
            <a:off x="7539276" y="2004060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PyGame for graphics and input handling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7539276" y="2350056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Object-oriented design patterns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7539276" y="2696051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Modular, maintainable code structure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7539276" y="3042047"/>
            <a:ext cx="647747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Configurable game parameters</a:t>
            </a:r>
            <a:endParaRPr lang="en-US" sz="1350" dirty="0"/>
          </a:p>
        </p:txBody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68" y="4279702"/>
            <a:ext cx="6693932" cy="709970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798671" y="5167074"/>
            <a:ext cx="2218849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Game Initialisation</a:t>
            </a:r>
            <a:endParaRPr lang="en-US" sz="1700" dirty="0"/>
          </a:p>
        </p:txBody>
      </p:sp>
      <p:sp>
        <p:nvSpPr>
          <p:cNvPr id="17" name="Text 14"/>
          <p:cNvSpPr/>
          <p:nvPr/>
        </p:nvSpPr>
        <p:spPr>
          <a:xfrm>
            <a:off x="798671" y="5550932"/>
            <a:ext cx="633912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Setting up display and game objects</a:t>
            </a:r>
            <a:endParaRPr lang="en-US" sz="135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279702"/>
            <a:ext cx="6693932" cy="709970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7492603" y="5167074"/>
            <a:ext cx="2218849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Input Processing</a:t>
            </a:r>
            <a:endParaRPr lang="en-US" sz="1700" dirty="0"/>
          </a:p>
        </p:txBody>
      </p:sp>
      <p:sp>
        <p:nvSpPr>
          <p:cNvPr id="20" name="Text 16"/>
          <p:cNvSpPr/>
          <p:nvPr/>
        </p:nvSpPr>
        <p:spPr>
          <a:xfrm>
            <a:off x="7492603" y="5550932"/>
            <a:ext cx="633912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Handling keyboard controls</a:t>
            </a:r>
            <a:endParaRPr lang="en-US" sz="135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8" y="6012299"/>
            <a:ext cx="6693932" cy="70997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798671" y="6899672"/>
            <a:ext cx="2218849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Game Logic</a:t>
            </a:r>
            <a:endParaRPr lang="en-US" sz="1700" dirty="0"/>
          </a:p>
        </p:txBody>
      </p:sp>
      <p:sp>
        <p:nvSpPr>
          <p:cNvPr id="23" name="Text 18"/>
          <p:cNvSpPr/>
          <p:nvPr/>
        </p:nvSpPr>
        <p:spPr>
          <a:xfrm>
            <a:off x="798671" y="7283529"/>
            <a:ext cx="633912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Movement and collision detection</a:t>
            </a:r>
            <a:endParaRPr lang="en-US" sz="1350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012299"/>
            <a:ext cx="6693932" cy="709970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492603" y="6899672"/>
            <a:ext cx="2218849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Rendering</a:t>
            </a:r>
            <a:endParaRPr lang="en-US" sz="1700" dirty="0"/>
          </a:p>
        </p:txBody>
      </p:sp>
      <p:sp>
        <p:nvSpPr>
          <p:cNvPr id="26" name="Text 20"/>
          <p:cNvSpPr/>
          <p:nvPr/>
        </p:nvSpPr>
        <p:spPr>
          <a:xfrm>
            <a:off x="7492603" y="7283529"/>
            <a:ext cx="6339126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Drawing graphics to screen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20810"/>
            <a:ext cx="67295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Game Controls &amp; Difficulty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69750"/>
            <a:ext cx="4196358" cy="2774156"/>
          </a:xfrm>
          <a:prstGeom prst="roundRect">
            <a:avLst>
              <a:gd name="adj" fmla="val 7359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20320" dir="2700000">
              <a:srgbClr val="b5c1e2">
                <a:alpha val="100000"/>
              </a:srgbClr>
            </a:outerShdw>
          </a:effectLst>
        </p:spPr>
      </p:sp>
      <p:sp>
        <p:nvSpPr>
          <p:cNvPr id="5" name="Shape 2"/>
          <p:cNvSpPr/>
          <p:nvPr/>
        </p:nvSpPr>
        <p:spPr>
          <a:xfrm>
            <a:off x="824270" y="470023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CFDBFC"/>
          </a:solidFill>
          <a:ln/>
          <a:effectLst>
            <a:outerShdw sx="100000" sy="100000" kx="0" ky="0" algn="bl" rotWithShape="0" blurRad="0" dist="20320" dir="2700000">
              <a:srgbClr val="b5c1e2">
                <a:alpha val="100000"/>
              </a:srgbClr>
            </a:outerShdw>
          </a:effectLst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88" y="4823936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51084" y="5607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Movement Controls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051084" y="6097905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Arrow Keys: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 Navigate your snake in all four directions - Up, Down, Left, and Right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216962" y="4669750"/>
            <a:ext cx="4196358" cy="2774156"/>
          </a:xfrm>
          <a:prstGeom prst="roundRect">
            <a:avLst>
              <a:gd name="adj" fmla="val 7359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20320" dir="2700000">
              <a:srgbClr val="b5c1e2">
                <a:alpha val="100000"/>
              </a:srgbClr>
            </a:outerShdw>
          </a:effectLst>
        </p:spPr>
      </p:sp>
      <p:sp>
        <p:nvSpPr>
          <p:cNvPr id="10" name="Shape 6"/>
          <p:cNvSpPr/>
          <p:nvPr/>
        </p:nvSpPr>
        <p:spPr>
          <a:xfrm>
            <a:off x="5247442" y="470023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CFDBFC"/>
          </a:solidFill>
          <a:ln/>
          <a:effectLst>
            <a:outerShdw sx="100000" sy="100000" kx="0" ky="0" algn="bl" rotWithShape="0" blurRad="0" dist="20320" dir="2700000">
              <a:srgbClr val="b5c1e2">
                <a:alpha val="100000"/>
              </a:srgbClr>
            </a:outerShdw>
          </a:effectLst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60" y="4823936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474256" y="5607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Game Controls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5474256" y="6097905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P: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 Pause/Resume •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R: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 Restart game •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Q: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 Quit application</a:t>
            </a:r>
            <a:endParaRPr lang="en-US" sz="1750" dirty="0"/>
          </a:p>
        </p:txBody>
      </p:sp>
      <p:sp>
        <p:nvSpPr>
          <p:cNvPr id="14" name="Shape 9"/>
          <p:cNvSpPr/>
          <p:nvPr/>
        </p:nvSpPr>
        <p:spPr>
          <a:xfrm>
            <a:off x="9640133" y="4669750"/>
            <a:ext cx="4196358" cy="2774156"/>
          </a:xfrm>
          <a:prstGeom prst="roundRect">
            <a:avLst>
              <a:gd name="adj" fmla="val 7359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20320" dir="2700000">
              <a:srgbClr val="b5c1e2">
                <a:alpha val="100000"/>
              </a:srgbClr>
            </a:outerShdw>
          </a:effectLst>
        </p:spPr>
      </p:sp>
      <p:sp>
        <p:nvSpPr>
          <p:cNvPr id="15" name="Shape 10"/>
          <p:cNvSpPr/>
          <p:nvPr/>
        </p:nvSpPr>
        <p:spPr>
          <a:xfrm>
            <a:off x="9670613" y="470023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CFDBFC"/>
          </a:solidFill>
          <a:ln/>
          <a:effectLst>
            <a:outerShdw sx="100000" sy="100000" kx="0" ky="0" algn="bl" rotWithShape="0" blurRad="0" dist="20320" dir="2700000">
              <a:srgbClr val="b5c1e2">
                <a:alpha val="100000"/>
              </a:srgbClr>
            </a:outerShdw>
          </a:effectLst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232" y="4823936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897427" y="5607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Difficulty Selection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9897427" y="6097905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1, 2, 3 Keys: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 Switch between Easy, Medium, and Hard difficulty levels during gameplay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3661"/>
            <a:ext cx="62645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Installation &amp; Quick Start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7606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231112"/>
            <a:ext cx="6407944" cy="30480"/>
          </a:xfrm>
          <a:prstGeom prst="rect">
            <a:avLst/>
          </a:prstGeom>
          <a:solidFill>
            <a:srgbClr val="A2B9F9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24054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Install Requirements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2895838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Ensure Python 3.6+ is installed, then run: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pip install pygame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428548" y="187606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548" y="2231112"/>
            <a:ext cx="6408063" cy="30480"/>
          </a:xfrm>
          <a:prstGeom prst="rect">
            <a:avLst/>
          </a:prstGeom>
          <a:solidFill>
            <a:srgbClr val="A2B9F9"/>
          </a:solidFill>
          <a:ln/>
        </p:spPr>
      </p:sp>
      <p:sp>
        <p:nvSpPr>
          <p:cNvPr id="9" name="Text 7"/>
          <p:cNvSpPr/>
          <p:nvPr/>
        </p:nvSpPr>
        <p:spPr>
          <a:xfrm>
            <a:off x="7428548" y="24054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Download Game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428548" y="2895838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Clone the repository or download the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snake_game.py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 file to your local machine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401847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373523"/>
            <a:ext cx="6407944" cy="30480"/>
          </a:xfrm>
          <a:prstGeom prst="rect">
            <a:avLst/>
          </a:prstGeom>
          <a:solidFill>
            <a:srgbClr val="A2B9F9"/>
          </a:solidFill>
          <a:ln/>
        </p:spPr>
      </p:sp>
      <p:sp>
        <p:nvSpPr>
          <p:cNvPr id="13" name="Text 11"/>
          <p:cNvSpPr/>
          <p:nvPr/>
        </p:nvSpPr>
        <p:spPr>
          <a:xfrm>
            <a:off x="793790" y="4547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Launch Game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93790" y="5038249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Navigate to the directory and execute: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python snake_game.py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428548" y="401847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4373523"/>
            <a:ext cx="6408063" cy="30480"/>
          </a:xfrm>
          <a:prstGeom prst="rect">
            <a:avLst/>
          </a:prstGeom>
          <a:solidFill>
            <a:srgbClr val="A2B9F9"/>
          </a:solidFill>
          <a:ln/>
        </p:spPr>
      </p:sp>
      <p:sp>
        <p:nvSpPr>
          <p:cNvPr id="17" name="Text 15"/>
          <p:cNvSpPr/>
          <p:nvPr/>
        </p:nvSpPr>
        <p:spPr>
          <a:xfrm>
            <a:off x="7428548" y="4547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Start Playing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428548" y="5038249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Use arrow keys to control your snake and begin collecting food to grow and increase your score!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790" y="6189226"/>
            <a:ext cx="13042821" cy="1326713"/>
          </a:xfrm>
          <a:prstGeom prst="roundRect">
            <a:avLst>
              <a:gd name="adj" fmla="val 15387"/>
            </a:avLst>
          </a:prstGeom>
          <a:solidFill>
            <a:srgbClr val="B7C9FA"/>
          </a:solidFill>
          <a:ln/>
        </p:spPr>
      </p:sp>
      <p:pic>
        <p:nvPicPr>
          <p:cNvPr id="2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604" y="6540937"/>
            <a:ext cx="283488" cy="226814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1530906" y="6472714"/>
            <a:ext cx="120788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Alternative Installation: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 For developers, clone the full repository and install dependencies from requirements.txt for a complete development environment.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576" y="325755"/>
            <a:ext cx="423029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Code Implementation Highlights</a:t>
            </a:r>
            <a:endParaRPr lang="en-US" sz="2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576" y="1006912"/>
            <a:ext cx="5347097" cy="534709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58138" y="992148"/>
            <a:ext cx="2433637" cy="229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💡</a:t>
            </a:r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 Key Implementation Details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58138" y="1340406"/>
            <a:ext cx="8165187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Enum classes for robust game state management</a:t>
            </a: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6058138" y="1571387"/>
            <a:ext cx="8165187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Efficient collision detection algorithm optimised for performance</a:t>
            </a: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6058138" y="1802368"/>
            <a:ext cx="8165187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Smooth animation system using PyGame's built-in clock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6058138" y="2033349"/>
            <a:ext cx="8165187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Professional UI with real-time score tracking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6058138" y="2264331"/>
            <a:ext cx="8165187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Modular design enabling easy feature extension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3182303" y="8812768"/>
            <a:ext cx="1480780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Playing State</a:t>
            </a:r>
            <a:endParaRPr lang="en-US" sz="1150" dirty="0"/>
          </a:p>
        </p:txBody>
      </p:sp>
      <p:sp>
        <p:nvSpPr>
          <p:cNvPr id="11" name="Text 8"/>
          <p:cNvSpPr/>
          <p:nvPr/>
        </p:nvSpPr>
        <p:spPr>
          <a:xfrm>
            <a:off x="414576" y="9068991"/>
            <a:ext cx="4248507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Active gameplay with snake movement and collision detection</a:t>
            </a:r>
            <a:endParaRPr lang="en-US" sz="9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17" y="6620470"/>
            <a:ext cx="4830366" cy="4830366"/>
          </a:xfrm>
          <a:prstGeom prst="rect">
            <a:avLst/>
          </a:prstGeom>
        </p:spPr>
      </p:pic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993" y="8634115"/>
            <a:ext cx="177165" cy="22145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908024" y="7560707"/>
            <a:ext cx="1480780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Paused State</a:t>
            </a:r>
            <a:endParaRPr lang="en-US" sz="1150" dirty="0"/>
          </a:p>
        </p:txBody>
      </p:sp>
      <p:sp>
        <p:nvSpPr>
          <p:cNvPr id="15" name="Text 10"/>
          <p:cNvSpPr/>
          <p:nvPr/>
        </p:nvSpPr>
        <p:spPr>
          <a:xfrm>
            <a:off x="9908024" y="7816929"/>
            <a:ext cx="4307800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Game temporarily halted, maintaining current progress</a:t>
            </a:r>
            <a:endParaRPr lang="en-US" sz="9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017" y="6620470"/>
            <a:ext cx="4830366" cy="4830366"/>
          </a:xfrm>
          <a:prstGeom prst="rect">
            <a:avLst/>
          </a:prstGeom>
        </p:spPr>
      </p:pic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979" y="7627799"/>
            <a:ext cx="177165" cy="22145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9908024" y="10064710"/>
            <a:ext cx="1480780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Game Over State</a:t>
            </a:r>
            <a:endParaRPr lang="en-US" sz="1150" dirty="0"/>
          </a:p>
        </p:txBody>
      </p:sp>
      <p:sp>
        <p:nvSpPr>
          <p:cNvPr id="19" name="Text 12"/>
          <p:cNvSpPr/>
          <p:nvPr/>
        </p:nvSpPr>
        <p:spPr>
          <a:xfrm>
            <a:off x="9908024" y="10320933"/>
            <a:ext cx="4307800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Player collision detected, option to restart available</a:t>
            </a:r>
            <a:endParaRPr lang="en-US" sz="900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017" y="6620470"/>
            <a:ext cx="4830366" cy="4830366"/>
          </a:xfrm>
          <a:prstGeom prst="rect">
            <a:avLst/>
          </a:prstGeom>
        </p:spPr>
      </p:pic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464" y="10512445"/>
            <a:ext cx="177165" cy="221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4376"/>
            <a:ext cx="105582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Learning Outcomes &amp; Skills Demonstrated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886783"/>
            <a:ext cx="2411968" cy="241196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82239"/>
            <a:ext cx="32258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Programming Proficiency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72658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Demonstrates advanced Python programming skills, PyGame library mastery, and clean code organisation principles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1886783"/>
            <a:ext cx="2411968" cy="24119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82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System Design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7265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Showcases object-oriented design patterns, state management systems, and modular architecture planning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1886783"/>
            <a:ext cx="2411968" cy="24119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82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Game Development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7265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Covers collision detection algorithms, user interface design, and real-time game mechanics implementation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7794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This project serves as an excellent portfolio piece, demonstrating both technical competency and creative problem-solving abilities that employers value in software development roles.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736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8528" y="2653308"/>
            <a:ext cx="5999321" cy="543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3F6FF3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Future Enhancement Roadmap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7303770" y="3457337"/>
            <a:ext cx="22860" cy="4292441"/>
          </a:xfrm>
          <a:prstGeom prst="roundRect">
            <a:avLst>
              <a:gd name="adj" fmla="val 684604"/>
            </a:avLst>
          </a:prstGeom>
          <a:solidFill>
            <a:srgbClr val="B5C1E2"/>
          </a:solidFill>
          <a:ln/>
        </p:spPr>
      </p:sp>
      <p:sp>
        <p:nvSpPr>
          <p:cNvPr id="5" name="Shape 2"/>
          <p:cNvSpPr/>
          <p:nvPr/>
        </p:nvSpPr>
        <p:spPr>
          <a:xfrm>
            <a:off x="6620828" y="3641527"/>
            <a:ext cx="521613" cy="22860"/>
          </a:xfrm>
          <a:prstGeom prst="roundRect">
            <a:avLst>
              <a:gd name="adj" fmla="val 684604"/>
            </a:avLst>
          </a:prstGeom>
          <a:solidFill>
            <a:srgbClr val="B5C1E2"/>
          </a:solidFill>
          <a:ln/>
        </p:spPr>
      </p:sp>
      <p:sp>
        <p:nvSpPr>
          <p:cNvPr id="6" name="Shape 3"/>
          <p:cNvSpPr/>
          <p:nvPr/>
        </p:nvSpPr>
        <p:spPr>
          <a:xfrm>
            <a:off x="7119580" y="3457337"/>
            <a:ext cx="391239" cy="391239"/>
          </a:xfrm>
          <a:prstGeom prst="roundRect">
            <a:avLst>
              <a:gd name="adj" fmla="val 40001"/>
            </a:avLst>
          </a:prstGeom>
          <a:solidFill>
            <a:srgbClr val="CFDBFC"/>
          </a:solidFill>
          <a:ln w="762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15240" dir="2700000">
              <a:srgbClr val="b5c1e2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7184827" y="3489960"/>
            <a:ext cx="260747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1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3605808" y="3517106"/>
            <a:ext cx="2839998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Audio &amp; Visual Enhancements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08528" y="3893106"/>
            <a:ext cx="5837277" cy="556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Add engaging sound effects, background music, and customisable snake skins with themed visual elements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7487960" y="4684633"/>
            <a:ext cx="521613" cy="22860"/>
          </a:xfrm>
          <a:prstGeom prst="roundRect">
            <a:avLst>
              <a:gd name="adj" fmla="val 684604"/>
            </a:avLst>
          </a:prstGeom>
          <a:solidFill>
            <a:srgbClr val="B5C1E2"/>
          </a:solidFill>
          <a:ln/>
        </p:spPr>
      </p:sp>
      <p:sp>
        <p:nvSpPr>
          <p:cNvPr id="11" name="Shape 8"/>
          <p:cNvSpPr/>
          <p:nvPr/>
        </p:nvSpPr>
        <p:spPr>
          <a:xfrm>
            <a:off x="7119580" y="4500443"/>
            <a:ext cx="391239" cy="391239"/>
          </a:xfrm>
          <a:prstGeom prst="roundRect">
            <a:avLst>
              <a:gd name="adj" fmla="val 40001"/>
            </a:avLst>
          </a:prstGeom>
          <a:solidFill>
            <a:srgbClr val="CFDBFC"/>
          </a:solidFill>
          <a:ln w="762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15240" dir="2700000">
              <a:srgbClr val="b5c1e2">
                <a:alpha val="10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7184827" y="4533067"/>
            <a:ext cx="260747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2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8184594" y="4560213"/>
            <a:ext cx="2173605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Gameplay Features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8184594" y="4936212"/>
            <a:ext cx="5837277" cy="556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Implement power-ups, special items, level progression system, and AI opponent for single-player challenges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6620828" y="5583793"/>
            <a:ext cx="521613" cy="22860"/>
          </a:xfrm>
          <a:prstGeom prst="roundRect">
            <a:avLst>
              <a:gd name="adj" fmla="val 684604"/>
            </a:avLst>
          </a:prstGeom>
          <a:solidFill>
            <a:srgbClr val="B5C1E2"/>
          </a:solidFill>
          <a:ln/>
        </p:spPr>
      </p:sp>
      <p:sp>
        <p:nvSpPr>
          <p:cNvPr id="16" name="Shape 13"/>
          <p:cNvSpPr/>
          <p:nvPr/>
        </p:nvSpPr>
        <p:spPr>
          <a:xfrm>
            <a:off x="7119580" y="5399603"/>
            <a:ext cx="391239" cy="391239"/>
          </a:xfrm>
          <a:prstGeom prst="roundRect">
            <a:avLst>
              <a:gd name="adj" fmla="val 40001"/>
            </a:avLst>
          </a:prstGeom>
          <a:solidFill>
            <a:srgbClr val="CFDBFC"/>
          </a:solidFill>
          <a:ln w="762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15240" dir="2700000">
              <a:srgbClr val="b5c1e2">
                <a:alpha val="10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7184827" y="5432227"/>
            <a:ext cx="260747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3</a:t>
            </a:r>
            <a:endParaRPr lang="en-US" sz="2050" dirty="0"/>
          </a:p>
        </p:txBody>
      </p:sp>
      <p:sp>
        <p:nvSpPr>
          <p:cNvPr id="18" name="Text 15"/>
          <p:cNvSpPr/>
          <p:nvPr/>
        </p:nvSpPr>
        <p:spPr>
          <a:xfrm>
            <a:off x="4272201" y="5459373"/>
            <a:ext cx="2173605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Online Integration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608528" y="5835372"/>
            <a:ext cx="5837277" cy="556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Create online high score leaderboards and multiplayer functionality for competitive gameplay experiences</a:t>
            </a:r>
            <a:endParaRPr lang="en-US" sz="1350" dirty="0"/>
          </a:p>
        </p:txBody>
      </p:sp>
      <p:sp>
        <p:nvSpPr>
          <p:cNvPr id="20" name="Shape 17"/>
          <p:cNvSpPr/>
          <p:nvPr/>
        </p:nvSpPr>
        <p:spPr>
          <a:xfrm>
            <a:off x="7487960" y="6483072"/>
            <a:ext cx="521613" cy="22860"/>
          </a:xfrm>
          <a:prstGeom prst="roundRect">
            <a:avLst>
              <a:gd name="adj" fmla="val 684604"/>
            </a:avLst>
          </a:prstGeom>
          <a:solidFill>
            <a:srgbClr val="B5C1E2"/>
          </a:solidFill>
          <a:ln/>
        </p:spPr>
      </p:sp>
      <p:sp>
        <p:nvSpPr>
          <p:cNvPr id="21" name="Shape 18"/>
          <p:cNvSpPr/>
          <p:nvPr/>
        </p:nvSpPr>
        <p:spPr>
          <a:xfrm>
            <a:off x="7119580" y="6298882"/>
            <a:ext cx="391239" cy="391239"/>
          </a:xfrm>
          <a:prstGeom prst="roundRect">
            <a:avLst>
              <a:gd name="adj" fmla="val 40001"/>
            </a:avLst>
          </a:prstGeom>
          <a:solidFill>
            <a:srgbClr val="CFDBFC"/>
          </a:solidFill>
          <a:ln w="7620">
            <a:solidFill>
              <a:srgbClr val="B5C1E2"/>
            </a:solidFill>
            <a:prstDash val="solid"/>
          </a:ln>
          <a:effectLst>
            <a:outerShdw sx="100000" sy="100000" kx="0" ky="0" algn="bl" rotWithShape="0" blurRad="0" dist="15240" dir="2700000">
              <a:srgbClr val="b5c1e2">
                <a:alpha val="100000"/>
              </a:srgbClr>
            </a:outerShdw>
          </a:effectLst>
        </p:spPr>
      </p:sp>
      <p:sp>
        <p:nvSpPr>
          <p:cNvPr id="22" name="Text 19"/>
          <p:cNvSpPr/>
          <p:nvPr/>
        </p:nvSpPr>
        <p:spPr>
          <a:xfrm>
            <a:off x="7184827" y="6331506"/>
            <a:ext cx="260747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4</a:t>
            </a:r>
            <a:endParaRPr lang="en-US" sz="2050" dirty="0"/>
          </a:p>
        </p:txBody>
      </p:sp>
      <p:sp>
        <p:nvSpPr>
          <p:cNvPr id="23" name="Text 20"/>
          <p:cNvSpPr/>
          <p:nvPr/>
        </p:nvSpPr>
        <p:spPr>
          <a:xfrm>
            <a:off x="8184594" y="6358652"/>
            <a:ext cx="2336959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666666"/>
                </a:solidFill>
                <a:latin typeface="Outfit Medium" pitchFamily="34" charset="0"/>
                <a:ea typeface="Outfit Medium" pitchFamily="34" charset="-122"/>
                <a:cs typeface="Outfit Medium" pitchFamily="34" charset="-120"/>
              </a:rPr>
              <a:t>Technical Improvements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8184594" y="6734651"/>
            <a:ext cx="5837277" cy="556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666666"/>
                </a:solidFill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Add comprehensive unit testing, CI/CD pipeline, configuration management, and performance optimisation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2025-09-26T15:03:48Z</dcterms:created>
  <dcterms:modified xsi:type="dcterms:W3CDTF">2025-09-26T15:03:48Z</dcterms:modified>
</cp:coreProperties>
</file>