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rot="5400000">
            <a:off x="6040800" y="723240"/>
            <a:ext cx="114840" cy="1218780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11698200" y="6338880"/>
            <a:ext cx="489240" cy="48924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D333B30-F391-4EB3-8F30-9D3C6485D380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6040800" y="723240"/>
            <a:ext cx="114840" cy="1218780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698200" y="6338880"/>
            <a:ext cx="489240" cy="48924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2BA133A-CC50-4340-8391-FF3C83FE24AD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658800" y="1287360"/>
            <a:ext cx="820800" cy="360"/>
          </a:xfrm>
          <a:prstGeom prst="line">
            <a:avLst/>
          </a:prstGeom>
          <a:ln w="381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rot="5400000">
            <a:off x="6040800" y="723240"/>
            <a:ext cx="114840" cy="1218780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698200" y="6338880"/>
            <a:ext cx="489240" cy="48924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36AB31E-9D1B-4AEC-8E8E-793D1380F841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Line 3"/>
          <p:cNvSpPr/>
          <p:nvPr/>
        </p:nvSpPr>
        <p:spPr>
          <a:xfrm>
            <a:off x="658800" y="1287360"/>
            <a:ext cx="820800" cy="360"/>
          </a:xfrm>
          <a:prstGeom prst="line">
            <a:avLst/>
          </a:prstGeom>
          <a:ln w="381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 hidden="1"/>
          <p:cNvSpPr/>
          <p:nvPr/>
        </p:nvSpPr>
        <p:spPr>
          <a:xfrm rot="5400000">
            <a:off x="6040800" y="723240"/>
            <a:ext cx="114840" cy="1218780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CustomShape 2" hidden="1"/>
          <p:cNvSpPr/>
          <p:nvPr/>
        </p:nvSpPr>
        <p:spPr>
          <a:xfrm>
            <a:off x="11698200" y="6338880"/>
            <a:ext cx="489240" cy="48924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A4A13E4-9830-4AC1-AB91-95BEDADF757F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Рисунок 25" descr=""/>
          <p:cNvPicPr/>
          <p:nvPr/>
        </p:nvPicPr>
        <p:blipFill>
          <a:blip r:embed="rId3"/>
          <a:srcRect l="15057" t="12837" r="0" b="18"/>
          <a:stretch/>
        </p:blipFill>
        <p:spPr>
          <a:xfrm>
            <a:off x="-39960" y="1684800"/>
            <a:ext cx="4723200" cy="425952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620000" y="2162160"/>
            <a:ext cx="91396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Командная оболочка Linux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79600" y="564120"/>
            <a:ext cx="107701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Шпаргалки по командам  - система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40000" y="1260000"/>
            <a:ext cx="5758920" cy="50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date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вывести текущую дату и время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cal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вывести календарь на текущий месяц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uptime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показать текущий аптайм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w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показать пользователей онлайн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whoami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имя, под которым вы залогинены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finger user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показать информацию о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uname -a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показать информацию о ядре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cat /proc/cpuinfo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информация ЦПУ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cat /proc/meminfo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информация о памяти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432120" y="1260000"/>
            <a:ext cx="5758920" cy="50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man command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показать мануал для command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df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показать инф. о использовании дисков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du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вывести ”вес” текущего каталога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free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использование памяти и swap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whereis app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возможное расположение программы app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which app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какая app будет запущена по умолчанию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79600" y="540000"/>
            <a:ext cx="10770120" cy="90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Управление настройками(~/.bashrc, dotfiles)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18120" y="1448640"/>
            <a:ext cx="11057040" cy="47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40000" y="1326600"/>
            <a:ext cx="6040440" cy="48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Файлы с точкой (по английски называются dotfile – дот-файл) – это конфигурационные файлы в Unix системах. Каждый такой файл начинается с символа точки (.)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Чтобы их показать можно использовать ls с ключом -a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Это пользовательские персональные настройки bash. В нем можно вид приглашения определение команд, PATH изменить/расширить. Причем настройки эти будут иметь влияние только на пользователя у которго он изменяется.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7393320" y="1980000"/>
            <a:ext cx="4485600" cy="23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79600" y="576000"/>
            <a:ext cx="10770120" cy="90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Работа с историей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18120" y="1326600"/>
            <a:ext cx="11057040" cy="47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40000" y="1326600"/>
            <a:ext cx="11135160" cy="51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Количество хранимых команд определяется двумя переменными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HISTSIZE - это количество команд, хранящиеся в памяти сеанса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HISTFILESIZE - это количество строк или команд, которые сохраняются в файле истории в конце сеанса bash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Для просмотра истории используется команда history (пример - history 5)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Восклицательный знак выполняет команду с данным номером - !3 - выполнить команду под номером три из истории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!ls — последняя команда ls (со всеми аргументами)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!?encoder? последняя команда с подстрокой encoder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Операции с отдельными словами(параметрами):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$ cd /home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$ echo !!:1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echo /home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5"/>
          <p:cNvSpPr/>
          <p:nvPr/>
        </p:nvSpPr>
        <p:spPr>
          <a:xfrm>
            <a:off x="5079960" y="2162160"/>
            <a:ext cx="6799680" cy="12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Спасибо за внимание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79600" y="564120"/>
            <a:ext cx="107701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Коммандная оболочка и терминалы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8120" y="1448640"/>
            <a:ext cx="11057040" cy="47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92360" y="1600920"/>
            <a:ext cx="694656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Терминал является конечным (от англ, terminal) оборудованием, предназначенным для организации человеко-машинного интерфейса. Обычно он состоит из устройств вывода — принтера или дисплея, и устройств ввода — клавиатуры, манипулятора «мышь» и пр.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 текущий момент времени многопользовательские системы с настоящими физи­ческими терминалами, подключенными посредством интерфейса RS232 — экзотическая редкость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280000" y="1448640"/>
            <a:ext cx="3058920" cy="252720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8524800" y="4365720"/>
            <a:ext cx="2634120" cy="180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79600" y="564120"/>
            <a:ext cx="107701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Функции командной оболочки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18120" y="1448640"/>
            <a:ext cx="11057040" cy="47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8120" y="1448640"/>
            <a:ext cx="658080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52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Интерпретация командной строки.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Доступ к командам и результатам их выполнения.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Поддержка переменных , специальных символов и зарезервированных слов.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Обработка файлов, операций стандартного ввода и вывода.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Реализация специального языка программирования оболочки.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7232040" y="1800000"/>
            <a:ext cx="4646880" cy="277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79600" y="564120"/>
            <a:ext cx="107701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Приглашение к вводу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18120" y="1448640"/>
            <a:ext cx="11057040" cy="47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18120" y="1600920"/>
            <a:ext cx="586620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Это строка, которая отображается слева от каждой команды, которую вы вводите в терминале. Обычно приглашение имеет вид пользователь@hostname:директория$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Приглашение можно настраивать. Можно, например, изменить цвет приглашения.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Содержится в переменная среды PS1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660000" y="2160000"/>
            <a:ext cx="5398560" cy="10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79600" y="564120"/>
            <a:ext cx="107701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Горячие клавиши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18120" y="1448640"/>
            <a:ext cx="11057040" cy="47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38120" y="1326600"/>
            <a:ext cx="6040440" cy="48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Ctrl+C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Прервать текущий процесс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Ctrl+Z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Приостановить текущий процесс переднего плана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Ctrl+D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Закрывает оболочку bash.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Ctrl+L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Очистка экрана.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Ctrl+A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или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Home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перейти к началу строки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Ctrl+E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или </a:t>
            </a: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End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перейти к концу строки.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Tab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автоматически завершает ввод имени файла, имени каталога или команд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120000" y="1440000"/>
            <a:ext cx="6040440" cy="48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Ctrl+W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вырезать слово перед курсором, добавив его в буфер обмена.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Ctrl+K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вырезать часть строки после курсора, добавив её в буфер обмена.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Ctrl+U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вырезать часть строки перед курсором, добавив её в буфер обмена.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Ctrl+Y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вставить последнее, что вы вырезали из буфера обмена.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Стрелка вверх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перейти к предыдущей команде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Стрелка вниз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: перейти к следующей команде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79600" y="564120"/>
            <a:ext cx="107701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Внутренние и внешние команды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18120" y="1448640"/>
            <a:ext cx="11057040" cy="47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8120" y="1326600"/>
            <a:ext cx="5680800" cy="48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Внутренние команды: команды, встроенные в оболочку (пример - source, cd, fg)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Внешние команды: команды, которые не встроены в оболочку (пример ls, cat)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Узнать тип команды - type cat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6660000" y="1980000"/>
            <a:ext cx="5336280" cy="19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79600" y="564120"/>
            <a:ext cx="107701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Получение справки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18120" y="1448640"/>
            <a:ext cx="11057040" cy="47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40000" y="1326600"/>
            <a:ext cx="6040440" cy="48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Практически у каждой команды Linux-системы есть (хотя бы и очень краткая) справочная информация. Чтобы её вызвать, достаточно запустить команду с аргументами -h или —help.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Многие команды имеют более расширенную версию "справки" - т.н. страницы man. Пример, man ls. Директория /usr/share/man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 некоторых случаях разработчики помещают некоторую дополнительную информацию по описанию команд, в информационную базу данных. Чтобы получить доступ к этой базе необходимо набрать info. Директория /usr/share/info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6660000" y="1080000"/>
            <a:ext cx="5366160" cy="518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79600" y="200160"/>
            <a:ext cx="107701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Шпаргалки по командам — файловые команды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40000" y="1260000"/>
            <a:ext cx="5758920" cy="50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ls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список файлов и каталогов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ls -al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 список со скрытыми каталогами и файлами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cd dir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сменить директорию на dir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cd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сменить на домашний каталог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pwd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показать текущий каталог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mkdir dir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создать каталог dir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rm file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удалить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rm -r dir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удалить каталог dir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rm -f file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удалить форсированно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rm -rf dir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удалить форсированно каталог dir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cp file1 file2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скопировать file1 в file2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120000" y="1260000"/>
            <a:ext cx="6071040" cy="52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cp file1 file2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скопировать file1 в file2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cp -r dir1 dir2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скопировать dir1 в dir2; создаст каталог dir2, если он не существует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mv file1 file2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переименовать или переместить file1 в file2. если file2 существующий каталог - переместить file1 в каталог file2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ln -s file link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создать символическую ссылку link к файлу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touch file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создать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head file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вывести первые 10 строк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tail file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вывести последние 10 строк file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tail -f file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вывести содержимое file по мере роста, начинает с последних 10 строк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79600" y="596520"/>
            <a:ext cx="107701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Шпаргалки по командам - процессами и ssh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0000" y="1260000"/>
            <a:ext cx="5758920" cy="50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ps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вывести ваши текущие активные процессы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top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показать все запущенные процессы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kill pid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– убить процесс с id pid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killall proc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убить все процессы с именем proc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bg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список остановленных и фоновых задач; продолжить выполнение остановленной задачи в фоне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fg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выносит на передний план последние задачи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432120" y="1260000"/>
            <a:ext cx="5758920" cy="50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ssh user@host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подключится к host как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ssh -p port user@host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подключится к host на порт port как 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ssh-copy-id user@host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– добавить ваш ключ на host для user чтобы включить логин без пароля и по ключам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scp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Иточник Получатель:/ - копирования по ssh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пример: scp /home/user/ user@123.123.123.123:/home/user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Haulmont 2019</Template>
  <TotalTime>3254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2020-08-04T08:45:53Z</dcterms:created>
  <dc:creator>Ilya Syusin</dc:creator>
  <dc:description/>
  <dc:language>ru-RU</dc:language>
  <cp:lastModifiedBy/>
  <dcterms:modified xsi:type="dcterms:W3CDTF">2023-08-14T21:30:54Z</dcterms:modified>
  <cp:revision>197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r8>13</vt:r8>
  </property>
</Properties>
</file>