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41880" y="722160"/>
            <a:ext cx="113760" cy="1218672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200" y="6338880"/>
            <a:ext cx="488160" cy="48816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A7E465C-B873-47C4-BDE5-1FE0FF4DFD62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41880" y="722160"/>
            <a:ext cx="113760" cy="1218672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200" y="6338880"/>
            <a:ext cx="488160" cy="48816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37F5045-B999-473C-8A9C-F1642CA9EA01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 rot="5400000">
            <a:off x="6041880" y="722160"/>
            <a:ext cx="113760" cy="1218672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 hidden="1"/>
          <p:cNvSpPr/>
          <p:nvPr/>
        </p:nvSpPr>
        <p:spPr>
          <a:xfrm>
            <a:off x="11698200" y="6338880"/>
            <a:ext cx="488160" cy="48816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B302363-841D-4686-9C3F-8C66215D791F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Рисунок 25" descr=""/>
          <p:cNvPicPr/>
          <p:nvPr/>
        </p:nvPicPr>
        <p:blipFill>
          <a:blip r:embed="rId3"/>
          <a:srcRect l="15057" t="12837" r="0" b="18"/>
          <a:stretch/>
        </p:blipFill>
        <p:spPr>
          <a:xfrm>
            <a:off x="-39960" y="1684800"/>
            <a:ext cx="4722120" cy="42584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23880" y="2703240"/>
            <a:ext cx="9138600" cy="16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Работа с файлами в Linux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5840" cy="14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_7"/>
          <p:cNvSpPr/>
          <p:nvPr/>
        </p:nvSpPr>
        <p:spPr>
          <a:xfrm>
            <a:off x="618120" y="2700000"/>
            <a:ext cx="1076904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Что означает права доступа 644? 755? 777?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_7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_1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Подстановочные символы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_2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3_2"/>
          <p:cNvSpPr/>
          <p:nvPr/>
        </p:nvSpPr>
        <p:spPr>
          <a:xfrm>
            <a:off x="540000" y="1203480"/>
            <a:ext cx="503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*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любым символам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?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единичному символу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[символы]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символу, который является членом набора символов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[!символы]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символу, который не является членом набора символов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[[:класс:]]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символу, который является членом указанного класса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_0"/>
          <p:cNvSpPr/>
          <p:nvPr/>
        </p:nvSpPr>
        <p:spPr>
          <a:xfrm>
            <a:off x="6480000" y="1260000"/>
            <a:ext cx="503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Класс символов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Значение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[:alnum:]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алфавитно-цифровому символу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[:alpha:]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алфавитному символу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[:digit:]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любому цифровому символу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[:lower:]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любой цифре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[:upper:]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Соответствует любой букве в нижнем регистре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_2"/>
          <p:cNvSpPr/>
          <p:nvPr/>
        </p:nvSpPr>
        <p:spPr>
          <a:xfrm>
            <a:off x="540000" y="540000"/>
            <a:ext cx="10769040" cy="46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 чем совпадает Шаблон: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*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g*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b*.txt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Data???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[abc]*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BACKUP.[0-9][0-9][0-9]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[[:upper:]]*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[![:digit:]]*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549f"/>
              </a:buClr>
              <a:buFont typeface="StarSymbol"/>
              <a:buAutoNum type="arabicParenR"/>
            </a:pPr>
            <a:r>
              <a:rPr b="0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*[[:lower:]123]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_3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find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_3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CustomShape 3_9"/>
          <p:cNvSpPr/>
          <p:nvPr/>
        </p:nvSpPr>
        <p:spPr>
          <a:xfrm>
            <a:off x="540000" y="1203480"/>
            <a:ext cx="719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Утилита find реализует поиск файлов методом перебора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find [папка] [параметры] критерий шаблон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Параметры: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-name &lt;имя&gt; - поиска  по имени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-perm &lt;ре­жим&gt; - файлы с определенными привилегиями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-size n — поиск по размеру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-group &lt;имя&gt; - заданной группе по имени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-gid &lt;GID&gt; - идентификатор группы равен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-user имя — поиск по имени владельца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-uid UID — по id владельца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-maxdepth &lt;уровень&gt; - глубина поиска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054200" y="2019600"/>
            <a:ext cx="4825080" cy="21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_4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Регулярные выражения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_4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CustomShape 3_3"/>
          <p:cNvSpPr/>
          <p:nvPr/>
        </p:nvSpPr>
        <p:spPr>
          <a:xfrm>
            <a:off x="720000" y="1260000"/>
            <a:ext cx="917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Многие программы имеют поддержку регулярных выражений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Символьные классы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Диапазон (пример a[2-4]z)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Любой одиночный символ — точка 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Начало и конец строки - «карет» (^) начало, доллара ($) - конец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Повторение символа - (*)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Экранирование - для специальных символов ставим (\) пример www\.sybex\.com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Несколько возможных подстрок. Вертикальная черта (|)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16800" indent="-3168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Круглые скобки. Обычные круглые скобки обрамляют подвыражения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_5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grep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_5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3_10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grep ищет файлы, содержащие заданную стро­ку их имена и найденный фрагмент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grep [опции] шаблон [имя файла…]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Параметры: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--count или -с  строк номера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-file &lt;файл&gt; - шаблон из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--ignore-case или -і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-recursive или -R или -r — искать во всех подпапках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-extended-regexp -F — расширенные ругулярные выражения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Примеры grep eth[01] /etc/*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grep -E "(games|mail).*nologin" /etc/passwd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_8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cut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_8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CustomShape 3_11"/>
          <p:cNvSpPr/>
          <p:nvPr/>
        </p:nvSpPr>
        <p:spPr>
          <a:xfrm>
            <a:off x="592920" y="125028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Извлекает текст из полей файловых записей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 cut -f 6 -d : /etc/passwd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Основные параметры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-characters -с Выбирает только заданные позиции симво­ла (-ов)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-delimiter -d Использует заданный разделитель вместо стандартной табуляции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-fields -f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Выбирает только заданные поля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-only-delimited -s Строки без разделителя не выводятся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_14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awk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_14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3_12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Является интерпретатором одноименного языка программирования awk, который впоследствии повлиял на другой язык - Perl. С помощью языка программирования awk можно выполнять следующие действия: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66400" indent="-266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Объявлять переменные для хранения данных.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66400" indent="-266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Использовать арифметические и строковые операторы для работы с данными.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66400" indent="-266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Использовать структурные элементы и управляющие конструкции языка, такие, как оператор if-then и циклы, что позволяет реализовать сложные алгоритмы обработки данных.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66400" indent="-266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Создавать форматированные отчёты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66400" indent="-266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Манипулирование данными в текстовых файлах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_15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awk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_15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ustomShape 3_13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 умолчанию awk назначает следующие переменные каждому полю данных, обнаруженному им в записи: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$0 — представляет всю строку текста (запись).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$1 — первое поле.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$2 — второе поле.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$n — n-ное поле.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Поля выделяются из текста с использованием символа-разделителя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Примеры awk '{print $1}' myfile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 awk -F: '{print $1}' /etc/passwd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https://habr.com/ru/company/ruvds/blog/327754/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_16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sed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_16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CustomShape 3_14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Sed -- это неинтерактивный строчный редактор.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 sed опции -e команды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Параметры: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-n, --quiet - не выводить содержимое буфера шаблона в конце каждой итерации;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-e - команды, которые надо выполнить для редактирования;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 - прочитать команды редактирования из файла;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-i - сделать резервную копию файла перед редактированием;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- указать свою длину строки;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 - включить поддержку расширенного синтаксиса регулярных выражений;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 - если передано несколько файлов, рассматривать их как отдельные потоки, а не как один длинный.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Абстракция ссылок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47840" y="1260000"/>
            <a:ext cx="5850720" cy="50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Номер inode также называют порядковым номером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Ссылки — это дополнительные записи каталога, позволяющие обращаться к файлам или каталогам по нескольким именам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Жесткая ссылка — это запись каталога, указывающая на дескриптор inode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Мягкая (или символическая) ссылка — это запись каталога, указывающая на имя объекта с другим inode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840000" y="1980000"/>
            <a:ext cx="4713840" cy="23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_18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sed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_18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3_16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СИНТАКСИС РЕГУЛЯРНЫХ ВЫРАЖЕНИЙ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* - любой символ, любое количество;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\+ - как звездочка, только один символ или больше;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\? - нет или один символ;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\{i\} - любой символ в количестве i;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\{i,j\} - любой символ в количестве от i до j;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\{i,\} - любой символ в количестве от i и больше.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_17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sed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_17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3_15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q - завершает работу сценария;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 - удаляет буфер шаблона и запускает следующую итерацию цикла;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 - вывести содержимое буфера шаблона;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 - вывести содержимое буфера шаблона и прочитать в него следующую строку;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s/что_заменять/на_что_заменять/опции - замена символов, поддерживаются регулярные выражения;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y/символы/символы - позволяет заменить символы из первой части на соответствующие символы из второй части;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w - записать содержимое буфера шаблона в файл;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 - если буфер шаблона не содержит новую строку, удалить его содержимое и начать новую итерацию цикла, иначе удалить содержимое буфера до символа перевода строки и начать новую итерацию цикла с тем, что останется;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 - заменить содержимое буфера шаблона, содержимым дополнительного буфера;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 - добавить новую строку к содержимому буфера шаблона, затем добавить туда же содержимое дополнительного буфера.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_19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sed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_19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3_17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sed -n '5,10p' /etc/group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sed '1,20d' /etc/group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sed 's/root/losst/g' /etc/group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sed '1,10 s/0/1000/g' /etc/group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https://habr.com/ru/company/ruvds/blog/327530/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_20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Архивирование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_20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CustomShape 3_18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Архивирование - это объединение нескольких небольших файлов в один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Архивирование в linux это не одно и то же что и сжатие файлов linux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 это стандартная утилита, с помощью которой выполняется архивирование файлов Linux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опции файл_для_записи /папка_файлами_для_архива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A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добавить файл к архиву 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создать архив в linux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d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сравнить файлы архива и распакованные файлы в файловой системе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j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сжать архив с помощью Bzip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z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сжать архив с помощью Gzip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добавить файлы в конец архива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 показать содержимое архива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обновить архив относительно файловой системы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x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извлечь файлы из архива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v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показать подробную информацию о процессе работы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 файл для записи архива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распаковать в указанную папку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_22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Архивирование tar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_22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3_20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-cvf archive.tar.gz /path/to/files - создать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-xvf archive.tar.gz — распакаовать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-zcvf archive.tar.gz /path/to/files — со сжатием gzip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-zxvf archive.tar.gz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-xvf archive.tar file.txt — извлечь один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-xvf archive.tar --wildcards '*.php' — извлечь файлы по шаблону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-xvf archive.tar -C /path/to/dir — распоковать в папку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_21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Архивирование GZIP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_21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CustomShape 3_19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Это стандартная утилита сжатия в Unix/Linux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gzip опции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gunzip опции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Параметры: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выводить архив в стандартный вывод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-d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— распаковать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принудительно распаковывать или сжимать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показать информацию об архиве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 рекурсивно перебирать каталоги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-0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минимальный уровень сжатия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-9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- максимальный уровень сжатия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Но чтобы сжать папку в Linux вам придется сначала заархивировать ее с помощью tar, а уже потом сжать файл архива с помощью gzip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_23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Архивирование BZIP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_23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3_21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bzip2 - еще одна альтернативная утилита сжатия для Linux. Она более эффективная чем gzip, но работает медленнее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Параметры аналогичные gzip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bzip2 опции file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Bunzip2 опции file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_24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Архивирование RAR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_24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CustomShape 3_22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Формат RAR был разработан российским программистом, Евгением Рошалом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Изначально формат был разработан для DOS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Распаковка rar в linux выполняется с помощью утилиты unrar. Упаковка архива командой rar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 - распаковать архив;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 - вывести список файлов внутри архива;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 - вывести распакованный файл в стандартный вывод;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 - проверить архив;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v - вывести подробную информацию про архив;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x - извлечь файлы, сохраняя полный путь внутри архива.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_25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Архивирование RAR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_25"/>
          <p:cNvSpPr/>
          <p:nvPr/>
        </p:nvSpPr>
        <p:spPr>
          <a:xfrm>
            <a:off x="618120" y="1260000"/>
            <a:ext cx="11441160" cy="49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CustomShape 3_23"/>
          <p:cNvSpPr/>
          <p:nvPr/>
        </p:nvSpPr>
        <p:spPr>
          <a:xfrm>
            <a:off x="720000" y="1260000"/>
            <a:ext cx="1061928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Распаковать в текущую папку достаточно передать утилите имя архива и команду e: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unrar e file.rar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Вы можете вывести содержимое архива, ничего не распаковывая с помощью команды l: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unrar l file.rar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сохранять полный путь, который прописан в архиве нужно использовать команду x: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unrar x file.rar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Также вы можете проверить архив на целостность с помощью команды t: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unrar t file.rar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5840" cy="14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_9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Отличия жестких и мягких ссылок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_9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CustomShape 3_4"/>
          <p:cNvSpPr/>
          <p:nvPr/>
        </p:nvSpPr>
        <p:spPr>
          <a:xfrm>
            <a:off x="447840" y="1260000"/>
            <a:ext cx="5850720" cy="52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131" name=""/>
          <p:cNvGraphicFramePr/>
          <p:nvPr/>
        </p:nvGraphicFramePr>
        <p:xfrm>
          <a:off x="2455200" y="1313640"/>
          <a:ext cx="7209720" cy="3590640"/>
        </p:xfrm>
        <a:graphic>
          <a:graphicData uri="http://schemas.openxmlformats.org/drawingml/2006/table">
            <a:tbl>
              <a:tblPr/>
              <a:tblGrid>
                <a:gridCol w="3613680"/>
                <a:gridCol w="359640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Жесткая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Мягкая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4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 создать только для файлов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 любой тип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8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можно использовать только в пределах одной файловой системы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пределах разных файловых систем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0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Указывает на inode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Указывает на имя другого файла или каталога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75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 удаляется когда все жесткие ссылки удалены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Файл и ссылка независмы друг от друга — ссылка становится битой, если файл удален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299640" y="5013720"/>
            <a:ext cx="3277800" cy="16452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700000" y="5013720"/>
            <a:ext cx="2972880" cy="164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_10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Редактирование файлов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_10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CustomShape 3_5"/>
          <p:cNvSpPr/>
          <p:nvPr/>
        </p:nvSpPr>
        <p:spPr>
          <a:xfrm>
            <a:off x="701640" y="2072880"/>
            <a:ext cx="5131080" cy="52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мире Linux-UNIX используется множество текстовых редакторов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Остановимся подробнее на vim и nano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480000" y="2520000"/>
            <a:ext cx="1656360" cy="14529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8640000" y="1681920"/>
            <a:ext cx="2698920" cy="353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_11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Vim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_11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3_6"/>
          <p:cNvSpPr/>
          <p:nvPr/>
        </p:nvSpPr>
        <p:spPr>
          <a:xfrm>
            <a:off x="576000" y="1152000"/>
            <a:ext cx="6659280" cy="53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Может работать в трех режима: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□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основной (визуальный) режим;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□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командный режим;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□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режим просмотра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После запуска vim главное — знать, как из него выйти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- Описание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:q! - Выход без сохранения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:w - Сохранить изменения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:wq - Сохранить и выйти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:q - Выйти, если нет изменений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i - Перейти в режим вставки символов в позицию курсора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 - Отменить последнее действие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Переключение в режим команд осуществляется клавишей 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&lt;Esc&gt;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725520" y="1216440"/>
            <a:ext cx="5333760" cy="41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_6"/>
          <p:cNvSpPr/>
          <p:nvPr/>
        </p:nvSpPr>
        <p:spPr>
          <a:xfrm>
            <a:off x="720000" y="270000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выйти из Vim?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2_6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_12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Nano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_12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CustomShape 3_7"/>
          <p:cNvSpPr/>
          <p:nvPr/>
        </p:nvSpPr>
        <p:spPr>
          <a:xfrm>
            <a:off x="540000" y="1260000"/>
            <a:ext cx="6658920" cy="51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Редактор nano не требует выполнения специальных команд для начала редактирования - открыв документ, вы можете сразу начинать печатать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nano memo.txt - Открывает файл memo.txt для редактирования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nano -В memo.txt - При сохранении осуществляет резервное копирование предыдущего варианта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nano -m memo.txt - Включает управление курсором с помощью мыши (если это поддерживается 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nano +83 memo.txt - Начинает редактирование со строки 83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7149960" y="1980000"/>
            <a:ext cx="4908960" cy="28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_13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Права доступа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_13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3_8"/>
          <p:cNvSpPr/>
          <p:nvPr/>
        </p:nvSpPr>
        <p:spPr>
          <a:xfrm>
            <a:off x="540000" y="1203480"/>
            <a:ext cx="647892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Существуют три права доступа: чтение (r), запись (w), выполнение (х)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просмотреть текущие права доступа, введите команду: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&lt;имя файла/каталога&gt;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Например, ls -l video.txt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ответ программа выведет следующую строку: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-r--r----- 1den group 300 Apr 1111:11 video.txt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Первый символ — это признак каталога.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06800" indent="-40608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Последующие три символа (r--)  права доступа владельца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06800" indent="-40608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Следующие три символа (r--) права группы владель­ца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06800" indent="-40608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Последние три символа (---) задают права доступа для прочих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935760" y="1980000"/>
            <a:ext cx="525528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_0"/>
          <p:cNvSpPr/>
          <p:nvPr/>
        </p:nvSpPr>
        <p:spPr>
          <a:xfrm>
            <a:off x="579600" y="564120"/>
            <a:ext cx="107690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Команды chmod и chown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_1"/>
          <p:cNvSpPr/>
          <p:nvPr/>
        </p:nvSpPr>
        <p:spPr>
          <a:xfrm>
            <a:off x="618120" y="1448640"/>
            <a:ext cx="110559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3_1"/>
          <p:cNvSpPr/>
          <p:nvPr/>
        </p:nvSpPr>
        <p:spPr>
          <a:xfrm>
            <a:off x="540000" y="1203480"/>
            <a:ext cx="6478920" cy="51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Права доступа задаются командой chmod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Два способа указания прав доступа: символьный и абсолютный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 использования chmod 640 &lt;имя_файла&gt;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Иногда символьный метод оказывается проще: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chmod +х script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chmod -х script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Сделать поьзователя владельцем файла: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chown пользователь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380000" y="1800000"/>
            <a:ext cx="387900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3361</TotalTime>
  <Application>LibreOffice/7.4.7.2$Linux_X86_64 LibreOffice_project/40$Build-2</Application>
  <AppVersion>15.0000</AppVersion>
  <Words>1039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2023-08-14T21:32:10Z</dcterms:modified>
  <cp:revision>239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