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rot="5400000">
            <a:off x="6042600" y="721440"/>
            <a:ext cx="113040" cy="1218600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11698200" y="6338880"/>
            <a:ext cx="487440" cy="48744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1CC9C3E-A80D-455E-A9D8-9D6F19F80785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6042600" y="721440"/>
            <a:ext cx="113040" cy="1218600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698200" y="6338880"/>
            <a:ext cx="487440" cy="48744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75F91E0-B7A6-44D7-8188-F97B24222117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658800" y="1287360"/>
            <a:ext cx="820800" cy="360"/>
          </a:xfrm>
          <a:prstGeom prst="line">
            <a:avLst/>
          </a:prstGeom>
          <a:ln w="38160">
            <a:solidFill>
              <a:srgbClr val="069a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 hidden="1"/>
          <p:cNvSpPr/>
          <p:nvPr/>
        </p:nvSpPr>
        <p:spPr>
          <a:xfrm rot="5400000">
            <a:off x="6042600" y="721440"/>
            <a:ext cx="113040" cy="1218600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2" hidden="1"/>
          <p:cNvSpPr/>
          <p:nvPr/>
        </p:nvSpPr>
        <p:spPr>
          <a:xfrm>
            <a:off x="11698200" y="6338880"/>
            <a:ext cx="487440" cy="48744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37E73E6-0B43-4F5E-9A03-18431A431DA1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620000" y="2880000"/>
            <a:ext cx="913788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  <a:ea typeface="Verdana"/>
              </a:rPr>
              <a:t>Процессы в Linux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0663920" y="5226480"/>
            <a:ext cx="1185120" cy="143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_27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Структура файловой системы procfs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2_26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3_25"/>
          <p:cNvSpPr/>
          <p:nvPr/>
        </p:nvSpPr>
        <p:spPr>
          <a:xfrm>
            <a:off x="540000" y="1203480"/>
            <a:ext cx="647820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/proc/crypto - криптографические шифры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/proc/devices - блочные и символические устройства подключенные к системе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/proc/diskstats - Статистика ввода и вывода на блочные устройства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/proc/fb- устройства фреймбуфера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/proc/consoles - зарегистрированные в ядре символические устройства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/proc/filesystems -  список файловых систем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910920" y="1800000"/>
            <a:ext cx="5184000" cy="37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_28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Структура файловой системы procfs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_27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CustomShape 3_26"/>
          <p:cNvSpPr/>
          <p:nvPr/>
        </p:nvSpPr>
        <p:spPr>
          <a:xfrm>
            <a:off x="540000" y="1203480"/>
            <a:ext cx="647820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/proc/interrupts - прерывания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/proc/iomem - карта памяти для всех программ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/proc/ioports - Статистика ввода и вывода на блочные устройства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/proc/kallsyms- функции и их адреса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/proc/kcore -содержимое оперативной памяти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/proc/kmsg - сообщений ядра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/proc/kpagecount -  размер одной страницы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/proc/loadavg - среднюю нагрузку на систему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7007040" y="1800000"/>
            <a:ext cx="5184000" cy="37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_0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Структура файловой системы procfs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2_1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CustomShape 3_1"/>
          <p:cNvSpPr/>
          <p:nvPr/>
        </p:nvSpPr>
        <p:spPr>
          <a:xfrm>
            <a:off x="540000" y="1203480"/>
            <a:ext cx="647820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/proc/locks - заблокированных ядром ресурсов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/proc/meminfo -  информация об оперативной памяти и пространстве подкачки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/proc/misc - перечислены различные драйверы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/proc/modules - модулей ядра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/proc/mounts - точки монтирования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/proc/partitions - разделы жестких дисков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/proc/stat - статистическая информация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7007040" y="1800000"/>
            <a:ext cx="5184000" cy="37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_1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Структура файловой системы procfs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_2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3_2"/>
          <p:cNvSpPr/>
          <p:nvPr/>
        </p:nvSpPr>
        <p:spPr>
          <a:xfrm>
            <a:off x="540000" y="1203480"/>
            <a:ext cx="647820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/proc/swaps - информация о пространстве подкачки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/proc/sysrq-trigger -  передача ядру специальных SysRq комманд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/proc/uptime - перечислены различные драйверы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/proc/version - версию ядра, компилятора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/proc/vmstat - информация о виртуальной памят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/proc/zoneinfo — как в vmstat,но с разбиением на зоны памяти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7007040" y="1800000"/>
            <a:ext cx="5184000" cy="37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_2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Структура файловой системы procfs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2_3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CustomShape 3_3"/>
          <p:cNvSpPr/>
          <p:nvPr/>
        </p:nvSpPr>
        <p:spPr>
          <a:xfrm>
            <a:off x="540000" y="1203480"/>
            <a:ext cx="1043892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8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Файловая система proc состоит не только из файлов, но здесь есть и папки. Больше всего здесь папок с номерами вместо имен. Каждый номер - PID процесса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cmdline - содержит команду с помощью которой был запущен процесс, а также переданные ей параметры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cwd - символическая ссылка на текущую рабочую директорию процесса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exe - ссылка на исполняемый файл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root - ссылка на папку суперпользователя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environ - переменные окружения, доступные для процесса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fd - содержит файловые дескрипторы, файлы и устройства, которые использует процесс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maps, statm, и mem - информация о памяти процесса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stat, status - состояние процесса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_5"/>
          <p:cNvSpPr/>
          <p:nvPr/>
        </p:nvSpPr>
        <p:spPr>
          <a:xfrm>
            <a:off x="570600" y="272196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Как узнать путь до исполняемого файла, зная pid процесса, используя procfs?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2_7"/>
          <p:cNvSpPr/>
          <p:nvPr/>
        </p:nvSpPr>
        <p:spPr>
          <a:xfrm>
            <a:off x="360000" y="103392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_3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ps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_4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3_9"/>
          <p:cNvSpPr/>
          <p:nvPr/>
        </p:nvSpPr>
        <p:spPr>
          <a:xfrm>
            <a:off x="540000" y="1203480"/>
            <a:ext cx="1043892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ps выводит список текущих процессов на вашем сервере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Без аргументов ps показывает запущенные процессы, выполняемые пользователем в окне терминала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Чтобы просмотреть все запущенные процессы, используйте одну из следующих команд: ps -e или ps -A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Все процессы, кроме лидеров сессии: ps -d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только процессы, связанные с этим терминалом: ps 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Если вы хотите просмотреть все работающие (running) процессы: ps r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Если знаете идентификаторы процессов PID: ps -p &lt;pid1&gt;,...,&lt;pidN&gt;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Поиск по имени команды: ps -C &lt;команда&gt;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_4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ps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_5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CustomShape 3_10"/>
          <p:cNvSpPr/>
          <p:nvPr/>
        </p:nvSpPr>
        <p:spPr>
          <a:xfrm>
            <a:off x="540000" y="1203480"/>
            <a:ext cx="1043892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все процессы, выполняемые группой: ps -G &lt;groupname&gt;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все процессы, выполняемые группой по id: ps -g &lt;groupid&gt;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Больше выводимых столбцов: ps -ef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Указать формат вывода(список колонок): ps -e --format &lt;format&gt;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Указать порядок сортировки колонок ps -ef --sort &lt;sortcolumns&gt;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_7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pstree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2_8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3_11"/>
          <p:cNvSpPr/>
          <p:nvPr/>
        </p:nvSpPr>
        <p:spPr>
          <a:xfrm>
            <a:off x="540000" y="1203480"/>
            <a:ext cx="1043892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 простейшей форме, когда вызывается без какой-либо опции или аргумента, pstree отображает иерархическую древовидную структуру всех запущенных процессов: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060000" y="2873160"/>
            <a:ext cx="5219280" cy="32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_8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pstree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2_14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CustomShape 3_12"/>
          <p:cNvSpPr/>
          <p:nvPr/>
        </p:nvSpPr>
        <p:spPr>
          <a:xfrm>
            <a:off x="540000" y="1203480"/>
            <a:ext cx="10438920" cy="11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pstree объединяет идентичные ветви, используются квадратные скобки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отключить объединение идентичных веток, используйте параметр -c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880000" y="2340000"/>
            <a:ext cx="6247440" cy="1619280"/>
          </a:xfrm>
          <a:prstGeom prst="rect">
            <a:avLst/>
          </a:prstGeom>
          <a:ln w="0">
            <a:noFill/>
          </a:ln>
        </p:spPr>
      </p:pic>
      <p:sp>
        <p:nvSpPr>
          <p:cNvPr id="185" name="CustomShape 3_0"/>
          <p:cNvSpPr/>
          <p:nvPr/>
        </p:nvSpPr>
        <p:spPr>
          <a:xfrm>
            <a:off x="618120" y="4083480"/>
            <a:ext cx="10438920" cy="20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8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Процессы, принадлежащие этому пользователю: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pstree andreyex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 качестве корня дерева процесс с указанным PID: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pstree 2245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Понятие процесса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55840" y="1260000"/>
            <a:ext cx="5850000" cy="50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Сущность процесса неразрывно связана с многозадач­ностью операционной системы. Если запускаемая программа будет отбирать все процессорное время системы, то коэффициент полезного исполь­зования и ЦП, и УВВ будет приближен к нулю. Решение проблемы примевело созданию многозадачных операционных систем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298920" y="1980000"/>
            <a:ext cx="5649120" cy="32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_14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pstree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2_15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CustomShape 3_13"/>
          <p:cNvSpPr/>
          <p:nvPr/>
        </p:nvSpPr>
        <p:spPr>
          <a:xfrm>
            <a:off x="540000" y="1203480"/>
            <a:ext cx="10438920" cy="47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Показать PID процессов: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pstree -p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Сортировка по PID: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pstree -pn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Показать PGID: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pstree -g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Показать аргументы командной строки: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pstree -a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_15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pgrep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2_16"/>
          <p:cNvSpPr/>
          <p:nvPr/>
        </p:nvSpPr>
        <p:spPr>
          <a:xfrm>
            <a:off x="618120" y="1448640"/>
            <a:ext cx="112611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CustomShape 3_14"/>
          <p:cNvSpPr/>
          <p:nvPr/>
        </p:nvSpPr>
        <p:spPr>
          <a:xfrm>
            <a:off x="540000" y="1203480"/>
            <a:ext cx="10438920" cy="50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Позволяет искать процессы соответствующие паттерну поиска: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pgrep [OPTIONS] &lt;PATTERN&gt;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Пример: pgrep ssh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Использовать другой разделитель: pgrep ssh -d ' '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Опция -l указывает pgrep показать имя процесса: pgrep ssh -l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 с регуляркой: pgrep '^ssh$' -l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Проверять строку вместе с параметрами: pgrep -f ssh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Процессы принадлежащие пользователю: pgrep -u root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Процессы, которые не соответствуют заданным критериям -v : pgrep -v -u mark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Опция -с Показать только кол—во процессов удовлетворяющих поиску: pgrep -c ssh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_16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top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_17"/>
          <p:cNvSpPr/>
          <p:nvPr/>
        </p:nvSpPr>
        <p:spPr>
          <a:xfrm>
            <a:off x="618120" y="1448640"/>
            <a:ext cx="112611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CustomShape 3_15"/>
          <p:cNvSpPr/>
          <p:nvPr/>
        </p:nvSpPr>
        <p:spPr>
          <a:xfrm>
            <a:off x="540000" y="1203480"/>
            <a:ext cx="10438920" cy="50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top в Linux системах позволяет вывести в виде таблицы перечень запущенных процессов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800000" y="2304360"/>
            <a:ext cx="7919280" cy="38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_17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htop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_18"/>
          <p:cNvSpPr/>
          <p:nvPr/>
        </p:nvSpPr>
        <p:spPr>
          <a:xfrm>
            <a:off x="618120" y="1448640"/>
            <a:ext cx="112611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CustomShape 3_16"/>
          <p:cNvSpPr/>
          <p:nvPr/>
        </p:nvSpPr>
        <p:spPr>
          <a:xfrm>
            <a:off x="540000" y="1203480"/>
            <a:ext cx="10438920" cy="50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htop — продвинутый монитор процессов, написанный для Linux. Он был задуман заменить стандартную программу top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160000" y="2250000"/>
            <a:ext cx="7199280" cy="404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_18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htop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_19"/>
          <p:cNvSpPr/>
          <p:nvPr/>
        </p:nvSpPr>
        <p:spPr>
          <a:xfrm>
            <a:off x="618120" y="1448640"/>
            <a:ext cx="112611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CustomShape 3_17"/>
          <p:cNvSpPr/>
          <p:nvPr/>
        </p:nvSpPr>
        <p:spPr>
          <a:xfrm>
            <a:off x="540000" y="1203480"/>
            <a:ext cx="10438920" cy="50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htop — продвинутый монитор процессов, написанный для Linux. Он был задуман заменить стандартную программу top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160000" y="2250000"/>
            <a:ext cx="7199280" cy="404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_19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Приоритеты процессов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_20"/>
          <p:cNvSpPr/>
          <p:nvPr/>
        </p:nvSpPr>
        <p:spPr>
          <a:xfrm>
            <a:off x="618120" y="1448640"/>
            <a:ext cx="112611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CustomShape 3_18"/>
          <p:cNvSpPr/>
          <p:nvPr/>
        </p:nvSpPr>
        <p:spPr>
          <a:xfrm>
            <a:off x="540000" y="1203480"/>
            <a:ext cx="10438920" cy="50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Переключение центрального процессора выполняет специальная компонента подсистемы управления процессами, называе­мая планировщиком (scheduler)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 умолчанию для пользовательских задач используется вытесняющий алгоритм CFS (completely fair scheduler). Для каждой задачи определяется выделяемая справедливая (в соответствии с ее относительным «при­оритетом») доля процессорного времени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Для дифференциации задач используют 40 относительных POSIX-приоритетов на шкале от —20 (наивысшим) до +19(низшим), называемых «любезностью» задачи NICE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_20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Приоритеты процессов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_21"/>
          <p:cNvSpPr/>
          <p:nvPr/>
        </p:nvSpPr>
        <p:spPr>
          <a:xfrm>
            <a:off x="618120" y="1448640"/>
            <a:ext cx="112611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CustomShape 3_19"/>
          <p:cNvSpPr/>
          <p:nvPr/>
        </p:nvSpPr>
        <p:spPr>
          <a:xfrm>
            <a:off x="540000" y="1203480"/>
            <a:ext cx="10438920" cy="50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Переключение центрального процессора выполняет специальная компонента подсистемы управления процессами, называе­мая планировщиком (scheduler)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 умолчанию для пользовательских задач используется вытесняющий алгоритм CFS (completely fair scheduler). Для каждой задачи определяется выделяемая справедливая (в соответствии с ее относительным «приоритетом») доля процессорного времени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Для дифференциации задач используют 40 относительных POSIX-приоритетов на шкале от —20 (наивысшим) до +19(низшим), называемых «любезностью» задачи NICE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_21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nice.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_22"/>
          <p:cNvSpPr/>
          <p:nvPr/>
        </p:nvSpPr>
        <p:spPr>
          <a:xfrm>
            <a:off x="618120" y="1448640"/>
            <a:ext cx="112611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CustomShape 3_20"/>
          <p:cNvSpPr/>
          <p:nvPr/>
        </p:nvSpPr>
        <p:spPr>
          <a:xfrm>
            <a:off x="540000" y="1203480"/>
            <a:ext cx="10438920" cy="50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Утилита nice — программа в UNIX-подобных ОС, предназначенная для запуска процессов с изменённым приоритетом nice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nice [-n смещение] [--adjustment=смещение] [команда [аргумент…]]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Примерчик с bubble_sort.py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_22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Алгоритмы планировщика Linux*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_23"/>
          <p:cNvSpPr/>
          <p:nvPr/>
        </p:nvSpPr>
        <p:spPr>
          <a:xfrm>
            <a:off x="618120" y="1448640"/>
            <a:ext cx="112611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CustomShape 3_21"/>
          <p:cNvSpPr/>
          <p:nvPr/>
        </p:nvSpPr>
        <p:spPr>
          <a:xfrm>
            <a:off x="540000" y="1203480"/>
            <a:ext cx="10438920" cy="50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Кроме приоритетной очереди, планировщик Linux позволяет использовать еще три алгоритма планирования — FIFO, RR и EDF, предназначенные для задач реального времени.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Вытесняющий алгоритм RR (round robin) организует простейшее цикличе­ское обслуживание с фиксированными квантами времени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FIFO (first in first out) является его невытесняющей модификацией RR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Алгоритм EDF (Earliest Deadline First) предназначен для обеспечения гарантий периодическим задачам реального времени, которым важно получать периодическое обслуживание так, чтобы задача не была вытеснена в течение определенного времени.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_23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Сигналы и команда kill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_24"/>
          <p:cNvSpPr/>
          <p:nvPr/>
        </p:nvSpPr>
        <p:spPr>
          <a:xfrm>
            <a:off x="618120" y="1448640"/>
            <a:ext cx="112611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CustomShape 3_22"/>
          <p:cNvSpPr/>
          <p:nvPr/>
        </p:nvSpPr>
        <p:spPr>
          <a:xfrm>
            <a:off x="540000" y="1152000"/>
            <a:ext cx="10438920" cy="50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Сигналы - один из способом межпроцессного взаимодействия в Unix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Наиболее типичный синтаксис команды kill имеет следующий вид: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kill [-сигнал] PID…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9" name=""/>
          <p:cNvGraphicFramePr/>
          <p:nvPr/>
        </p:nvGraphicFramePr>
        <p:xfrm>
          <a:off x="1763280" y="2876760"/>
          <a:ext cx="7908120" cy="3849120"/>
        </p:xfrm>
        <a:graphic>
          <a:graphicData uri="http://schemas.openxmlformats.org/drawingml/2006/table">
            <a:tbl>
              <a:tblPr/>
              <a:tblGrid>
                <a:gridCol w="2635560"/>
                <a:gridCol w="2306160"/>
                <a:gridCol w="296676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Номер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HUP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Обрыв связи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Прервать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KILL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Уничтожить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TERM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Завершить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Продолжить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STOP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Приостановить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QUIT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Выйти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SEGV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Ошибка сегментации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TSTP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«Стоп» с клавиатуры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WINCH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Изменение окна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_26"/>
          <p:cNvSpPr/>
          <p:nvPr/>
        </p:nvSpPr>
        <p:spPr>
          <a:xfrm>
            <a:off x="618120" y="272196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Зачем нужен паралеллизм на уровне процессов?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2_11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_24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killall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2_25"/>
          <p:cNvSpPr/>
          <p:nvPr/>
        </p:nvSpPr>
        <p:spPr>
          <a:xfrm>
            <a:off x="720000" y="1448640"/>
            <a:ext cx="1115928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CustomShape 3_23"/>
          <p:cNvSpPr/>
          <p:nvPr/>
        </p:nvSpPr>
        <p:spPr>
          <a:xfrm>
            <a:off x="540000" y="1260000"/>
            <a:ext cx="10258920" cy="50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Кроме того, существует возможность с помощью команды killall послать сигнал сразу нескольким процессам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killall [-u пользователь] [-сигнал] имя..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Помните: так же как при использовании команды kill, вы должны обладать привилегиями суперпользователя, чтобы посылать сигналы процессам, которыми невладеете.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10663920" y="5226480"/>
            <a:ext cx="1185120" cy="1431360"/>
          </a:xfrm>
          <a:prstGeom prst="rect">
            <a:avLst/>
          </a:prstGeom>
          <a:ln w="0">
            <a:noFill/>
          </a:ln>
        </p:spPr>
      </p:pic>
      <p:sp>
        <p:nvSpPr>
          <p:cNvPr id="224" name="CustomShape 4"/>
          <p:cNvSpPr/>
          <p:nvPr/>
        </p:nvSpPr>
        <p:spPr>
          <a:xfrm>
            <a:off x="2561760" y="2343960"/>
            <a:ext cx="913788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4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  <a:ea typeface="Verdana"/>
              </a:rPr>
              <a:t>Спасибо за внимание!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  <a:ea typeface="Verdana"/>
              </a:rPr>
              <a:t>Haulmont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_9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Дерево процессов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_9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CustomShape 3_4"/>
          <p:cNvSpPr/>
          <p:nvPr/>
        </p:nvSpPr>
        <p:spPr>
          <a:xfrm>
            <a:off x="447840" y="1260000"/>
            <a:ext cx="5850000" cy="52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CustomShape 3_24"/>
          <p:cNvSpPr/>
          <p:nvPr/>
        </p:nvSpPr>
        <p:spPr>
          <a:xfrm>
            <a:off x="555840" y="1260000"/>
            <a:ext cx="5850000" cy="50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 загрузке ядро выполняет всего одну программу —обыч­но это /sbin/init (systemd).Процесс init отвечает за запуск всех основных задач в Linux, таких как управление входом в систему и постоянно работающие программы-демоны. Потомок программы init, в свою очередь, может запускать собственные дочерние программы. Результатом является древовидная иерархия процессов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020000" y="2340000"/>
            <a:ext cx="4466160" cy="212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_10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Состояние процесса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_10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CustomShape 3_5"/>
          <p:cNvSpPr/>
          <p:nvPr/>
        </p:nvSpPr>
        <p:spPr>
          <a:xfrm>
            <a:off x="629640" y="1153080"/>
            <a:ext cx="5130360" cy="52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marL="250560" indent="-250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Рождение процесса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0560" indent="-250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Состояние «готов»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0560" indent="-250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Состояние «выполняется»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0560" indent="-250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Перерождение в другую программу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0560" indent="-250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Состояние «ожидает»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0560" indent="-250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Состояние «остановлен»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0560" indent="-250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Завершение процесса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0560" indent="-250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Состояние «зомби»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50560" indent="-2502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Забытье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660000" y="1620000"/>
            <a:ext cx="4858920" cy="313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_11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Приоритетные и фоновые процесс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3_6"/>
          <p:cNvSpPr/>
          <p:nvPr/>
        </p:nvSpPr>
        <p:spPr>
          <a:xfrm>
            <a:off x="576000" y="1566360"/>
            <a:ext cx="10582920" cy="52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Обычно терминалы Linux посылают сигнал SIGINT текущему процессу переднего плана при нажатии комбинации клавиш CTRL-C.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Все новые задания запускаются в активном режиме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Запуск в фоновом режиме завершать командную строку символом &amp;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Для этого существует сигнал SIGTSTP. Его можно отправить при помощи комбинации клавиш CTRL-Z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fg bg jobs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_6"/>
          <p:cNvSpPr/>
          <p:nvPr/>
        </p:nvSpPr>
        <p:spPr>
          <a:xfrm>
            <a:off x="720000" y="270000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Как запустить процесс в фоне?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Как сделать текущий активный процесс фоновым?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_6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_12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procfs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_12"/>
          <p:cNvSpPr/>
          <p:nvPr/>
        </p:nvSpPr>
        <p:spPr>
          <a:xfrm>
            <a:off x="72000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CustomShape 3_7"/>
          <p:cNvSpPr/>
          <p:nvPr/>
        </p:nvSpPr>
        <p:spPr>
          <a:xfrm>
            <a:off x="576000" y="1188000"/>
            <a:ext cx="11338920" cy="51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Cпециальная файловая система, используемая в UNIX-подобных операционных системах. Позволяет получить доступ к информации из ядра о процессах.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proc - это совсем необычная директория, не существует на диске или даже в оперативной памяти, файлы и хранящаяся в них информация генерируется ядром на лету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580480" y="3708000"/>
            <a:ext cx="6418440" cy="290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_13"/>
          <p:cNvSpPr/>
          <p:nvPr/>
        </p:nvSpPr>
        <p:spPr>
          <a:xfrm>
            <a:off x="579600" y="564120"/>
            <a:ext cx="10768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Структура файловой системы procfs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_13"/>
          <p:cNvSpPr/>
          <p:nvPr/>
        </p:nvSpPr>
        <p:spPr>
          <a:xfrm>
            <a:off x="618120" y="1448640"/>
            <a:ext cx="11055240" cy="47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CustomShape 3_8"/>
          <p:cNvSpPr/>
          <p:nvPr/>
        </p:nvSpPr>
        <p:spPr>
          <a:xfrm>
            <a:off x="540000" y="1203480"/>
            <a:ext cx="647820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/proc/buddyinfo -информация о фрагментации памяти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/proc/cgroups - система контейнеризации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/proc/cmdline - параметры запуска ядра загрузчиком Grub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/proc/config.gz - текущая конфигурация ядра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/proc/consoles - зарегистрированные в ядре символические устройства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/proc/cpuinfo -  информация о процессоре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910920" y="1800000"/>
            <a:ext cx="5184000" cy="37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Haulmont 2019</Template>
  <TotalTime>3555</TotalTime>
  <Application>LibreOffice/7.4.7.2$Linux_X86_64 LibreOffice_project/40$Build-2</Application>
  <AppVersion>15.0000</AppVersion>
  <Words>1039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2020-08-04T08:45:53Z</dcterms:created>
  <dc:creator>Ilya Syusin</dc:creator>
  <dc:description/>
  <dc:language>ru-RU</dc:language>
  <cp:lastModifiedBy/>
  <dcterms:modified xsi:type="dcterms:W3CDTF">2023-08-14T21:32:34Z</dcterms:modified>
  <cp:revision>303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13</vt:i4>
  </property>
</Properties>
</file>