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 rot="5400000">
            <a:off x="6044040" y="720000"/>
            <a:ext cx="111600" cy="1218456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11698200" y="6338880"/>
            <a:ext cx="486000" cy="48600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8EECAD52-7A79-46EF-B943-6957E8293FCD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6044040" y="720000"/>
            <a:ext cx="111600" cy="12184560"/>
          </a:xfrm>
          <a:prstGeom prst="rect">
            <a:avLst/>
          </a:prstGeom>
          <a:solidFill>
            <a:srgbClr val="069a2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1698200" y="6338880"/>
            <a:ext cx="486000" cy="486000"/>
          </a:xfrm>
          <a:prstGeom prst="rect">
            <a:avLst/>
          </a:prstGeom>
          <a:solidFill>
            <a:srgbClr val="069a2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4B5FE184-B40E-4670-87CA-B35F3C01813E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Line 3"/>
          <p:cNvSpPr/>
          <p:nvPr/>
        </p:nvSpPr>
        <p:spPr>
          <a:xfrm>
            <a:off x="658800" y="1287360"/>
            <a:ext cx="820800" cy="360"/>
          </a:xfrm>
          <a:prstGeom prst="line">
            <a:avLst/>
          </a:prstGeom>
          <a:ln w="38160">
            <a:solidFill>
              <a:srgbClr val="069a2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 hidden="1"/>
          <p:cNvSpPr/>
          <p:nvPr/>
        </p:nvSpPr>
        <p:spPr>
          <a:xfrm rot="5400000">
            <a:off x="6044040" y="720000"/>
            <a:ext cx="111600" cy="1218456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CustomShape 2" hidden="1"/>
          <p:cNvSpPr/>
          <p:nvPr/>
        </p:nvSpPr>
        <p:spPr>
          <a:xfrm>
            <a:off x="11698200" y="6338880"/>
            <a:ext cx="486000" cy="48600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6E3269A-4E22-4D5D-BE51-318B46DC17C2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Рисунок 25" descr=""/>
          <p:cNvPicPr/>
          <p:nvPr/>
        </p:nvPicPr>
        <p:blipFill>
          <a:blip r:embed="rId3"/>
          <a:srcRect l="15057" t="12837" r="0" b="18"/>
          <a:stretch/>
        </p:blipFill>
        <p:spPr>
          <a:xfrm>
            <a:off x="-39960" y="1684800"/>
            <a:ext cx="4719960" cy="425628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mailto:user@host" TargetMode="External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mailto:user@host" TargetMode="External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523880" y="2160000"/>
            <a:ext cx="913644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4400" spc="-1" strike="noStrike">
                <a:solidFill>
                  <a:srgbClr val="000000"/>
                </a:solidFill>
                <a:latin typeface="Calibri"/>
                <a:ea typeface="Verdana"/>
              </a:rPr>
              <a:t>Администрирование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0663920" y="5226480"/>
            <a:ext cx="1183680" cy="142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_59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Программы для управления пакетами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2_55"/>
          <p:cNvSpPr/>
          <p:nvPr/>
        </p:nvSpPr>
        <p:spPr>
          <a:xfrm>
            <a:off x="618120" y="1448640"/>
            <a:ext cx="1105380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CustomShape 3_61"/>
          <p:cNvSpPr/>
          <p:nvPr/>
        </p:nvSpPr>
        <p:spPr>
          <a:xfrm>
            <a:off x="447840" y="1260000"/>
            <a:ext cx="5848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9" name="CustomShape 3_62"/>
          <p:cNvSpPr/>
          <p:nvPr/>
        </p:nvSpPr>
        <p:spPr>
          <a:xfrm>
            <a:off x="540000" y="1448640"/>
            <a:ext cx="10540080" cy="50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Rpm - Red Hat-совместимые дист­рибутивы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Dpkg - на Debian (Ubuntu, Kubuntu и др.)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Apt -Debian, Ubuntu (и ее клоны), ALT Linux и др.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Yum - RedHat, CentOS, Fedora, Oracle Linux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Pacman - Arch-based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_60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Программа dpkg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2_56"/>
          <p:cNvSpPr/>
          <p:nvPr/>
        </p:nvSpPr>
        <p:spPr>
          <a:xfrm>
            <a:off x="618120" y="1448640"/>
            <a:ext cx="1105380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CustomShape 3_63"/>
          <p:cNvSpPr/>
          <p:nvPr/>
        </p:nvSpPr>
        <p:spPr>
          <a:xfrm>
            <a:off x="447840" y="1260000"/>
            <a:ext cx="5848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" name="CustomShape 3_64"/>
          <p:cNvSpPr/>
          <p:nvPr/>
        </p:nvSpPr>
        <p:spPr>
          <a:xfrm>
            <a:off x="582120" y="1116000"/>
            <a:ext cx="11089800" cy="536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3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Формат: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dpkg [ключи] действие, пример установки sudo dpkg -i /&lt;путь&gt;/package.deb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Последовательность действий при установке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1. Из пакета извлекаются управляющие файлы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2. если требуется, то обновление пакета выполняется автоматически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3. Выполняется сценарий preinst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4. Из пакета распаковываются остальные файлы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5. Если была установлена старая версия пакета,то из него выполняется сценарий postrm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6. Выполняется настройка пакета (распаковываются новые конфигурационные файлы)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Удалить пакет тоже просто: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sudo dpkg -r &lt;package&gt;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_61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Параметры dpkg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2_57"/>
          <p:cNvSpPr/>
          <p:nvPr/>
        </p:nvSpPr>
        <p:spPr>
          <a:xfrm>
            <a:off x="618120" y="1448640"/>
            <a:ext cx="1105380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CustomShape 3_65"/>
          <p:cNvSpPr/>
          <p:nvPr/>
        </p:nvSpPr>
        <p:spPr>
          <a:xfrm>
            <a:off x="447840" y="1260000"/>
            <a:ext cx="5848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CustomShape 3_66"/>
          <p:cNvSpPr/>
          <p:nvPr/>
        </p:nvSpPr>
        <p:spPr>
          <a:xfrm>
            <a:off x="582120" y="1116000"/>
            <a:ext cx="11089800" cy="536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-l [образец] Выводит все установленные пакеты, имена которых соответствуют образцу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-L &lt;имя пакета&gt; Выводит имена файлов из указанного пакета (пакет должен быть установлен)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-р &lt;имя пакета&gt; Выводит информацию об установленном пакете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—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s &lt;имя пакета&gt; Выводит информацию о статусе пакета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--unpack &lt;имя пакета.deb&gt; Распаковывает, но не устанавливает пакет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Для того чтобы узнать какому пакету принадлежит файл, dpkg имеет опцию -S, выведено будет  имя пакета и адрес файла, например: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dpkg -S /usr/bin/cloud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_62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Программа apt-get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ustomShape 2_58"/>
          <p:cNvSpPr/>
          <p:nvPr/>
        </p:nvSpPr>
        <p:spPr>
          <a:xfrm>
            <a:off x="618120" y="1448640"/>
            <a:ext cx="1105380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" name="CustomShape 3_67"/>
          <p:cNvSpPr/>
          <p:nvPr/>
        </p:nvSpPr>
        <p:spPr>
          <a:xfrm>
            <a:off x="447840" y="1260000"/>
            <a:ext cx="5848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CustomShape 3_68"/>
          <p:cNvSpPr/>
          <p:nvPr/>
        </p:nvSpPr>
        <p:spPr>
          <a:xfrm>
            <a:off x="582120" y="1116000"/>
            <a:ext cx="11089800" cy="536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Программа apt-get используется не только в Debian/Ubuntu, но и в других дистрибутивах. В современных версиях вводить команду apt, а не apt-get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Установка пакета: sudo apt-get install package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Программа apt-get просматривает файл /etc/apt/sources.list — в этом файле перечислены источники (репозитории) DEB-пакетов, в качестве которых может выступать как компакт-диск, содержащий пакеты, так и сервер в Интернете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Общий формат вызова этой программы следующий: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apt-get [опции] команды [пакет]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_63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Программа rpm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2_59"/>
          <p:cNvSpPr/>
          <p:nvPr/>
        </p:nvSpPr>
        <p:spPr>
          <a:xfrm>
            <a:off x="618120" y="1448640"/>
            <a:ext cx="1105380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CustomShape 3_69"/>
          <p:cNvSpPr/>
          <p:nvPr/>
        </p:nvSpPr>
        <p:spPr>
          <a:xfrm>
            <a:off x="447840" y="1260000"/>
            <a:ext cx="1071144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CustomShape 3_70"/>
          <p:cNvSpPr/>
          <p:nvPr/>
        </p:nvSpPr>
        <p:spPr>
          <a:xfrm>
            <a:off x="582120" y="1116000"/>
            <a:ext cx="11089800" cy="536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Программа rpm — полноценный текстовый менеджер пакетов, позволяющий устанавливать, удалять пакеты, просматривать информацию об уже установленных и новых пакетах, обновлять пакеты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Чтобы установить пакет с помощью rpm, выполните команду: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# rpm -ihv &lt;имя_пакета&gt;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Удалить пакет так же просто: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# rpm -е &lt;имя_пакета&gt;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Для обновления пакета служит команда: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# rpm -U &lt;имя_пакета&gt;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_64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Программа rpm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2_60"/>
          <p:cNvSpPr/>
          <p:nvPr/>
        </p:nvSpPr>
        <p:spPr>
          <a:xfrm>
            <a:off x="618120" y="1448640"/>
            <a:ext cx="1105380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CustomShape 3_71"/>
          <p:cNvSpPr/>
          <p:nvPr/>
        </p:nvSpPr>
        <p:spPr>
          <a:xfrm>
            <a:off x="447840" y="1260000"/>
            <a:ext cx="1071144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CustomShape 3_72"/>
          <p:cNvSpPr/>
          <p:nvPr/>
        </p:nvSpPr>
        <p:spPr>
          <a:xfrm>
            <a:off x="582120" y="1116000"/>
            <a:ext cx="11089800" cy="536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2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Просмотреть, установлен ли тот или иной пакет, можно с помощью команды: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# rpm -qa | grep &lt;имя_пакета&gt;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Если вы хотите просмотреть информацию о пакете, то введите команду: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# rpm -qi &lt;имя_пакета&gt;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Просмотреть список файлов, входящих в состав пакета, можно командой: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# rpm -ql &lt;имя_пакета&gt;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Наконец, вывести все пакеты можно командой: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$ rpm -qa | grep more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Какому пакету принадлежит файл: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rpm -qf /bin/ls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_10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Программа yum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ustomShape 2_10"/>
          <p:cNvSpPr/>
          <p:nvPr/>
        </p:nvSpPr>
        <p:spPr>
          <a:xfrm>
            <a:off x="618120" y="1448640"/>
            <a:ext cx="1105380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CustomShape 3_5"/>
          <p:cNvSpPr/>
          <p:nvPr/>
        </p:nvSpPr>
        <p:spPr>
          <a:xfrm>
            <a:off x="629640" y="1225080"/>
            <a:ext cx="10528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yum install пакет Установить пакет из репозитория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yum remove пакет Удалить пакет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yum update Проверить наличие обновлений всех пакетов.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yum update пакет Проверить обновления конкретного пакета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yum check-update Только проверить наличие обновлений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_65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Программа yum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2_61"/>
          <p:cNvSpPr/>
          <p:nvPr/>
        </p:nvSpPr>
        <p:spPr>
          <a:xfrm>
            <a:off x="618120" y="1448640"/>
            <a:ext cx="1105380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CustomShape 3_73"/>
          <p:cNvSpPr/>
          <p:nvPr/>
        </p:nvSpPr>
        <p:spPr>
          <a:xfrm>
            <a:off x="629640" y="1225080"/>
            <a:ext cx="10528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yum check-update пакет Проверить наличие обновлений конкретного пакета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yum info пакет Вывести информацию о пакете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yum list Вывести список пакетов установленных, и дос­тупных для установки yum list &lt;...&gt; Вывести список всех пакетов, соответвстующих шаблону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yum search строка Найти все пакеты, в описнии указанная строка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yum groupinstall "группа" Установить все пакеты из указанной группы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yum grouplist Вывести список групп пакетов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_67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Системные службы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2_63"/>
          <p:cNvSpPr/>
          <p:nvPr/>
        </p:nvSpPr>
        <p:spPr>
          <a:xfrm>
            <a:off x="618120" y="1448640"/>
            <a:ext cx="1105380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CustomShape 3_75"/>
          <p:cNvSpPr/>
          <p:nvPr/>
        </p:nvSpPr>
        <p:spPr>
          <a:xfrm>
            <a:off x="629640" y="1225080"/>
            <a:ext cx="10528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1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Раньше, для управления службами использовались скрипты, каждая служба запускалась в фоновом режиме одна за другой. Использовалась обертка service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Запустить службу: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sudo service ufw start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Остановить службу: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sudo service ufw stop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Перезапустить службу: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sudo service ufw restart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Проверить статус службы: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sudo service ufw status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_66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Системные службы. Systemd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2_62"/>
          <p:cNvSpPr/>
          <p:nvPr/>
        </p:nvSpPr>
        <p:spPr>
          <a:xfrm>
            <a:off x="618120" y="1448640"/>
            <a:ext cx="1105380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CustomShape 3_74"/>
          <p:cNvSpPr/>
          <p:nvPr/>
        </p:nvSpPr>
        <p:spPr>
          <a:xfrm>
            <a:off x="629640" y="1225080"/>
            <a:ext cx="10528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Но потом на смену этому методу пришла новая модель и система инициализации systemd. Теперь появилась возможность параллельной инициализации, а также зависимостей между службами. Таким образом, теперь можно определить сложное дерево порядка запуска служб.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В Systemd есть специальный инструмент для управления службами в Linux — systemctl. Синтаксис: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systemctl опции команда служба служба...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Понятие пользователя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55840" y="1260000"/>
            <a:ext cx="10243440" cy="48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Linux — система многопользовательская, а потому пользователь — ключевое понятие для организации всей системы доступа в Linux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В ОС Linux существует три типа пользователей: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Root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Системные пользователи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Обычные пользовател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_68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Системные службы. Systemctl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2_64"/>
          <p:cNvSpPr/>
          <p:nvPr/>
        </p:nvSpPr>
        <p:spPr>
          <a:xfrm>
            <a:off x="618120" y="1448640"/>
            <a:ext cx="1105380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CustomShape 3_76"/>
          <p:cNvSpPr/>
          <p:nvPr/>
        </p:nvSpPr>
        <p:spPr>
          <a:xfrm>
            <a:off x="593640" y="1117080"/>
            <a:ext cx="10528560" cy="52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Список всех запущенных юнитов: # systemctl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Информация о статусе юнита: # systemctl status nginx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Релоад конфигурации демона # systemctl reload nginx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Релоад конфигурации systemd (нужно при создании/редактировании юнит файлов) # systemctl daemon-reload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Запустить/остановить юнит # systemctl [start|stop] nginx Включить/выключить автозапуск юнита при загрузке системы: # systemctl [enable|disable] nginx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Список юнитов которые не запустились во время последней загрузки системы: # systemctl --failed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_69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SSH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2_65"/>
          <p:cNvSpPr/>
          <p:nvPr/>
        </p:nvSpPr>
        <p:spPr>
          <a:xfrm>
            <a:off x="618120" y="1448640"/>
            <a:ext cx="1105380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CustomShape 3_77"/>
          <p:cNvSpPr/>
          <p:nvPr/>
        </p:nvSpPr>
        <p:spPr>
          <a:xfrm>
            <a:off x="557640" y="1189080"/>
            <a:ext cx="10528560" cy="52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0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SSH - (Secure Shell) - это протокол удаленного управления компьютером с ОС Linux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Cинтаксис команды выглядит следующим образом: $ ssh [опции] имя пользователя@сервер [команда]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f - перевести ssh в фоновый режим;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g - разрешить удаленным машинам обращаться к локальным портам;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l - имя пользователя в системе;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n - перенаправить стандартный вывод в /dev/null;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p - порт ssh на удаленной машине;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q - не показывать сообщения об ошибках;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v - режим отладки;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 - включить сжатие.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_70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SSH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2_66"/>
          <p:cNvSpPr/>
          <p:nvPr/>
        </p:nvSpPr>
        <p:spPr>
          <a:xfrm>
            <a:off x="618120" y="1448640"/>
            <a:ext cx="1105380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" name="CustomShape 3_78"/>
          <p:cNvSpPr/>
          <p:nvPr/>
        </p:nvSpPr>
        <p:spPr>
          <a:xfrm>
            <a:off x="557640" y="1189080"/>
            <a:ext cx="10528560" cy="52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 умолчанию ssh работает на порту 22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Некоторые готовые рецепты по использованию ssh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Чтобы просто подключиться к серверу по SSH используйте такую команду: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ssh </a:t>
            </a:r>
            <a:r>
              <a:rPr b="0" lang="ru-RU" sz="2000" spc="-1" strike="noStrike" u="sng">
                <a:solidFill>
                  <a:srgbClr val="0000ff"/>
                </a:solidFill>
                <a:uFillTx/>
                <a:latin typeface="Calibri"/>
                <a:ea typeface="Verdana"/>
                <a:hlinkClick r:id="rId1"/>
              </a:rPr>
              <a:t>user@host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Чтобы выполнить команду на удаленном хосте: ssh user@host ls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Локальный скрипт выполнить на удаленной машину: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ssh user@host 'bash -s' &lt; script.sh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_71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SSH. Аутентификация без пароля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2_67"/>
          <p:cNvSpPr/>
          <p:nvPr/>
        </p:nvSpPr>
        <p:spPr>
          <a:xfrm>
            <a:off x="618120" y="1800000"/>
            <a:ext cx="11053800" cy="43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" name="CustomShape 3_79"/>
          <p:cNvSpPr/>
          <p:nvPr/>
        </p:nvSpPr>
        <p:spPr>
          <a:xfrm>
            <a:off x="557640" y="1189080"/>
            <a:ext cx="10528560" cy="52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Использование ssh пароля для входа на сервер не только неудобно но и небезопасно, потому что этот пароль в любой момент может быть подобран. Самый надежный и часто используемый способ аутентификации - с помощью пары ключей RSA. Секретный ключ хранится на компьютере, а публичный используется на сервере для удостоверения пользователя.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_72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SSH. Передача файлов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2_68"/>
          <p:cNvSpPr/>
          <p:nvPr/>
        </p:nvSpPr>
        <p:spPr>
          <a:xfrm>
            <a:off x="618120" y="1800000"/>
            <a:ext cx="11053800" cy="43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CustomShape 3_80"/>
          <p:cNvSpPr/>
          <p:nvPr/>
        </p:nvSpPr>
        <p:spPr>
          <a:xfrm>
            <a:off x="557640" y="1189080"/>
            <a:ext cx="10528560" cy="52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Можно копировать файлы по ssh. Для этого используется утилита scp. Просто укажите файл, который нужно передать, удаленный сервер и папку на сервере, вот: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$ scp /адрес/локального/файла пользователь@хост:адрес/папки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Например: scp ~/test.txt </a:t>
            </a:r>
            <a:r>
              <a:rPr b="0" lang="ru-RU" sz="2000" spc="-1" strike="noStrike" u="sng">
                <a:solidFill>
                  <a:srgbClr val="0000ff"/>
                </a:solidFill>
                <a:uFillTx/>
                <a:latin typeface="Calibri"/>
                <a:ea typeface="Verdana"/>
                <a:hlinkClick r:id="rId1"/>
              </a:rPr>
              <a:t>user@host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:documents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Если вам нужно наоборт скопировать файлы с удаленного хоста на локальный, то ваш хост и удаленный меняются местами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scp root@191.162.0.2:/writing/articles/SCP.zip ~/dir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_0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Магия SSH. Local TCP forwarding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ustomShape 2_1"/>
          <p:cNvSpPr/>
          <p:nvPr/>
        </p:nvSpPr>
        <p:spPr>
          <a:xfrm>
            <a:off x="618120" y="1800000"/>
            <a:ext cx="11053800" cy="43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CustomShape 3_1"/>
          <p:cNvSpPr/>
          <p:nvPr/>
        </p:nvSpPr>
        <p:spPr>
          <a:xfrm>
            <a:off x="557640" y="1189080"/>
            <a:ext cx="10528560" cy="52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Имеем удаленный сервер «host2» с неким приложением Требуется подключиться с нашего рабочего места «host1» клиентским приложением к серверу PostgreSQL на «host2».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Для этого на «host1» в консоли набираем: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host1# ssh -L 9999:localhost:5432 host2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1980000" y="4308480"/>
            <a:ext cx="8330040" cy="163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_1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Магия SSH. Remote TCP forwarding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2_2"/>
          <p:cNvSpPr/>
          <p:nvPr/>
        </p:nvSpPr>
        <p:spPr>
          <a:xfrm>
            <a:off x="618120" y="1800000"/>
            <a:ext cx="11053800" cy="43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CustomShape 3_2"/>
          <p:cNvSpPr/>
          <p:nvPr/>
        </p:nvSpPr>
        <p:spPr>
          <a:xfrm>
            <a:off x="557640" y="1189080"/>
            <a:ext cx="10528560" cy="52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Теперь нужно устанавливать ssh-соединение в обратном направлении — от «host2» к «host1». Т.е. наша административная рабочая станция будет SSH-сервером и будет доступна по SSH с «host2», а на «host2» нужно будет выполнить подключение SSH-клиентом: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ssh -R 9999:localhost:5432 host1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749240" y="4140000"/>
            <a:ext cx="8330040" cy="163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10663920" y="5226480"/>
            <a:ext cx="1183680" cy="1429920"/>
          </a:xfrm>
          <a:prstGeom prst="rect">
            <a:avLst/>
          </a:prstGeom>
          <a:ln w="0"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3463200" y="2165400"/>
            <a:ext cx="913644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4400" spc="-1" strike="noStrike">
                <a:solidFill>
                  <a:srgbClr val="000000"/>
                </a:solidFill>
                <a:latin typeface="Calibri"/>
                <a:ea typeface="Verdana"/>
              </a:rPr>
              <a:t>Спасибо за внимание!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_54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Свойства пользователя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3_53"/>
          <p:cNvSpPr/>
          <p:nvPr/>
        </p:nvSpPr>
        <p:spPr>
          <a:xfrm>
            <a:off x="555840" y="1260000"/>
            <a:ext cx="10243440" cy="50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Имя пользователя -в рамках системы имя должно быть уникальным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Идентификационный номер пользователя(UID) — уникальный идентификатором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Идентификационный номер группы (GID)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Пароль (password) - пароль пользователя в зашифрованном виде.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Полное имя (full name) - полное имя пользователя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Домашний каталог (home directory) - каталог, в который попадает пользователь после входа в систему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Начальная оболочка (login shell) - командная оболочка, запускается при входе в систему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_26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Создание пользователей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3_54"/>
          <p:cNvSpPr/>
          <p:nvPr/>
        </p:nvSpPr>
        <p:spPr>
          <a:xfrm>
            <a:off x="555840" y="1260000"/>
            <a:ext cx="10243440" cy="50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Наиболее типичный способ добавить пользователя — ввести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команду adduser, принимающую в качестве аргумента имя нового пользователя, которого вы хотите создать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–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system: добавить системного пользователя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–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home DIR: использовать DIR в качестве домашнего каталога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–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shell SHELL: используйте SHELL вместо значения по умолчанию.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–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ingroup GROUP: установить первичную группу пользователя на GROUP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–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add_extra_groups: добавить нового пользователя в дополнительную группу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_55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Изменение существующего пользователя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3_55"/>
          <p:cNvSpPr/>
          <p:nvPr/>
        </p:nvSpPr>
        <p:spPr>
          <a:xfrm>
            <a:off x="555840" y="1260000"/>
            <a:ext cx="10243440" cy="50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passwd — позволяет обычным пользователям изменять свой пароль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chsh (CHange Shell — сменить оболочку) — изменяет оболочку входа пользователя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chage (CHange AGE — сменить срок) — позволяет администратору изменять настройки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Отключение учетной записи:  Вам может потребоваться отключить учетную запись. Это достигается с помощью команды passwd -l пользователь (lock — «заблокировать»). Повторное включение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учетной записи выполняется аналогичным образом благодаря параметру -u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_56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Управление Unix-группами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3_56"/>
          <p:cNvSpPr/>
          <p:nvPr/>
        </p:nvSpPr>
        <p:spPr>
          <a:xfrm>
            <a:off x="555840" y="1260000"/>
            <a:ext cx="10243440" cy="50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Команды addgroup и delgroup добавляют или удаляют группу соответственно.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groupmod изменяет информацию группы (ее gid или идентификатор).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gpasswd группа изменяет пароль для группы, а команда gpasswd -r группа удаляет ее.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_9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Управление пакетами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_9"/>
          <p:cNvSpPr/>
          <p:nvPr/>
        </p:nvSpPr>
        <p:spPr>
          <a:xfrm>
            <a:off x="618120" y="1448640"/>
            <a:ext cx="1105380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CustomShape 3_4"/>
          <p:cNvSpPr/>
          <p:nvPr/>
        </p:nvSpPr>
        <p:spPr>
          <a:xfrm>
            <a:off x="447840" y="1260000"/>
            <a:ext cx="5848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CustomShape 3_24"/>
          <p:cNvSpPr/>
          <p:nvPr/>
        </p:nvSpPr>
        <p:spPr>
          <a:xfrm>
            <a:off x="555840" y="1116000"/>
            <a:ext cx="10602360" cy="50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Установка программного обеспечения в Linux осуществляется двумя основными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Способами: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□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 помощью пакетов;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□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из исходных кодов.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Два популярных типов пакетов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2480" indent="-22248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RPM-пакеты (http://rpmfind.net и http://rpm.pbone.net;)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2480" indent="-22248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DEB-пакеты (http://www.debian.org/distrib/packages и http://packages.ubuntu.com/.)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_57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Установка из исходников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_11"/>
          <p:cNvSpPr/>
          <p:nvPr/>
        </p:nvSpPr>
        <p:spPr>
          <a:xfrm>
            <a:off x="618120" y="1448640"/>
            <a:ext cx="1105380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" name="CustomShape 3_57"/>
          <p:cNvSpPr/>
          <p:nvPr/>
        </p:nvSpPr>
        <p:spPr>
          <a:xfrm>
            <a:off x="447840" y="1260000"/>
            <a:ext cx="5848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" name="CustomShape 3_58"/>
          <p:cNvSpPr/>
          <p:nvPr/>
        </p:nvSpPr>
        <p:spPr>
          <a:xfrm>
            <a:off x="582120" y="1116000"/>
            <a:ext cx="10540080" cy="50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Для установки такой программы нужно распаковать архив с ее исходными кодами (желательно, в каталог /usr/src), затем перейти в каталог, содержащий файлы распакованного архива исходных кодов, и поочередно выполнить следующие команды: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./configure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make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make install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_58"/>
          <p:cNvSpPr/>
          <p:nvPr/>
        </p:nvSpPr>
        <p:spPr>
          <a:xfrm>
            <a:off x="579600" y="564120"/>
            <a:ext cx="10766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Репозитории пакетов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_54"/>
          <p:cNvSpPr/>
          <p:nvPr/>
        </p:nvSpPr>
        <p:spPr>
          <a:xfrm>
            <a:off x="618120" y="1448640"/>
            <a:ext cx="1105380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" name="CustomShape 3_59"/>
          <p:cNvSpPr/>
          <p:nvPr/>
        </p:nvSpPr>
        <p:spPr>
          <a:xfrm>
            <a:off x="447840" y="1260000"/>
            <a:ext cx="5848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CustomShape 3_60"/>
          <p:cNvSpPr/>
          <p:nvPr/>
        </p:nvSpPr>
        <p:spPr>
          <a:xfrm>
            <a:off x="582120" y="1116000"/>
            <a:ext cx="10540080" cy="50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Репозиторий — это хранилище пакетов. Используются Для централизованного управления обновлением пакетов. С помощью них можно быстро и удобно отслеживать обновления тех или иных пакетов. Причем это делает в автоматическом режиме сам менеджер пакетов, а вам остается лишь указать, какие обновления нужно загружать, а какие — нет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Haulmont 2019</Template>
  <TotalTime>4087</TotalTime>
  <Application>LibreOffice/7.4.7.2$Linux_X86_64 LibreOffice_project/40$Build-2</Application>
  <AppVersion>15.0000</AppVersion>
  <Words>1039</Words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2020-08-04T08:45:53Z</dcterms:created>
  <dc:creator>Ilya Syusin</dc:creator>
  <dc:description/>
  <dc:language>ru-RU</dc:language>
  <cp:lastModifiedBy/>
  <dcterms:modified xsi:type="dcterms:W3CDTF">2023-08-14T21:33:49Z</dcterms:modified>
  <cp:revision>447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13</vt:i4>
  </property>
</Properties>
</file>