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Alexandria Semi Bold" panose="020B0604020202020204" charset="-78"/>
      <p:regular r:id="rId13"/>
    </p:embeddedFont>
    <p:embeddedFont>
      <p:font typeface="Sora Light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1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1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52818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H="1" flipV="1">
            <a:off x="2176530" y="29746"/>
            <a:ext cx="8970135" cy="1646823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+mn-lt"/>
              </a:rPr>
              <a:t>DHANALAKSHMI COLLEGE OF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76" y="1834832"/>
            <a:ext cx="11328041" cy="1038714"/>
          </a:xfrm>
        </p:spPr>
        <p:txBody>
          <a:bodyPr>
            <a:normAutofit/>
          </a:bodyPr>
          <a:lstStyle/>
          <a:p>
            <a:r>
              <a:rPr lang="en-US" sz="3360" b="1" dirty="0"/>
              <a:t>NAAN MUDHALVAN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DBBE7-9F51-95B2-3BB0-42D3617A3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2" y="289016"/>
            <a:ext cx="2221932" cy="2207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57921-C7E7-B11F-7D5C-163B08CC4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52" y="366119"/>
            <a:ext cx="2260691" cy="2130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3E979-6E60-44F4-E6EA-2FED5683E7C2}"/>
              </a:ext>
            </a:extLst>
          </p:cNvPr>
          <p:cNvSpPr txBox="1"/>
          <p:nvPr/>
        </p:nvSpPr>
        <p:spPr>
          <a:xfrm>
            <a:off x="2025052" y="3919720"/>
            <a:ext cx="1088789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20" b="1" u="sng" dirty="0"/>
              <a:t>SB FOOD ORDERING APPLICATION USING MERN 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7477E-5B90-30EB-AD71-18D2BBBD206A}"/>
              </a:ext>
            </a:extLst>
          </p:cNvPr>
          <p:cNvSpPr txBox="1"/>
          <p:nvPr/>
        </p:nvSpPr>
        <p:spPr>
          <a:xfrm>
            <a:off x="731522" y="4903417"/>
            <a:ext cx="7850777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b="1" dirty="0"/>
              <a:t>TEAM MEMBERS:</a:t>
            </a:r>
          </a:p>
          <a:p>
            <a:endParaRPr lang="en-IN" sz="2160" b="1" dirty="0"/>
          </a:p>
          <a:p>
            <a:pPr lvl="1"/>
            <a:r>
              <a:rPr lang="en-IN" sz="2160" dirty="0"/>
              <a:t>	1.DUSHYANTHAN R – 410721243022</a:t>
            </a:r>
          </a:p>
          <a:p>
            <a:pPr lvl="1"/>
            <a:r>
              <a:rPr lang="en-IN" sz="2160" dirty="0"/>
              <a:t>	2.GURAPPA G – 410721243031</a:t>
            </a:r>
          </a:p>
          <a:p>
            <a:pPr lvl="1"/>
            <a:r>
              <a:rPr lang="en-IN" sz="2160" dirty="0"/>
              <a:t>	3.CIBIRAJ E – 410721243017</a:t>
            </a:r>
          </a:p>
          <a:p>
            <a:pPr lvl="1"/>
            <a:r>
              <a:rPr lang="en-IN" sz="2160" dirty="0"/>
              <a:t>	4. ADITYA M – 410721243002</a:t>
            </a:r>
          </a:p>
          <a:p>
            <a:pPr lvl="1"/>
            <a:endParaRPr lang="en-IN" sz="2160" dirty="0"/>
          </a:p>
          <a:p>
            <a:pPr lvl="1"/>
            <a:endParaRPr lang="en-IN" sz="216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527C-3590-AD4A-087C-6F084E6FC821}"/>
              </a:ext>
            </a:extLst>
          </p:cNvPr>
          <p:cNvSpPr txBox="1"/>
          <p:nvPr/>
        </p:nvSpPr>
        <p:spPr>
          <a:xfrm>
            <a:off x="8582299" y="4903418"/>
            <a:ext cx="413439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b="1" dirty="0"/>
              <a:t>MENTOR NAME:</a:t>
            </a:r>
          </a:p>
          <a:p>
            <a:endParaRPr lang="en-IN" sz="2160" b="1" dirty="0"/>
          </a:p>
          <a:p>
            <a:r>
              <a:rPr lang="en-IN" sz="2160" u="sng" dirty="0"/>
              <a:t>VARALASKHMI 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9AFB90-60AA-1F21-225F-080F56B7449E}"/>
              </a:ext>
            </a:extLst>
          </p:cNvPr>
          <p:cNvSpPr txBox="1"/>
          <p:nvPr/>
        </p:nvSpPr>
        <p:spPr>
          <a:xfrm>
            <a:off x="2025052" y="2931237"/>
            <a:ext cx="573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COLLEGE CODE :  4107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B5288A-55BA-83EF-D3AA-2AD4927949B6}"/>
              </a:ext>
            </a:extLst>
          </p:cNvPr>
          <p:cNvSpPr txBox="1"/>
          <p:nvPr/>
        </p:nvSpPr>
        <p:spPr>
          <a:xfrm>
            <a:off x="7629979" y="2918084"/>
            <a:ext cx="291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SEMESTER : 07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905595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 and Future Enhancements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655933"/>
            <a:ext cx="3705463" cy="2668072"/>
          </a:xfrm>
          <a:prstGeom prst="roundRect">
            <a:avLst>
              <a:gd name="adj" fmla="val 341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2504" y="38801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82504" y="4366260"/>
            <a:ext cx="325707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food ordering application offers a user-friendly and efficient platform for connecting customers and restaurants.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3655933"/>
            <a:ext cx="3705463" cy="2668072"/>
          </a:xfrm>
          <a:prstGeom prst="roundRect">
            <a:avLst>
              <a:gd name="adj" fmla="val 341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04542" y="3880128"/>
            <a:ext cx="321444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04542" y="4366260"/>
            <a:ext cx="325707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Future enhancements could include advanced search filters, personalized recommendations, and loyalty programs.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645444"/>
            <a:ext cx="7627382" cy="29507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Food Ordering Application Using MERN Stack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58309" y="4921091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presentation will showcase a comprehensive food ordering application built using the MERN stack - MongoDB, Express.js, React, and Node.js.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1213128" y="6204942"/>
            <a:ext cx="2485549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84141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122765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21160" y="2195393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48726" y="2122765"/>
            <a:ext cx="300144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48726" y="2965133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app provides a seamless and intuitive user interface for browsing menus, placing orders, and tracking deliveries.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10166747" y="2122765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08312" y="2195393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870763" y="2122765"/>
            <a:ext cx="300144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Restaurant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870763" y="2965133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Restaurants can easily manage their menus, orders, and customer interactions through a dedicated admin panel.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44709" y="515897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86155" y="5231606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48726" y="51589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Real-Time Updates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48726" y="5645110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Users receive real-time updates on their order status, ensuring transparency and a smooth experience.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10166747" y="515897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307360" y="5231606"/>
            <a:ext cx="20621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870763" y="5158978"/>
            <a:ext cx="300144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Secure Payment Gateway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870763" y="6001345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app integrates with a secure payment gateway to handle transactions efficiently and securely.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978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5315" y="2682835"/>
            <a:ext cx="4627245" cy="578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Architecture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" y="3524845"/>
            <a:ext cx="879158" cy="140660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8196" y="3700582"/>
            <a:ext cx="231362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Frontend (React)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758196" y="4095155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frontend handles user interactions, displaying menus, order forms, and tracking information.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" y="4931450"/>
            <a:ext cx="879158" cy="140660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8196" y="5107186"/>
            <a:ext cx="3370659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Backend (Node.js, Express.js)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1758196" y="5501759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backend processes user requests, interacts with the database, and manages order logic.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15" y="6338054"/>
            <a:ext cx="879158" cy="140660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58196" y="6513790"/>
            <a:ext cx="2475190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Database (MongoDB)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1700241" y="6966318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MongoDB stores data like user information, restaurant menus, orders, and payment details  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9422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484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21242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React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643676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Redux (for state management)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066109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Material-UI (for UI components)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5312926" y="36484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12926" y="4221242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Node.js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5312926" y="4643676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Express.js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5312926" y="506610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Mongoose (for MongoDB interactions)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9867543" y="36484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67543" y="4221242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MongoDB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71274"/>
            <a:ext cx="712422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Running the Application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1817251"/>
            <a:ext cx="30480" cy="5740956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4" name="Shape 2"/>
          <p:cNvSpPr/>
          <p:nvPr/>
        </p:nvSpPr>
        <p:spPr>
          <a:xfrm>
            <a:off x="6343650" y="2289453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5" name="Shape 3"/>
          <p:cNvSpPr/>
          <p:nvPr/>
        </p:nvSpPr>
        <p:spPr>
          <a:xfrm>
            <a:off x="7071479" y="206097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47930" y="2133600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3272909" y="203382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Prerequisites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309" y="2519958"/>
            <a:ext cx="536531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Ensure you have Node.js and npm (or yarn) installed.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28441" y="3372564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0" name="Shape 8"/>
          <p:cNvSpPr/>
          <p:nvPr/>
        </p:nvSpPr>
        <p:spPr>
          <a:xfrm>
            <a:off x="7071479" y="3144083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13044" y="3216712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8506778" y="3116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Clone Repository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8506778" y="3603069"/>
            <a:ext cx="536531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Clone the project repository from GitHub or your preferred source.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43650" y="4347448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5" name="Shape 13"/>
          <p:cNvSpPr/>
          <p:nvPr/>
        </p:nvSpPr>
        <p:spPr>
          <a:xfrm>
            <a:off x="7071479" y="411896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12925" y="4191595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3093601" y="4091821"/>
            <a:ext cx="303002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Install Dependencies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58309" y="4577953"/>
            <a:ext cx="536531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Run `npm install` or `yarn` to install required packages.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28441" y="5322332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20" name="Shape 18"/>
          <p:cNvSpPr/>
          <p:nvPr/>
        </p:nvSpPr>
        <p:spPr>
          <a:xfrm>
            <a:off x="7071479" y="509385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12092" y="5166479"/>
            <a:ext cx="20621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22" name="Text 20"/>
          <p:cNvSpPr/>
          <p:nvPr/>
        </p:nvSpPr>
        <p:spPr>
          <a:xfrm>
            <a:off x="8506778" y="506670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Start Application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8506778" y="5552837"/>
            <a:ext cx="536531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Start the backend server using `npm start` or `yarn start`.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43650" y="6297216"/>
            <a:ext cx="758309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25" name="Shape 23"/>
          <p:cNvSpPr/>
          <p:nvPr/>
        </p:nvSpPr>
        <p:spPr>
          <a:xfrm>
            <a:off x="7071479" y="6068735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08639" y="6141363"/>
            <a:ext cx="2131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27" name="Text 25"/>
          <p:cNvSpPr/>
          <p:nvPr/>
        </p:nvSpPr>
        <p:spPr>
          <a:xfrm>
            <a:off x="3272909" y="604158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Access Application</a:t>
            </a:r>
            <a:endParaRPr lang="en-US" sz="2200" dirty="0"/>
          </a:p>
        </p:txBody>
      </p:sp>
      <p:sp>
        <p:nvSpPr>
          <p:cNvPr id="28" name="Text 26"/>
          <p:cNvSpPr/>
          <p:nvPr/>
        </p:nvSpPr>
        <p:spPr>
          <a:xfrm>
            <a:off x="758309" y="6527721"/>
            <a:ext cx="536531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Open your web browser and access the application at the specified address.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67170"/>
            <a:ext cx="570309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API Documentation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204799"/>
            <a:ext cx="7627382" cy="4857512"/>
          </a:xfrm>
          <a:prstGeom prst="roundRect">
            <a:avLst>
              <a:gd name="adj" fmla="val 187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52329" y="2212419"/>
            <a:ext cx="7611308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469975" y="2349937"/>
            <a:ext cx="209978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Endpoint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9010531" y="2349937"/>
            <a:ext cx="209597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Method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11547277" y="2349937"/>
            <a:ext cx="209978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Description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6252329" y="2834164"/>
            <a:ext cx="7611308" cy="9684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469975" y="2971681"/>
            <a:ext cx="209978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/restaurants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9010531" y="2971681"/>
            <a:ext cx="209597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GET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11547277" y="2971681"/>
            <a:ext cx="20997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Retrieves a list of all restaurants.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252329" y="3802618"/>
            <a:ext cx="7611308" cy="13151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469975" y="3940135"/>
            <a:ext cx="209978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/restaurants/:id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9010531" y="3940135"/>
            <a:ext cx="209597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GET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11547277" y="3940135"/>
            <a:ext cx="2099786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Retrieves details of a specific restaurant.</a:t>
            </a:r>
            <a:endParaRPr lang="en-US" sz="1700" dirty="0"/>
          </a:p>
        </p:txBody>
      </p:sp>
      <p:sp>
        <p:nvSpPr>
          <p:cNvPr id="17" name="Shape 14"/>
          <p:cNvSpPr/>
          <p:nvPr/>
        </p:nvSpPr>
        <p:spPr>
          <a:xfrm>
            <a:off x="6252329" y="5117783"/>
            <a:ext cx="7611308" cy="9684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469975" y="5255300"/>
            <a:ext cx="209978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/orders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9010531" y="5255300"/>
            <a:ext cx="209597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POST</a:t>
            </a:r>
            <a:endParaRPr lang="en-US" sz="1700" dirty="0"/>
          </a:p>
        </p:txBody>
      </p:sp>
      <p:sp>
        <p:nvSpPr>
          <p:cNvPr id="20" name="Text 17"/>
          <p:cNvSpPr/>
          <p:nvPr/>
        </p:nvSpPr>
        <p:spPr>
          <a:xfrm>
            <a:off x="11547277" y="5255300"/>
            <a:ext cx="20997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Creates a new order.</a:t>
            </a:r>
            <a:endParaRPr lang="en-US" sz="1700" dirty="0"/>
          </a:p>
        </p:txBody>
      </p:sp>
      <p:sp>
        <p:nvSpPr>
          <p:cNvPr id="21" name="Shape 18"/>
          <p:cNvSpPr/>
          <p:nvPr/>
        </p:nvSpPr>
        <p:spPr>
          <a:xfrm>
            <a:off x="6252329" y="6086237"/>
            <a:ext cx="7611308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6469975" y="6223754"/>
            <a:ext cx="209978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/orders/:id</a:t>
            </a:r>
            <a:endParaRPr lang="en-US" sz="1700" dirty="0"/>
          </a:p>
        </p:txBody>
      </p:sp>
      <p:sp>
        <p:nvSpPr>
          <p:cNvPr id="23" name="Text 20"/>
          <p:cNvSpPr/>
          <p:nvPr/>
        </p:nvSpPr>
        <p:spPr>
          <a:xfrm>
            <a:off x="9010531" y="6223754"/>
            <a:ext cx="209597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GET</a:t>
            </a:r>
            <a:endParaRPr lang="en-US" sz="1700" dirty="0"/>
          </a:p>
        </p:txBody>
      </p:sp>
      <p:sp>
        <p:nvSpPr>
          <p:cNvPr id="24" name="Text 21"/>
          <p:cNvSpPr/>
          <p:nvPr/>
        </p:nvSpPr>
        <p:spPr>
          <a:xfrm>
            <a:off x="11547277" y="6223754"/>
            <a:ext cx="20997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Retrieves details of a specific order.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5990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2197537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4709" y="2955727"/>
            <a:ext cx="298549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Search Functionality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44709" y="3441859"/>
            <a:ext cx="36511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Users can easily search for specific restaurants or dishes.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801" y="2197537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0801" y="295572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Shopping Cart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0801" y="3441859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 convenient cart allows users to review and modify their orders.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4785241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44709" y="554343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Delivery Tracking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44709" y="6029563"/>
            <a:ext cx="36511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Users can track the real-time location of their delivery.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801" y="4785241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0801" y="554343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Secure Payment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220801" y="6029563"/>
            <a:ext cx="365129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 secure payment gateway integrates with the app for convenient transactions.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35945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Screen Shot Demo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505432"/>
            <a:ext cx="4154567" cy="25677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309" y="53438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Home Screen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8309" y="5830014"/>
            <a:ext cx="415456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Users are greeted with a visually appealing home screen featuring featured restaurants.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798" y="2505432"/>
            <a:ext cx="4154686" cy="256770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7798" y="53438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Restaurant Menu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7798" y="5830014"/>
            <a:ext cx="4154686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Users can easily browse menus, explore dishes, and add items to their cart.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405" y="2505432"/>
            <a:ext cx="4154567" cy="256770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7405" y="53438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Order Confirmation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7405" y="5830014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Users receive a comprehensive order confirmation with all relevant details.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552</Words>
  <Application>Microsoft Office PowerPoint</Application>
  <PresentationFormat>Custom</PresentationFormat>
  <Paragraphs>109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Sora Light</vt:lpstr>
      <vt:lpstr>Arial</vt:lpstr>
      <vt:lpstr>Alexandria Semi Bold</vt:lpstr>
      <vt:lpstr>Office Theme</vt:lpstr>
      <vt:lpstr>DHANALAKSHMI COLLEGE OF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Galam Manoj kumar</cp:lastModifiedBy>
  <cp:revision>2</cp:revision>
  <dcterms:created xsi:type="dcterms:W3CDTF">2024-11-13T03:53:51Z</dcterms:created>
  <dcterms:modified xsi:type="dcterms:W3CDTF">2024-11-13T06:49:46Z</dcterms:modified>
</cp:coreProperties>
</file>