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9" r:id="rId11"/>
    <p:sldId id="270" r:id="rId12"/>
    <p:sldId id="271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C3124-7037-4BE8-886C-E9662C547770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5E92A-7A99-419A-B996-BDF1271D5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6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42E2-BCF4-47BA-B7D0-EDF2144DAD3D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4E59-634E-48C5-96B4-07C40864168A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4C84-2DD9-4EE1-96A9-C09EBD9CBB69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DED7-6FF4-4D6A-ABA4-8A90A0F1B89E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4331-BAD2-4716-A947-17632DA7DF11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E74B-DF4B-40D8-BC71-C273C2F2D813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210F-7683-4583-9CAA-3806EBF4BD70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6EBF-BDAA-46EC-84D4-E001A1E03E02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2A30-81F7-460C-A007-8C339C1E4D7B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D93B-F286-45B5-9F7F-A13F5927E6EE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D323-E016-4BD8-B0EA-8540994F7E29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0EC3-234A-4D14-BC7B-8398CE9FAD10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95D2-7782-4785-872A-23AE9512485F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7654-C022-4A4E-AB4B-FEC756513576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9538-67F4-4A8E-AEF8-120D58D5F8C5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CAA1-01F9-41E3-9726-AB4F2AEABF65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87D6-851C-42C3-AD3E-AFD10B26CDAB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ED794FC-CE2C-424C-8DE9-C793C3AD8AA0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Pesquisa Estruturação Lógica por Jogos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Yago Vaz Bezerra de </a:t>
            </a:r>
            <a:r>
              <a:rPr lang="pt-BR" dirty="0" smtClean="0"/>
              <a:t>Menezes</a:t>
            </a:r>
          </a:p>
          <a:p>
            <a:r>
              <a:rPr lang="pt-BR" dirty="0" smtClean="0"/>
              <a:t>Jorge Girão Limaverde Lima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9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Torre de Hanoi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805" y="1717046"/>
            <a:ext cx="8055741" cy="453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68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Quiz de lógica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184" y="1730971"/>
            <a:ext cx="8030984" cy="451742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4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Guessing game RGB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031" y="1580050"/>
            <a:ext cx="8299289" cy="46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4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Foi </a:t>
            </a:r>
            <a:r>
              <a:rPr lang="pt-BR" dirty="0"/>
              <a:t>possivel ser aprendido as linguagens base para Front-End development</a:t>
            </a:r>
          </a:p>
          <a:p>
            <a:r>
              <a:rPr lang="pt-BR" dirty="0"/>
              <a:t>Foi possível ser aplicado o POO</a:t>
            </a:r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990" y="4426633"/>
            <a:ext cx="1364567" cy="136456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35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14" y="4190157"/>
            <a:ext cx="1601043" cy="1601043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UDEMY. 2018. Disponível em: &lt;https://www.udemy.com/&gt;. Acesso em: 10 mar. 2018.</a:t>
            </a:r>
          </a:p>
          <a:p>
            <a:r>
              <a:rPr lang="pt-BR" dirty="0"/>
              <a:t>STACK Overflow. 2018. Disponível em: &lt;https://stackoverflow.com/&gt;. Acesso em: 02 mar. 2018.</a:t>
            </a:r>
          </a:p>
          <a:p>
            <a:r>
              <a:rPr lang="pt-BR" dirty="0"/>
              <a:t>MDN Web Docs. 2018. Disponível em: &lt;https://developer.mozilla.org/pt-BR/&gt;. Acesso em: 04 mar. 2018.</a:t>
            </a:r>
            <a:endParaRPr lang="pt-BR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21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3221615"/>
            <a:ext cx="10353762" cy="949791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pt-BR" sz="6000" dirty="0" smtClean="0"/>
              <a:t>PERGUNTAS?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725" y="4474028"/>
            <a:ext cx="1773871" cy="177387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Introdução</a:t>
            </a:r>
            <a:endParaRPr lang="pt-BR" dirty="0" smtClean="0"/>
          </a:p>
          <a:p>
            <a:r>
              <a:rPr lang="pt-BR" dirty="0" smtClean="0"/>
              <a:t>Implementação</a:t>
            </a:r>
          </a:p>
          <a:p>
            <a:pPr lvl="1"/>
            <a:r>
              <a:rPr lang="pt-BR" dirty="0" smtClean="0"/>
              <a:t>HTML</a:t>
            </a:r>
          </a:p>
          <a:p>
            <a:pPr lvl="1"/>
            <a:r>
              <a:rPr lang="pt-BR" dirty="0" smtClean="0"/>
              <a:t>CSS</a:t>
            </a:r>
          </a:p>
          <a:p>
            <a:pPr lvl="1"/>
            <a:r>
              <a:rPr lang="pt-BR" dirty="0" smtClean="0"/>
              <a:t>POO</a:t>
            </a:r>
          </a:p>
          <a:p>
            <a:pPr lvl="1"/>
            <a:r>
              <a:rPr lang="pt-BR" dirty="0" smtClean="0"/>
              <a:t>JavaScript</a:t>
            </a:r>
          </a:p>
          <a:p>
            <a:r>
              <a:rPr lang="pt-BR" dirty="0" smtClean="0"/>
              <a:t>Torre de Hanoi</a:t>
            </a:r>
          </a:p>
          <a:p>
            <a:r>
              <a:rPr lang="pt-BR" dirty="0" smtClean="0"/>
              <a:t>Quiz de Lógica</a:t>
            </a:r>
          </a:p>
          <a:p>
            <a:r>
              <a:rPr lang="pt-BR" dirty="0" smtClean="0"/>
              <a:t>Guessing game RGB</a:t>
            </a:r>
            <a:endParaRPr lang="pt-BR" dirty="0" smtClean="0"/>
          </a:p>
          <a:p>
            <a:r>
              <a:rPr lang="pt-BR" dirty="0" smtClean="0"/>
              <a:t>Conclusão</a:t>
            </a:r>
          </a:p>
          <a:p>
            <a:r>
              <a:rPr lang="pt-BR" dirty="0" smtClean="0"/>
              <a:t>Referências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429" y="1732449"/>
            <a:ext cx="1089128" cy="108912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9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</a:t>
            </a:r>
            <a:r>
              <a:rPr lang="pt-BR" dirty="0" smtClean="0"/>
              <a:t>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Aprender </a:t>
            </a:r>
            <a:r>
              <a:rPr lang="pt-BR" dirty="0" smtClean="0"/>
              <a:t>as linguagens </a:t>
            </a:r>
            <a:r>
              <a:rPr lang="pt-BR" dirty="0" smtClean="0"/>
              <a:t>de Front-End</a:t>
            </a:r>
          </a:p>
          <a:p>
            <a:r>
              <a:rPr lang="pt-BR" dirty="0" smtClean="0"/>
              <a:t>Criar diferentes jogos que tenham uma lógica bem definida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60" y="4338203"/>
            <a:ext cx="1452997" cy="145299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1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en-US" dirty="0" smtClean="0"/>
          </a:p>
          <a:p>
            <a:pPr lvl="1"/>
            <a:r>
              <a:rPr lang="pt-BR" dirty="0" smtClean="0"/>
              <a:t>Dificuldade no aprendizado em programação no primeiro ano</a:t>
            </a:r>
            <a:endParaRPr lang="pt-BR" dirty="0"/>
          </a:p>
          <a:p>
            <a:r>
              <a:rPr lang="pt-BR" dirty="0" smtClean="0"/>
              <a:t>Aplicações</a:t>
            </a:r>
          </a:p>
          <a:p>
            <a:pPr lvl="1"/>
            <a:r>
              <a:rPr lang="pt-BR" dirty="0" smtClean="0"/>
              <a:t>Quiz de lógica</a:t>
            </a:r>
          </a:p>
          <a:p>
            <a:pPr lvl="1"/>
            <a:r>
              <a:rPr lang="pt-BR" dirty="0" smtClean="0"/>
              <a:t>Torre de Hanoi</a:t>
            </a:r>
          </a:p>
          <a:p>
            <a:pPr lvl="1"/>
            <a:r>
              <a:rPr lang="pt-BR" dirty="0" smtClean="0"/>
              <a:t>Guessing game do modelo RGB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023" y="4503666"/>
            <a:ext cx="1287534" cy="128753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9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32" y="2137090"/>
            <a:ext cx="3293603" cy="37429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217" y="2137090"/>
            <a:ext cx="3319279" cy="3742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415" y="2137090"/>
            <a:ext cx="3300522" cy="374295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3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381" b="4878"/>
          <a:stretch/>
        </p:blipFill>
        <p:spPr>
          <a:xfrm>
            <a:off x="3227062" y="1732447"/>
            <a:ext cx="8040495" cy="4058751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2752361"/>
            <a:ext cx="1776549" cy="20189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0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752361"/>
            <a:ext cx="1780281" cy="2018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043" b="4664"/>
          <a:stretch/>
        </p:blipFill>
        <p:spPr>
          <a:xfrm>
            <a:off x="3227062" y="1719932"/>
            <a:ext cx="8040495" cy="408378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5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POO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2449"/>
            <a:ext cx="6009519" cy="405820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2752361"/>
            <a:ext cx="1790399" cy="2018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329" b="4728"/>
          <a:stretch/>
        </p:blipFill>
        <p:spPr>
          <a:xfrm>
            <a:off x="3227062" y="1707418"/>
            <a:ext cx="8040495" cy="406794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1127</TotalTime>
  <Words>184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Calisto MT</vt:lpstr>
      <vt:lpstr>Trebuchet MS</vt:lpstr>
      <vt:lpstr>Wingdings 2</vt:lpstr>
      <vt:lpstr>Slate</vt:lpstr>
      <vt:lpstr>Pesquisa Estruturação Lógica por Jogos</vt:lpstr>
      <vt:lpstr>Sumário</vt:lpstr>
      <vt:lpstr>Motivação</vt:lpstr>
      <vt:lpstr>Introdução</vt:lpstr>
      <vt:lpstr>Implementação</vt:lpstr>
      <vt:lpstr>HTML</vt:lpstr>
      <vt:lpstr>css</vt:lpstr>
      <vt:lpstr>POO</vt:lpstr>
      <vt:lpstr>JavaScript</vt:lpstr>
      <vt:lpstr>Torre de Hanoi</vt:lpstr>
      <vt:lpstr>Quiz de lógica</vt:lpstr>
      <vt:lpstr>Guessing game RGB</vt:lpstr>
      <vt:lpstr>Conclusão</vt:lpstr>
      <vt:lpstr>Referências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Estruturação Lógica por Jogos</dc:title>
  <dc:creator>Gurasks 666</dc:creator>
  <cp:lastModifiedBy>Gurasks 666</cp:lastModifiedBy>
  <cp:revision>16</cp:revision>
  <dcterms:created xsi:type="dcterms:W3CDTF">2018-03-19T18:26:17Z</dcterms:created>
  <dcterms:modified xsi:type="dcterms:W3CDTF">2018-03-20T15:44:18Z</dcterms:modified>
</cp:coreProperties>
</file>