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4"/>
  </p:notesMasterIdLst>
  <p:sldIdLst>
    <p:sldId id="277" r:id="rId2"/>
    <p:sldId id="278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27/09/2023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/>
              <a:t> --------</a:t>
            </a:r>
            <a:endParaRPr lang="en-GB" sz="2800" b="1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267756" y="3416784"/>
            <a:ext cx="491070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rgbClr val="C00000"/>
                </a:solidFill>
              </a:rPr>
              <a:t>Il lavoro ha riguardato la selezione, sulla base del ciclo cinematico previsto, dei componenti il power </a:t>
            </a:r>
            <a:r>
              <a:rPr lang="it-IT" sz="1500" dirty="0" err="1">
                <a:solidFill>
                  <a:srgbClr val="C00000"/>
                </a:solidFill>
              </a:rPr>
              <a:t>train</a:t>
            </a:r>
            <a:r>
              <a:rPr lang="it-IT" sz="1500" dirty="0">
                <a:solidFill>
                  <a:srgbClr val="C00000"/>
                </a:solidFill>
              </a:rPr>
              <a:t> di uno scooter ibrido a celle a combustibile.</a:t>
            </a:r>
          </a:p>
          <a:p>
            <a:endParaRPr lang="it-IT" sz="1500" dirty="0">
              <a:solidFill>
                <a:srgbClr val="C00000"/>
              </a:solidFill>
            </a:endParaRPr>
          </a:p>
          <a:p>
            <a:r>
              <a:rPr lang="it-IT" sz="1500" dirty="0">
                <a:solidFill>
                  <a:srgbClr val="C00000"/>
                </a:solidFill>
              </a:rPr>
              <a:t>Esso è stato svolto in collaborazione con la ditta </a:t>
            </a:r>
            <a:r>
              <a:rPr lang="it-IT" sz="1500" dirty="0" err="1">
                <a:solidFill>
                  <a:srgbClr val="C00000"/>
                </a:solidFill>
              </a:rPr>
              <a:t>SmartScooters</a:t>
            </a:r>
            <a:r>
              <a:rPr lang="it-IT" sz="1500" dirty="0">
                <a:solidFill>
                  <a:srgbClr val="C00000"/>
                </a:solidFill>
              </a:rPr>
              <a:t> che lo utilizzerà come base preliminare per i successivi studi che intende svolgere.</a:t>
            </a:r>
          </a:p>
          <a:p>
            <a:endParaRPr lang="it-IT" sz="1500" dirty="0">
              <a:solidFill>
                <a:srgbClr val="C00000"/>
              </a:solidFill>
            </a:endParaRPr>
          </a:p>
          <a:p>
            <a:r>
              <a:rPr lang="it-IT" sz="1500" dirty="0">
                <a:solidFill>
                  <a:srgbClr val="C00000"/>
                </a:solidFill>
              </a:rPr>
              <a:t>Lo studio ha dimostrato la possibilità concreta di alloggiare tutti i componenti del </a:t>
            </a:r>
            <a:r>
              <a:rPr lang="it-IT" sz="1500" dirty="0" err="1">
                <a:solidFill>
                  <a:srgbClr val="C00000"/>
                </a:solidFill>
              </a:rPr>
              <a:t>power</a:t>
            </a:r>
            <a:r>
              <a:rPr lang="it-IT" sz="1500" dirty="0">
                <a:solidFill>
                  <a:srgbClr val="C00000"/>
                </a:solidFill>
              </a:rPr>
              <a:t> </a:t>
            </a:r>
            <a:r>
              <a:rPr lang="it-IT" sz="1500" dirty="0" err="1">
                <a:solidFill>
                  <a:srgbClr val="C00000"/>
                </a:solidFill>
              </a:rPr>
              <a:t>train</a:t>
            </a:r>
            <a:r>
              <a:rPr lang="it-IT" sz="1500" dirty="0">
                <a:solidFill>
                  <a:srgbClr val="C00000"/>
                </a:solidFill>
              </a:rPr>
              <a:t> nel telaio di uno scooter commerciale esistente.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69380-4E78-8FCB-500B-9AFAD29BD2C9}"/>
              </a:ext>
            </a:extLst>
          </p:cNvPr>
          <p:cNvSpPr/>
          <p:nvPr/>
        </p:nvSpPr>
        <p:spPr bwMode="auto">
          <a:xfrm>
            <a:off x="6105011" y="3224346"/>
            <a:ext cx="3685803" cy="3312368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it-IT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Spazio per</a:t>
            </a:r>
          </a:p>
          <a:p>
            <a:pPr algn="ctr"/>
            <a:r>
              <a:rPr lang="it-IT" dirty="0">
                <a:solidFill>
                  <a:srgbClr val="99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immagine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693912" cy="707886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2000" b="1" dirty="0" err="1"/>
              <a:t>Progettazione</a:t>
            </a:r>
            <a:r>
              <a:rPr lang="en-GB" sz="2000" b="1" dirty="0"/>
              <a:t> di </a:t>
            </a:r>
            <a:r>
              <a:rPr lang="en-GB" sz="2000" b="1" dirty="0" err="1"/>
              <a:t>massima</a:t>
            </a:r>
            <a:r>
              <a:rPr lang="en-GB" sz="2000" b="1" dirty="0"/>
              <a:t> di scooter a </a:t>
            </a:r>
            <a:r>
              <a:rPr lang="en-GB" sz="2000" b="1" dirty="0" err="1"/>
              <a:t>celle</a:t>
            </a:r>
            <a:r>
              <a:rPr lang="en-GB" sz="2000" b="1" dirty="0"/>
              <a:t> a </a:t>
            </a:r>
            <a:r>
              <a:rPr lang="en-GB" sz="2000" b="1" dirty="0" err="1"/>
              <a:t>combustibile</a:t>
            </a:r>
            <a:endParaRPr lang="en-GB" sz="2000" b="1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2" y="1066596"/>
            <a:ext cx="4500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</a:t>
            </a:r>
            <a:r>
              <a:rPr lang="en-GB" sz="2800" b="1" dirty="0" err="1"/>
              <a:t>Dott</a:t>
            </a:r>
            <a:r>
              <a:rPr lang="en-GB" sz="2800" b="1" dirty="0"/>
              <a:t>. Mario Rossi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9" y="2491892"/>
            <a:ext cx="4500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Relatore</a:t>
            </a:r>
            <a:r>
              <a:rPr lang="en-GB" b="1" dirty="0"/>
              <a:t>/</a:t>
            </a:r>
            <a:r>
              <a:rPr lang="en-GB" b="1" dirty="0" err="1"/>
              <a:t>i</a:t>
            </a:r>
            <a:r>
              <a:rPr lang="en-GB" b="1" dirty="0"/>
              <a:t>: Prof….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BBC4A8E-6C41-2A1B-C170-095C6B7CE56B}"/>
              </a:ext>
            </a:extLst>
          </p:cNvPr>
          <p:cNvSpPr txBox="1"/>
          <p:nvPr/>
        </p:nvSpPr>
        <p:spPr>
          <a:xfrm>
            <a:off x="263352" y="1700808"/>
            <a:ext cx="11233248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it-IT" sz="1700" b="1" dirty="0"/>
              <a:t>Come utilizzare questo file: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b="1" dirty="0">
                <a:solidFill>
                  <a:schemeClr val="tx1"/>
                </a:solidFill>
              </a:rPr>
              <a:t>La slide deve essere formulata in maniera piana e comprensibile anche ai non addetti ai lavori, </a:t>
            </a:r>
            <a:r>
              <a:rPr lang="it-IT" sz="1700" dirty="0">
                <a:solidFill>
                  <a:schemeClr val="tx1"/>
                </a:solidFill>
              </a:rPr>
              <a:t>evitando in particolare l’uso di acronimi o spiegandone il significato nei casi in cui il loro uso sia reputato indispensabile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dirty="0">
                <a:solidFill>
                  <a:schemeClr val="tx1"/>
                </a:solidFill>
              </a:rPr>
              <a:t>Nella slide scelta compilare tutti </a:t>
            </a:r>
            <a:r>
              <a:rPr lang="it-IT" sz="1700">
                <a:solidFill>
                  <a:schemeClr val="tx1"/>
                </a:solidFill>
              </a:rPr>
              <a:t>i campi; </a:t>
            </a:r>
            <a:r>
              <a:rPr lang="it-IT" sz="1700" dirty="0">
                <a:solidFill>
                  <a:schemeClr val="tx1"/>
                </a:solidFill>
              </a:rPr>
              <a:t>dopo la compilazione convertire il colore in nero (mantenendo invariati font e corpo). Quindi aggiungere l’</a:t>
            </a:r>
            <a:r>
              <a:rPr lang="it-IT" sz="1700" i="1" dirty="0">
                <a:solidFill>
                  <a:schemeClr val="tx1"/>
                </a:solidFill>
              </a:rPr>
              <a:t>immagine</a:t>
            </a:r>
            <a:r>
              <a:rPr lang="it-IT" sz="1700" dirty="0">
                <a:solidFill>
                  <a:schemeClr val="tx1"/>
                </a:solidFill>
              </a:rPr>
              <a:t> desiderata.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dirty="0">
                <a:solidFill>
                  <a:schemeClr val="tx1"/>
                </a:solidFill>
              </a:rPr>
              <a:t>L’</a:t>
            </a:r>
            <a:r>
              <a:rPr lang="it-IT" sz="1700" i="1" dirty="0">
                <a:solidFill>
                  <a:schemeClr val="tx1"/>
                </a:solidFill>
              </a:rPr>
              <a:t>immagine</a:t>
            </a:r>
            <a:r>
              <a:rPr lang="it-IT" sz="1700" dirty="0">
                <a:solidFill>
                  <a:schemeClr val="tx1"/>
                </a:solidFill>
              </a:rPr>
              <a:t> deve essere ben leggibile in sala, anche nell’eventuale testo incluso, se significativo. A tal fine il corpo di quest’ultimo dovrebbe essere pari almeno a 14-16 punti. </a:t>
            </a:r>
          </a:p>
          <a:p>
            <a:pPr marL="355600" indent="-355600">
              <a:spcBef>
                <a:spcPts val="600"/>
              </a:spcBef>
              <a:buAutoNum type="arabicParenR"/>
            </a:pPr>
            <a:r>
              <a:rPr lang="it-IT" sz="1700" dirty="0">
                <a:solidFill>
                  <a:schemeClr val="tx1"/>
                </a:solidFill>
              </a:rPr>
              <a:t>E' consentito, e incoraggiato, l'uso di </a:t>
            </a:r>
            <a:r>
              <a:rPr lang="it-IT" sz="1700" i="1" dirty="0">
                <a:solidFill>
                  <a:schemeClr val="tx1"/>
                </a:solidFill>
              </a:rPr>
              <a:t>immagini </a:t>
            </a:r>
            <a:r>
              <a:rPr lang="it-IT" sz="1700" dirty="0">
                <a:solidFill>
                  <a:schemeClr val="tx1"/>
                </a:solidFill>
              </a:rPr>
              <a:t>animate. </a:t>
            </a:r>
          </a:p>
        </p:txBody>
      </p:sp>
    </p:spTree>
    <p:extLst>
      <p:ext uri="{BB962C8B-B14F-4D97-AF65-F5344CB8AC3E}">
        <p14:creationId xmlns:p14="http://schemas.microsoft.com/office/powerpoint/2010/main" val="417196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273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Vittoria Mariagrazia Dattilo</cp:lastModifiedBy>
  <cp:revision>4</cp:revision>
  <dcterms:created xsi:type="dcterms:W3CDTF">2023-06-19T11:45:48Z</dcterms:created>
  <dcterms:modified xsi:type="dcterms:W3CDTF">2023-09-27T10:51:09Z</dcterms:modified>
</cp:coreProperties>
</file>