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GB"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539346" y="-167746"/>
            <a:ext cx="3017309" cy="548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3154892" y="1447800"/>
            <a:ext cx="3901017" cy="1371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60892" y="127000"/>
            <a:ext cx="3901017" cy="4013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457200" y="1420283"/>
            <a:ext cx="5181600" cy="98001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914400" y="2590800"/>
            <a:ext cx="4267200" cy="1168400"/>
          </a:xfrm>
          <a:prstGeom prst="rect">
            <a:avLst/>
          </a:prstGeom>
          <a:noFill/>
          <a:ln>
            <a:noFill/>
          </a:ln>
        </p:spPr>
        <p:txBody>
          <a:bodyPr anchorCtr="0" anchor="t" bIns="45700" lIns="91425" spcFirstLastPara="1" rIns="91425" wrap="square" tIns="45700">
            <a:normAutofit/>
          </a:bodyPr>
          <a:lstStyle>
            <a:lvl1pPr lvl="0" algn="ctr">
              <a:spcBef>
                <a:spcPts val="427"/>
              </a:spcBef>
              <a:spcAft>
                <a:spcPts val="0"/>
              </a:spcAft>
              <a:buClr>
                <a:srgbClr val="888888"/>
              </a:buClr>
              <a:buSzPts val="2133"/>
              <a:buNone/>
              <a:defRPr>
                <a:solidFill>
                  <a:srgbClr val="888888"/>
                </a:solidFill>
              </a:defRPr>
            </a:lvl1pPr>
            <a:lvl2pPr lvl="1" algn="ctr">
              <a:spcBef>
                <a:spcPts val="373"/>
              </a:spcBef>
              <a:spcAft>
                <a:spcPts val="0"/>
              </a:spcAft>
              <a:buClr>
                <a:srgbClr val="888888"/>
              </a:buClr>
              <a:buSzPts val="1867"/>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267"/>
              </a:spcBef>
              <a:spcAft>
                <a:spcPts val="0"/>
              </a:spcAft>
              <a:buClr>
                <a:srgbClr val="888888"/>
              </a:buClr>
              <a:buSzPts val="1333"/>
              <a:buNone/>
              <a:defRPr>
                <a:solidFill>
                  <a:srgbClr val="888888"/>
                </a:solidFill>
              </a:defRPr>
            </a:lvl4pPr>
            <a:lvl5pPr lvl="4" algn="ctr">
              <a:spcBef>
                <a:spcPts val="267"/>
              </a:spcBef>
              <a:spcAft>
                <a:spcPts val="0"/>
              </a:spcAft>
              <a:buClr>
                <a:srgbClr val="888888"/>
              </a:buClr>
              <a:buSzPts val="1333"/>
              <a:buNone/>
              <a:defRPr>
                <a:solidFill>
                  <a:srgbClr val="888888"/>
                </a:solidFill>
              </a:defRPr>
            </a:lvl5pPr>
            <a:lvl6pPr lvl="5" algn="ctr">
              <a:spcBef>
                <a:spcPts val="267"/>
              </a:spcBef>
              <a:spcAft>
                <a:spcPts val="0"/>
              </a:spcAft>
              <a:buClr>
                <a:srgbClr val="888888"/>
              </a:buClr>
              <a:buSzPts val="1333"/>
              <a:buNone/>
              <a:defRPr>
                <a:solidFill>
                  <a:srgbClr val="888888"/>
                </a:solidFill>
              </a:defRPr>
            </a:lvl6pPr>
            <a:lvl7pPr lvl="6" algn="ctr">
              <a:spcBef>
                <a:spcPts val="267"/>
              </a:spcBef>
              <a:spcAft>
                <a:spcPts val="0"/>
              </a:spcAft>
              <a:buClr>
                <a:srgbClr val="888888"/>
              </a:buClr>
              <a:buSzPts val="1333"/>
              <a:buNone/>
              <a:defRPr>
                <a:solidFill>
                  <a:srgbClr val="888888"/>
                </a:solidFill>
              </a:defRPr>
            </a:lvl7pPr>
            <a:lvl8pPr lvl="7" algn="ctr">
              <a:spcBef>
                <a:spcPts val="267"/>
              </a:spcBef>
              <a:spcAft>
                <a:spcPts val="0"/>
              </a:spcAft>
              <a:buClr>
                <a:srgbClr val="888888"/>
              </a:buClr>
              <a:buSzPts val="1333"/>
              <a:buNone/>
              <a:defRPr>
                <a:solidFill>
                  <a:srgbClr val="888888"/>
                </a:solidFill>
              </a:defRPr>
            </a:lvl8pPr>
            <a:lvl9pPr lvl="8" algn="ctr">
              <a:spcBef>
                <a:spcPts val="267"/>
              </a:spcBef>
              <a:spcAft>
                <a:spcPts val="0"/>
              </a:spcAft>
              <a:buClr>
                <a:srgbClr val="888888"/>
              </a:buClr>
              <a:buSzPts val="1333"/>
              <a:buNone/>
              <a:defRPr>
                <a:solidFill>
                  <a:srgbClr val="888888"/>
                </a:solidFill>
              </a:defRPr>
            </a:lvl9pPr>
          </a:lstStyle>
          <a:p/>
        </p:txBody>
      </p:sp>
      <p:sp>
        <p:nvSpPr>
          <p:cNvPr id="22" name="Google Shape;22;p3"/>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304800" y="1066800"/>
            <a:ext cx="5486400" cy="301730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481542" y="2937934"/>
            <a:ext cx="5181600" cy="9080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667"/>
              <a:buFont typeface="Calibri"/>
              <a:buNone/>
              <a:defRPr b="1" sz="2667"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81542" y="1937809"/>
            <a:ext cx="5181600" cy="1000125"/>
          </a:xfrm>
          <a:prstGeom prst="rect">
            <a:avLst/>
          </a:prstGeom>
          <a:noFill/>
          <a:ln>
            <a:noFill/>
          </a:ln>
        </p:spPr>
        <p:txBody>
          <a:bodyPr anchorCtr="0" anchor="b" bIns="45700" lIns="91425" spcFirstLastPara="1" rIns="91425" wrap="square" tIns="45700">
            <a:normAutofit/>
          </a:bodyPr>
          <a:lstStyle>
            <a:lvl1pPr indent="-228600" lvl="0" marL="457200" algn="l">
              <a:spcBef>
                <a:spcPts val="267"/>
              </a:spcBef>
              <a:spcAft>
                <a:spcPts val="0"/>
              </a:spcAft>
              <a:buClr>
                <a:srgbClr val="888888"/>
              </a:buClr>
              <a:buSzPts val="1333"/>
              <a:buNone/>
              <a:defRPr sz="1333">
                <a:solidFill>
                  <a:srgbClr val="888888"/>
                </a:solidFill>
              </a:defRPr>
            </a:lvl1pPr>
            <a:lvl2pPr indent="-228600" lvl="1" marL="914400" algn="l">
              <a:spcBef>
                <a:spcPts val="240"/>
              </a:spcBef>
              <a:spcAft>
                <a:spcPts val="0"/>
              </a:spcAft>
              <a:buClr>
                <a:srgbClr val="888888"/>
              </a:buClr>
              <a:buSzPts val="1200"/>
              <a:buNone/>
              <a:defRPr sz="1200">
                <a:solidFill>
                  <a:srgbClr val="888888"/>
                </a:solidFill>
              </a:defRPr>
            </a:lvl2pPr>
            <a:lvl3pPr indent="-228600" lvl="2" marL="1371600" algn="l">
              <a:spcBef>
                <a:spcPts val="213"/>
              </a:spcBef>
              <a:spcAft>
                <a:spcPts val="0"/>
              </a:spcAft>
              <a:buClr>
                <a:srgbClr val="888888"/>
              </a:buClr>
              <a:buSzPts val="1067"/>
              <a:buNone/>
              <a:defRPr sz="1067">
                <a:solidFill>
                  <a:srgbClr val="888888"/>
                </a:solidFill>
              </a:defRPr>
            </a:lvl3pPr>
            <a:lvl4pPr indent="-228600" lvl="3" marL="1828800" algn="l">
              <a:spcBef>
                <a:spcPts val="187"/>
              </a:spcBef>
              <a:spcAft>
                <a:spcPts val="0"/>
              </a:spcAft>
              <a:buClr>
                <a:srgbClr val="888888"/>
              </a:buClr>
              <a:buSzPts val="933"/>
              <a:buNone/>
              <a:defRPr sz="933">
                <a:solidFill>
                  <a:srgbClr val="888888"/>
                </a:solidFill>
              </a:defRPr>
            </a:lvl4pPr>
            <a:lvl5pPr indent="-228600" lvl="4" marL="2286000" algn="l">
              <a:spcBef>
                <a:spcPts val="187"/>
              </a:spcBef>
              <a:spcAft>
                <a:spcPts val="0"/>
              </a:spcAft>
              <a:buClr>
                <a:srgbClr val="888888"/>
              </a:buClr>
              <a:buSzPts val="933"/>
              <a:buNone/>
              <a:defRPr sz="933">
                <a:solidFill>
                  <a:srgbClr val="888888"/>
                </a:solidFill>
              </a:defRPr>
            </a:lvl5pPr>
            <a:lvl6pPr indent="-228600" lvl="5" marL="2743200" algn="l">
              <a:spcBef>
                <a:spcPts val="187"/>
              </a:spcBef>
              <a:spcAft>
                <a:spcPts val="0"/>
              </a:spcAft>
              <a:buClr>
                <a:srgbClr val="888888"/>
              </a:buClr>
              <a:buSzPts val="933"/>
              <a:buNone/>
              <a:defRPr sz="933">
                <a:solidFill>
                  <a:srgbClr val="888888"/>
                </a:solidFill>
              </a:defRPr>
            </a:lvl6pPr>
            <a:lvl7pPr indent="-228600" lvl="6" marL="3200400" algn="l">
              <a:spcBef>
                <a:spcPts val="187"/>
              </a:spcBef>
              <a:spcAft>
                <a:spcPts val="0"/>
              </a:spcAft>
              <a:buClr>
                <a:srgbClr val="888888"/>
              </a:buClr>
              <a:buSzPts val="933"/>
              <a:buNone/>
              <a:defRPr sz="933">
                <a:solidFill>
                  <a:srgbClr val="888888"/>
                </a:solidFill>
              </a:defRPr>
            </a:lvl7pPr>
            <a:lvl8pPr indent="-228600" lvl="7" marL="3657600" algn="l">
              <a:spcBef>
                <a:spcPts val="187"/>
              </a:spcBef>
              <a:spcAft>
                <a:spcPts val="0"/>
              </a:spcAft>
              <a:buClr>
                <a:srgbClr val="888888"/>
              </a:buClr>
              <a:buSzPts val="933"/>
              <a:buNone/>
              <a:defRPr sz="933">
                <a:solidFill>
                  <a:srgbClr val="888888"/>
                </a:solidFill>
              </a:defRPr>
            </a:lvl8pPr>
            <a:lvl9pPr indent="-228600" lvl="8" marL="4114800" algn="l">
              <a:spcBef>
                <a:spcPts val="187"/>
              </a:spcBef>
              <a:spcAft>
                <a:spcPts val="0"/>
              </a:spcAft>
              <a:buClr>
                <a:srgbClr val="888888"/>
              </a:buClr>
              <a:buSzPts val="933"/>
              <a:buNone/>
              <a:defRPr sz="933">
                <a:solidFill>
                  <a:srgbClr val="888888"/>
                </a:solidFill>
              </a:defRPr>
            </a:lvl9pPr>
          </a:lstStyle>
          <a:p/>
        </p:txBody>
      </p:sp>
      <p:sp>
        <p:nvSpPr>
          <p:cNvPr id="34" name="Google Shape;34;p5"/>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304800" y="1066800"/>
            <a:ext cx="2692400" cy="3017309"/>
          </a:xfrm>
          <a:prstGeom prst="rect">
            <a:avLst/>
          </a:prstGeom>
          <a:noFill/>
          <a:ln>
            <a:noFill/>
          </a:ln>
        </p:spPr>
        <p:txBody>
          <a:bodyPr anchorCtr="0" anchor="t" bIns="45700" lIns="91425" spcFirstLastPara="1" rIns="91425" wrap="square" tIns="45700">
            <a:normAutofit/>
          </a:bodyPr>
          <a:lstStyle>
            <a:lvl1pPr indent="-347154" lvl="0" marL="457200" algn="l">
              <a:spcBef>
                <a:spcPts val="373"/>
              </a:spcBef>
              <a:spcAft>
                <a:spcPts val="0"/>
              </a:spcAft>
              <a:buClr>
                <a:schemeClr val="dk1"/>
              </a:buClr>
              <a:buSzPts val="1867"/>
              <a:buChar char="•"/>
              <a:defRPr sz="1867"/>
            </a:lvl1pPr>
            <a:lvl2pPr indent="-330200" lvl="1" marL="914400" algn="l">
              <a:spcBef>
                <a:spcPts val="320"/>
              </a:spcBef>
              <a:spcAft>
                <a:spcPts val="0"/>
              </a:spcAft>
              <a:buClr>
                <a:schemeClr val="dk1"/>
              </a:buClr>
              <a:buSzPts val="1600"/>
              <a:buChar char="–"/>
              <a:defRPr sz="1600"/>
            </a:lvl2pPr>
            <a:lvl3pPr indent="-313245" lvl="2" marL="1371600" algn="l">
              <a:spcBef>
                <a:spcPts val="267"/>
              </a:spcBef>
              <a:spcAft>
                <a:spcPts val="0"/>
              </a:spcAft>
              <a:buClr>
                <a:schemeClr val="dk1"/>
              </a:buClr>
              <a:buSzPts val="1333"/>
              <a:buChar char="•"/>
              <a:defRPr sz="1333"/>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40" name="Google Shape;40;p6"/>
          <p:cNvSpPr txBox="1"/>
          <p:nvPr>
            <p:ph idx="2" type="body"/>
          </p:nvPr>
        </p:nvSpPr>
        <p:spPr>
          <a:xfrm>
            <a:off x="3098800" y="1066800"/>
            <a:ext cx="2692400" cy="3017309"/>
          </a:xfrm>
          <a:prstGeom prst="rect">
            <a:avLst/>
          </a:prstGeom>
          <a:noFill/>
          <a:ln>
            <a:noFill/>
          </a:ln>
        </p:spPr>
        <p:txBody>
          <a:bodyPr anchorCtr="0" anchor="t" bIns="45700" lIns="91425" spcFirstLastPara="1" rIns="91425" wrap="square" tIns="45700">
            <a:normAutofit/>
          </a:bodyPr>
          <a:lstStyle>
            <a:lvl1pPr indent="-347154" lvl="0" marL="457200" algn="l">
              <a:spcBef>
                <a:spcPts val="373"/>
              </a:spcBef>
              <a:spcAft>
                <a:spcPts val="0"/>
              </a:spcAft>
              <a:buClr>
                <a:schemeClr val="dk1"/>
              </a:buClr>
              <a:buSzPts val="1867"/>
              <a:buChar char="•"/>
              <a:defRPr sz="1867"/>
            </a:lvl1pPr>
            <a:lvl2pPr indent="-330200" lvl="1" marL="914400" algn="l">
              <a:spcBef>
                <a:spcPts val="320"/>
              </a:spcBef>
              <a:spcAft>
                <a:spcPts val="0"/>
              </a:spcAft>
              <a:buClr>
                <a:schemeClr val="dk1"/>
              </a:buClr>
              <a:buSzPts val="1600"/>
              <a:buChar char="–"/>
              <a:defRPr sz="1600"/>
            </a:lvl2pPr>
            <a:lvl3pPr indent="-313245" lvl="2" marL="1371600" algn="l">
              <a:spcBef>
                <a:spcPts val="267"/>
              </a:spcBef>
              <a:spcAft>
                <a:spcPts val="0"/>
              </a:spcAft>
              <a:buClr>
                <a:schemeClr val="dk1"/>
              </a:buClr>
              <a:buSzPts val="1333"/>
              <a:buChar char="•"/>
              <a:defRPr sz="1333"/>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41" name="Google Shape;41;p6"/>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933"/>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304800" y="1023409"/>
            <a:ext cx="2693459" cy="426508"/>
          </a:xfrm>
          <a:prstGeom prst="rect">
            <a:avLst/>
          </a:prstGeom>
          <a:noFill/>
          <a:ln>
            <a:noFill/>
          </a:ln>
        </p:spPr>
        <p:txBody>
          <a:bodyPr anchorCtr="0" anchor="b" bIns="45700" lIns="91425" spcFirstLastPara="1" rIns="91425" wrap="square" tIns="45700">
            <a:normAutofit/>
          </a:bodyPr>
          <a:lstStyle>
            <a:lvl1pPr indent="-228600" lvl="0" marL="457200" algn="l">
              <a:spcBef>
                <a:spcPts val="320"/>
              </a:spcBef>
              <a:spcAft>
                <a:spcPts val="0"/>
              </a:spcAft>
              <a:buClr>
                <a:schemeClr val="dk1"/>
              </a:buClr>
              <a:buSzPts val="1600"/>
              <a:buNone/>
              <a:defRPr b="1" sz="1600"/>
            </a:lvl1pPr>
            <a:lvl2pPr indent="-228600" lvl="1" marL="914400" algn="l">
              <a:spcBef>
                <a:spcPts val="267"/>
              </a:spcBef>
              <a:spcAft>
                <a:spcPts val="0"/>
              </a:spcAft>
              <a:buClr>
                <a:schemeClr val="dk1"/>
              </a:buClr>
              <a:buSzPts val="1333"/>
              <a:buNone/>
              <a:defRPr b="1" sz="1333"/>
            </a:lvl2pPr>
            <a:lvl3pPr indent="-228600" lvl="2" marL="1371600" algn="l">
              <a:spcBef>
                <a:spcPts val="240"/>
              </a:spcBef>
              <a:spcAft>
                <a:spcPts val="0"/>
              </a:spcAft>
              <a:buClr>
                <a:schemeClr val="dk1"/>
              </a:buClr>
              <a:buSzPts val="1200"/>
              <a:buNone/>
              <a:defRPr b="1" sz="1200"/>
            </a:lvl3pPr>
            <a:lvl4pPr indent="-228600" lvl="3" marL="1828800" algn="l">
              <a:spcBef>
                <a:spcPts val="213"/>
              </a:spcBef>
              <a:spcAft>
                <a:spcPts val="0"/>
              </a:spcAft>
              <a:buClr>
                <a:schemeClr val="dk1"/>
              </a:buClr>
              <a:buSzPts val="1067"/>
              <a:buNone/>
              <a:defRPr b="1" sz="1067"/>
            </a:lvl4pPr>
            <a:lvl5pPr indent="-228600" lvl="4" marL="2286000" algn="l">
              <a:spcBef>
                <a:spcPts val="213"/>
              </a:spcBef>
              <a:spcAft>
                <a:spcPts val="0"/>
              </a:spcAft>
              <a:buClr>
                <a:schemeClr val="dk1"/>
              </a:buClr>
              <a:buSzPts val="1067"/>
              <a:buNone/>
              <a:defRPr b="1" sz="1067"/>
            </a:lvl5pPr>
            <a:lvl6pPr indent="-228600" lvl="5" marL="2743200" algn="l">
              <a:spcBef>
                <a:spcPts val="213"/>
              </a:spcBef>
              <a:spcAft>
                <a:spcPts val="0"/>
              </a:spcAft>
              <a:buClr>
                <a:schemeClr val="dk1"/>
              </a:buClr>
              <a:buSzPts val="1067"/>
              <a:buNone/>
              <a:defRPr b="1" sz="1067"/>
            </a:lvl6pPr>
            <a:lvl7pPr indent="-228600" lvl="6" marL="3200400" algn="l">
              <a:spcBef>
                <a:spcPts val="213"/>
              </a:spcBef>
              <a:spcAft>
                <a:spcPts val="0"/>
              </a:spcAft>
              <a:buClr>
                <a:schemeClr val="dk1"/>
              </a:buClr>
              <a:buSzPts val="1067"/>
              <a:buNone/>
              <a:defRPr b="1" sz="1067"/>
            </a:lvl7pPr>
            <a:lvl8pPr indent="-228600" lvl="7" marL="3657600" algn="l">
              <a:spcBef>
                <a:spcPts val="213"/>
              </a:spcBef>
              <a:spcAft>
                <a:spcPts val="0"/>
              </a:spcAft>
              <a:buClr>
                <a:schemeClr val="dk1"/>
              </a:buClr>
              <a:buSzPts val="1067"/>
              <a:buNone/>
              <a:defRPr b="1" sz="1067"/>
            </a:lvl8pPr>
            <a:lvl9pPr indent="-228600" lvl="8" marL="4114800" algn="l">
              <a:spcBef>
                <a:spcPts val="213"/>
              </a:spcBef>
              <a:spcAft>
                <a:spcPts val="0"/>
              </a:spcAft>
              <a:buClr>
                <a:schemeClr val="dk1"/>
              </a:buClr>
              <a:buSzPts val="1067"/>
              <a:buNone/>
              <a:defRPr b="1" sz="1067"/>
            </a:lvl9pPr>
          </a:lstStyle>
          <a:p/>
        </p:txBody>
      </p:sp>
      <p:sp>
        <p:nvSpPr>
          <p:cNvPr id="47" name="Google Shape;47;p7"/>
          <p:cNvSpPr txBox="1"/>
          <p:nvPr>
            <p:ph idx="2" type="body"/>
          </p:nvPr>
        </p:nvSpPr>
        <p:spPr>
          <a:xfrm>
            <a:off x="304800" y="1449917"/>
            <a:ext cx="2693459" cy="2634192"/>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Char char="•"/>
              <a:defRPr sz="1600"/>
            </a:lvl1pPr>
            <a:lvl2pPr indent="-313245" lvl="1" marL="914400" algn="l">
              <a:spcBef>
                <a:spcPts val="267"/>
              </a:spcBef>
              <a:spcAft>
                <a:spcPts val="0"/>
              </a:spcAft>
              <a:buClr>
                <a:schemeClr val="dk1"/>
              </a:buClr>
              <a:buSzPts val="1333"/>
              <a:buChar char="–"/>
              <a:defRPr sz="1333"/>
            </a:lvl2pPr>
            <a:lvl3pPr indent="-304800" lvl="2" marL="1371600" algn="l">
              <a:spcBef>
                <a:spcPts val="240"/>
              </a:spcBef>
              <a:spcAft>
                <a:spcPts val="0"/>
              </a:spcAft>
              <a:buClr>
                <a:schemeClr val="dk1"/>
              </a:buClr>
              <a:buSzPts val="1200"/>
              <a:buChar char="•"/>
              <a:defRPr sz="1200"/>
            </a:lvl3pPr>
            <a:lvl4pPr indent="-296354" lvl="3" marL="1828800" algn="l">
              <a:spcBef>
                <a:spcPts val="213"/>
              </a:spcBef>
              <a:spcAft>
                <a:spcPts val="0"/>
              </a:spcAft>
              <a:buClr>
                <a:schemeClr val="dk1"/>
              </a:buClr>
              <a:buSzPts val="1067"/>
              <a:buChar char="–"/>
              <a:defRPr sz="1067"/>
            </a:lvl4pPr>
            <a:lvl5pPr indent="-296354" lvl="4" marL="2286000" algn="l">
              <a:spcBef>
                <a:spcPts val="213"/>
              </a:spcBef>
              <a:spcAft>
                <a:spcPts val="0"/>
              </a:spcAft>
              <a:buClr>
                <a:schemeClr val="dk1"/>
              </a:buClr>
              <a:buSzPts val="1067"/>
              <a:buChar char="»"/>
              <a:defRPr sz="1067"/>
            </a:lvl5pPr>
            <a:lvl6pPr indent="-296354" lvl="5" marL="2743200" algn="l">
              <a:spcBef>
                <a:spcPts val="213"/>
              </a:spcBef>
              <a:spcAft>
                <a:spcPts val="0"/>
              </a:spcAft>
              <a:buClr>
                <a:schemeClr val="dk1"/>
              </a:buClr>
              <a:buSzPts val="1067"/>
              <a:buChar char="•"/>
              <a:defRPr sz="1067"/>
            </a:lvl6pPr>
            <a:lvl7pPr indent="-296354" lvl="6" marL="3200400" algn="l">
              <a:spcBef>
                <a:spcPts val="213"/>
              </a:spcBef>
              <a:spcAft>
                <a:spcPts val="0"/>
              </a:spcAft>
              <a:buClr>
                <a:schemeClr val="dk1"/>
              </a:buClr>
              <a:buSzPts val="1067"/>
              <a:buChar char="•"/>
              <a:defRPr sz="1067"/>
            </a:lvl7pPr>
            <a:lvl8pPr indent="-296354" lvl="7" marL="3657600" algn="l">
              <a:spcBef>
                <a:spcPts val="213"/>
              </a:spcBef>
              <a:spcAft>
                <a:spcPts val="0"/>
              </a:spcAft>
              <a:buClr>
                <a:schemeClr val="dk1"/>
              </a:buClr>
              <a:buSzPts val="1067"/>
              <a:buChar char="•"/>
              <a:defRPr sz="1067"/>
            </a:lvl8pPr>
            <a:lvl9pPr indent="-296354" lvl="8" marL="4114800" algn="l">
              <a:spcBef>
                <a:spcPts val="213"/>
              </a:spcBef>
              <a:spcAft>
                <a:spcPts val="0"/>
              </a:spcAft>
              <a:buClr>
                <a:schemeClr val="dk1"/>
              </a:buClr>
              <a:buSzPts val="1067"/>
              <a:buChar char="•"/>
              <a:defRPr sz="1067"/>
            </a:lvl9pPr>
          </a:lstStyle>
          <a:p/>
        </p:txBody>
      </p:sp>
      <p:sp>
        <p:nvSpPr>
          <p:cNvPr id="48" name="Google Shape;48;p7"/>
          <p:cNvSpPr txBox="1"/>
          <p:nvPr>
            <p:ph idx="3" type="body"/>
          </p:nvPr>
        </p:nvSpPr>
        <p:spPr>
          <a:xfrm>
            <a:off x="3096684" y="1023409"/>
            <a:ext cx="2694517" cy="426508"/>
          </a:xfrm>
          <a:prstGeom prst="rect">
            <a:avLst/>
          </a:prstGeom>
          <a:noFill/>
          <a:ln>
            <a:noFill/>
          </a:ln>
        </p:spPr>
        <p:txBody>
          <a:bodyPr anchorCtr="0" anchor="b" bIns="45700" lIns="91425" spcFirstLastPara="1" rIns="91425" wrap="square" tIns="45700">
            <a:normAutofit/>
          </a:bodyPr>
          <a:lstStyle>
            <a:lvl1pPr indent="-228600" lvl="0" marL="457200" algn="l">
              <a:spcBef>
                <a:spcPts val="320"/>
              </a:spcBef>
              <a:spcAft>
                <a:spcPts val="0"/>
              </a:spcAft>
              <a:buClr>
                <a:schemeClr val="dk1"/>
              </a:buClr>
              <a:buSzPts val="1600"/>
              <a:buNone/>
              <a:defRPr b="1" sz="1600"/>
            </a:lvl1pPr>
            <a:lvl2pPr indent="-228600" lvl="1" marL="914400" algn="l">
              <a:spcBef>
                <a:spcPts val="267"/>
              </a:spcBef>
              <a:spcAft>
                <a:spcPts val="0"/>
              </a:spcAft>
              <a:buClr>
                <a:schemeClr val="dk1"/>
              </a:buClr>
              <a:buSzPts val="1333"/>
              <a:buNone/>
              <a:defRPr b="1" sz="1333"/>
            </a:lvl2pPr>
            <a:lvl3pPr indent="-228600" lvl="2" marL="1371600" algn="l">
              <a:spcBef>
                <a:spcPts val="240"/>
              </a:spcBef>
              <a:spcAft>
                <a:spcPts val="0"/>
              </a:spcAft>
              <a:buClr>
                <a:schemeClr val="dk1"/>
              </a:buClr>
              <a:buSzPts val="1200"/>
              <a:buNone/>
              <a:defRPr b="1" sz="1200"/>
            </a:lvl3pPr>
            <a:lvl4pPr indent="-228600" lvl="3" marL="1828800" algn="l">
              <a:spcBef>
                <a:spcPts val="213"/>
              </a:spcBef>
              <a:spcAft>
                <a:spcPts val="0"/>
              </a:spcAft>
              <a:buClr>
                <a:schemeClr val="dk1"/>
              </a:buClr>
              <a:buSzPts val="1067"/>
              <a:buNone/>
              <a:defRPr b="1" sz="1067"/>
            </a:lvl4pPr>
            <a:lvl5pPr indent="-228600" lvl="4" marL="2286000" algn="l">
              <a:spcBef>
                <a:spcPts val="213"/>
              </a:spcBef>
              <a:spcAft>
                <a:spcPts val="0"/>
              </a:spcAft>
              <a:buClr>
                <a:schemeClr val="dk1"/>
              </a:buClr>
              <a:buSzPts val="1067"/>
              <a:buNone/>
              <a:defRPr b="1" sz="1067"/>
            </a:lvl5pPr>
            <a:lvl6pPr indent="-228600" lvl="5" marL="2743200" algn="l">
              <a:spcBef>
                <a:spcPts val="213"/>
              </a:spcBef>
              <a:spcAft>
                <a:spcPts val="0"/>
              </a:spcAft>
              <a:buClr>
                <a:schemeClr val="dk1"/>
              </a:buClr>
              <a:buSzPts val="1067"/>
              <a:buNone/>
              <a:defRPr b="1" sz="1067"/>
            </a:lvl6pPr>
            <a:lvl7pPr indent="-228600" lvl="6" marL="3200400" algn="l">
              <a:spcBef>
                <a:spcPts val="213"/>
              </a:spcBef>
              <a:spcAft>
                <a:spcPts val="0"/>
              </a:spcAft>
              <a:buClr>
                <a:schemeClr val="dk1"/>
              </a:buClr>
              <a:buSzPts val="1067"/>
              <a:buNone/>
              <a:defRPr b="1" sz="1067"/>
            </a:lvl7pPr>
            <a:lvl8pPr indent="-228600" lvl="7" marL="3657600" algn="l">
              <a:spcBef>
                <a:spcPts val="213"/>
              </a:spcBef>
              <a:spcAft>
                <a:spcPts val="0"/>
              </a:spcAft>
              <a:buClr>
                <a:schemeClr val="dk1"/>
              </a:buClr>
              <a:buSzPts val="1067"/>
              <a:buNone/>
              <a:defRPr b="1" sz="1067"/>
            </a:lvl8pPr>
            <a:lvl9pPr indent="-228600" lvl="8" marL="4114800" algn="l">
              <a:spcBef>
                <a:spcPts val="213"/>
              </a:spcBef>
              <a:spcAft>
                <a:spcPts val="0"/>
              </a:spcAft>
              <a:buClr>
                <a:schemeClr val="dk1"/>
              </a:buClr>
              <a:buSzPts val="1067"/>
              <a:buNone/>
              <a:defRPr b="1" sz="1067"/>
            </a:lvl9pPr>
          </a:lstStyle>
          <a:p/>
        </p:txBody>
      </p:sp>
      <p:sp>
        <p:nvSpPr>
          <p:cNvPr id="49" name="Google Shape;49;p7"/>
          <p:cNvSpPr txBox="1"/>
          <p:nvPr>
            <p:ph idx="4" type="body"/>
          </p:nvPr>
        </p:nvSpPr>
        <p:spPr>
          <a:xfrm>
            <a:off x="3096684" y="1449917"/>
            <a:ext cx="2694517" cy="2634192"/>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Char char="•"/>
              <a:defRPr sz="1600"/>
            </a:lvl1pPr>
            <a:lvl2pPr indent="-313245" lvl="1" marL="914400" algn="l">
              <a:spcBef>
                <a:spcPts val="267"/>
              </a:spcBef>
              <a:spcAft>
                <a:spcPts val="0"/>
              </a:spcAft>
              <a:buClr>
                <a:schemeClr val="dk1"/>
              </a:buClr>
              <a:buSzPts val="1333"/>
              <a:buChar char="–"/>
              <a:defRPr sz="1333"/>
            </a:lvl2pPr>
            <a:lvl3pPr indent="-304800" lvl="2" marL="1371600" algn="l">
              <a:spcBef>
                <a:spcPts val="240"/>
              </a:spcBef>
              <a:spcAft>
                <a:spcPts val="0"/>
              </a:spcAft>
              <a:buClr>
                <a:schemeClr val="dk1"/>
              </a:buClr>
              <a:buSzPts val="1200"/>
              <a:buChar char="•"/>
              <a:defRPr sz="1200"/>
            </a:lvl3pPr>
            <a:lvl4pPr indent="-296354" lvl="3" marL="1828800" algn="l">
              <a:spcBef>
                <a:spcPts val="213"/>
              </a:spcBef>
              <a:spcAft>
                <a:spcPts val="0"/>
              </a:spcAft>
              <a:buClr>
                <a:schemeClr val="dk1"/>
              </a:buClr>
              <a:buSzPts val="1067"/>
              <a:buChar char="–"/>
              <a:defRPr sz="1067"/>
            </a:lvl4pPr>
            <a:lvl5pPr indent="-296354" lvl="4" marL="2286000" algn="l">
              <a:spcBef>
                <a:spcPts val="213"/>
              </a:spcBef>
              <a:spcAft>
                <a:spcPts val="0"/>
              </a:spcAft>
              <a:buClr>
                <a:schemeClr val="dk1"/>
              </a:buClr>
              <a:buSzPts val="1067"/>
              <a:buChar char="»"/>
              <a:defRPr sz="1067"/>
            </a:lvl5pPr>
            <a:lvl6pPr indent="-296354" lvl="5" marL="2743200" algn="l">
              <a:spcBef>
                <a:spcPts val="213"/>
              </a:spcBef>
              <a:spcAft>
                <a:spcPts val="0"/>
              </a:spcAft>
              <a:buClr>
                <a:schemeClr val="dk1"/>
              </a:buClr>
              <a:buSzPts val="1067"/>
              <a:buChar char="•"/>
              <a:defRPr sz="1067"/>
            </a:lvl6pPr>
            <a:lvl7pPr indent="-296354" lvl="6" marL="3200400" algn="l">
              <a:spcBef>
                <a:spcPts val="213"/>
              </a:spcBef>
              <a:spcAft>
                <a:spcPts val="0"/>
              </a:spcAft>
              <a:buClr>
                <a:schemeClr val="dk1"/>
              </a:buClr>
              <a:buSzPts val="1067"/>
              <a:buChar char="•"/>
              <a:defRPr sz="1067"/>
            </a:lvl7pPr>
            <a:lvl8pPr indent="-296354" lvl="7" marL="3657600" algn="l">
              <a:spcBef>
                <a:spcPts val="213"/>
              </a:spcBef>
              <a:spcAft>
                <a:spcPts val="0"/>
              </a:spcAft>
              <a:buClr>
                <a:schemeClr val="dk1"/>
              </a:buClr>
              <a:buSzPts val="1067"/>
              <a:buChar char="•"/>
              <a:defRPr sz="1067"/>
            </a:lvl8pPr>
            <a:lvl9pPr indent="-296354" lvl="8" marL="4114800" algn="l">
              <a:spcBef>
                <a:spcPts val="213"/>
              </a:spcBef>
              <a:spcAft>
                <a:spcPts val="0"/>
              </a:spcAft>
              <a:buClr>
                <a:schemeClr val="dk1"/>
              </a:buClr>
              <a:buSzPts val="1067"/>
              <a:buChar char="•"/>
              <a:defRPr sz="1067"/>
            </a:lvl9pPr>
          </a:lstStyle>
          <a:p/>
        </p:txBody>
      </p:sp>
      <p:sp>
        <p:nvSpPr>
          <p:cNvPr id="50" name="Google Shape;50;p7"/>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4800" y="182033"/>
            <a:ext cx="2005542" cy="774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333"/>
              <a:buFont typeface="Calibri"/>
              <a:buNone/>
              <a:defRPr b="1" sz="1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2383367" y="182034"/>
            <a:ext cx="3407833" cy="3902075"/>
          </a:xfrm>
          <a:prstGeom prst="rect">
            <a:avLst/>
          </a:prstGeom>
          <a:noFill/>
          <a:ln>
            <a:noFill/>
          </a:ln>
        </p:spPr>
        <p:txBody>
          <a:bodyPr anchorCtr="0" anchor="t" bIns="45700" lIns="91425" spcFirstLastPara="1" rIns="91425" wrap="square" tIns="45700">
            <a:normAutofit/>
          </a:bodyPr>
          <a:lstStyle>
            <a:lvl1pPr indent="-364045" lvl="0" marL="457200" algn="l">
              <a:spcBef>
                <a:spcPts val="427"/>
              </a:spcBef>
              <a:spcAft>
                <a:spcPts val="0"/>
              </a:spcAft>
              <a:buClr>
                <a:schemeClr val="dk1"/>
              </a:buClr>
              <a:buSzPts val="2133"/>
              <a:buChar char="•"/>
              <a:defRPr sz="2133"/>
            </a:lvl1pPr>
            <a:lvl2pPr indent="-347154" lvl="1" marL="914400" algn="l">
              <a:spcBef>
                <a:spcPts val="373"/>
              </a:spcBef>
              <a:spcAft>
                <a:spcPts val="0"/>
              </a:spcAft>
              <a:buClr>
                <a:schemeClr val="dk1"/>
              </a:buClr>
              <a:buSzPts val="1867"/>
              <a:buChar char="–"/>
              <a:defRPr sz="1867"/>
            </a:lvl2pPr>
            <a:lvl3pPr indent="-330200" lvl="2" marL="1371600" algn="l">
              <a:spcBef>
                <a:spcPts val="320"/>
              </a:spcBef>
              <a:spcAft>
                <a:spcPts val="0"/>
              </a:spcAft>
              <a:buClr>
                <a:schemeClr val="dk1"/>
              </a:buClr>
              <a:buSzPts val="1600"/>
              <a:buChar char="•"/>
              <a:defRPr sz="1600"/>
            </a:lvl3pPr>
            <a:lvl4pPr indent="-313245" lvl="3" marL="1828800" algn="l">
              <a:spcBef>
                <a:spcPts val="267"/>
              </a:spcBef>
              <a:spcAft>
                <a:spcPts val="0"/>
              </a:spcAft>
              <a:buClr>
                <a:schemeClr val="dk1"/>
              </a:buClr>
              <a:buSzPts val="1333"/>
              <a:buChar char="–"/>
              <a:defRPr sz="1333"/>
            </a:lvl4pPr>
            <a:lvl5pPr indent="-313245" lvl="4" marL="2286000" algn="l">
              <a:spcBef>
                <a:spcPts val="267"/>
              </a:spcBef>
              <a:spcAft>
                <a:spcPts val="0"/>
              </a:spcAft>
              <a:buClr>
                <a:schemeClr val="dk1"/>
              </a:buClr>
              <a:buSzPts val="1333"/>
              <a:buChar char="»"/>
              <a:defRPr sz="1333"/>
            </a:lvl5pPr>
            <a:lvl6pPr indent="-313245" lvl="5" marL="2743200" algn="l">
              <a:spcBef>
                <a:spcPts val="267"/>
              </a:spcBef>
              <a:spcAft>
                <a:spcPts val="0"/>
              </a:spcAft>
              <a:buClr>
                <a:schemeClr val="dk1"/>
              </a:buClr>
              <a:buSzPts val="1333"/>
              <a:buChar char="•"/>
              <a:defRPr sz="1333"/>
            </a:lvl6pPr>
            <a:lvl7pPr indent="-313245" lvl="6" marL="3200400" algn="l">
              <a:spcBef>
                <a:spcPts val="267"/>
              </a:spcBef>
              <a:spcAft>
                <a:spcPts val="0"/>
              </a:spcAft>
              <a:buClr>
                <a:schemeClr val="dk1"/>
              </a:buClr>
              <a:buSzPts val="1333"/>
              <a:buChar char="•"/>
              <a:defRPr sz="1333"/>
            </a:lvl7pPr>
            <a:lvl8pPr indent="-313245" lvl="7" marL="3657600" algn="l">
              <a:spcBef>
                <a:spcPts val="267"/>
              </a:spcBef>
              <a:spcAft>
                <a:spcPts val="0"/>
              </a:spcAft>
              <a:buClr>
                <a:schemeClr val="dk1"/>
              </a:buClr>
              <a:buSzPts val="1333"/>
              <a:buChar char="•"/>
              <a:defRPr sz="1333"/>
            </a:lvl8pPr>
            <a:lvl9pPr indent="-313245" lvl="8" marL="4114800" algn="l">
              <a:spcBef>
                <a:spcPts val="267"/>
              </a:spcBef>
              <a:spcAft>
                <a:spcPts val="0"/>
              </a:spcAft>
              <a:buClr>
                <a:schemeClr val="dk1"/>
              </a:buClr>
              <a:buSzPts val="1333"/>
              <a:buChar char="•"/>
              <a:defRPr sz="1333"/>
            </a:lvl9pPr>
          </a:lstStyle>
          <a:p/>
        </p:txBody>
      </p:sp>
      <p:sp>
        <p:nvSpPr>
          <p:cNvPr id="61" name="Google Shape;61;p9"/>
          <p:cNvSpPr txBox="1"/>
          <p:nvPr>
            <p:ph idx="2" type="body"/>
          </p:nvPr>
        </p:nvSpPr>
        <p:spPr>
          <a:xfrm>
            <a:off x="304800" y="956734"/>
            <a:ext cx="2005542" cy="3127375"/>
          </a:xfrm>
          <a:prstGeom prst="rect">
            <a:avLst/>
          </a:prstGeom>
          <a:noFill/>
          <a:ln>
            <a:noFill/>
          </a:ln>
        </p:spPr>
        <p:txBody>
          <a:bodyPr anchorCtr="0" anchor="t" bIns="45700" lIns="91425" spcFirstLastPara="1" rIns="91425" wrap="square" tIns="45700">
            <a:normAutofit/>
          </a:bodyPr>
          <a:lstStyle>
            <a:lvl1pPr indent="-228600" lvl="0" marL="457200" algn="l">
              <a:spcBef>
                <a:spcPts val="187"/>
              </a:spcBef>
              <a:spcAft>
                <a:spcPts val="0"/>
              </a:spcAft>
              <a:buClr>
                <a:schemeClr val="dk1"/>
              </a:buClr>
              <a:buSzPts val="933"/>
              <a:buNone/>
              <a:defRPr sz="933"/>
            </a:lvl1pPr>
            <a:lvl2pPr indent="-228600" lvl="1" marL="914400" algn="l">
              <a:spcBef>
                <a:spcPts val="160"/>
              </a:spcBef>
              <a:spcAft>
                <a:spcPts val="0"/>
              </a:spcAft>
              <a:buClr>
                <a:schemeClr val="dk1"/>
              </a:buClr>
              <a:buSzPts val="800"/>
              <a:buNone/>
              <a:defRPr sz="800"/>
            </a:lvl2pPr>
            <a:lvl3pPr indent="-228600" lvl="2" marL="1371600" algn="l">
              <a:spcBef>
                <a:spcPts val="133"/>
              </a:spcBef>
              <a:spcAft>
                <a:spcPts val="0"/>
              </a:spcAft>
              <a:buClr>
                <a:schemeClr val="dk1"/>
              </a:buClr>
              <a:buSzPts val="667"/>
              <a:buNone/>
              <a:defRPr sz="667"/>
            </a:lvl3pPr>
            <a:lvl4pPr indent="-228600" lvl="3" marL="1828800" algn="l">
              <a:spcBef>
                <a:spcPts val="120"/>
              </a:spcBef>
              <a:spcAft>
                <a:spcPts val="0"/>
              </a:spcAft>
              <a:buClr>
                <a:schemeClr val="dk1"/>
              </a:buClr>
              <a:buSzPts val="600"/>
              <a:buNone/>
              <a:defRPr sz="600"/>
            </a:lvl4pPr>
            <a:lvl5pPr indent="-228600" lvl="4" marL="2286000" algn="l">
              <a:spcBef>
                <a:spcPts val="120"/>
              </a:spcBef>
              <a:spcAft>
                <a:spcPts val="0"/>
              </a:spcAft>
              <a:buClr>
                <a:schemeClr val="dk1"/>
              </a:buClr>
              <a:buSzPts val="600"/>
              <a:buNone/>
              <a:defRPr sz="600"/>
            </a:lvl5pPr>
            <a:lvl6pPr indent="-228600" lvl="5" marL="2743200" algn="l">
              <a:spcBef>
                <a:spcPts val="120"/>
              </a:spcBef>
              <a:spcAft>
                <a:spcPts val="0"/>
              </a:spcAft>
              <a:buClr>
                <a:schemeClr val="dk1"/>
              </a:buClr>
              <a:buSzPts val="600"/>
              <a:buNone/>
              <a:defRPr sz="600"/>
            </a:lvl6pPr>
            <a:lvl7pPr indent="-228600" lvl="6" marL="3200400" algn="l">
              <a:spcBef>
                <a:spcPts val="120"/>
              </a:spcBef>
              <a:spcAft>
                <a:spcPts val="0"/>
              </a:spcAft>
              <a:buClr>
                <a:schemeClr val="dk1"/>
              </a:buClr>
              <a:buSzPts val="600"/>
              <a:buNone/>
              <a:defRPr sz="600"/>
            </a:lvl7pPr>
            <a:lvl8pPr indent="-228600" lvl="7" marL="3657600" algn="l">
              <a:spcBef>
                <a:spcPts val="120"/>
              </a:spcBef>
              <a:spcAft>
                <a:spcPts val="0"/>
              </a:spcAft>
              <a:buClr>
                <a:schemeClr val="dk1"/>
              </a:buClr>
              <a:buSzPts val="600"/>
              <a:buNone/>
              <a:defRPr sz="600"/>
            </a:lvl8pPr>
            <a:lvl9pPr indent="-228600" lvl="8" marL="4114800" algn="l">
              <a:spcBef>
                <a:spcPts val="120"/>
              </a:spcBef>
              <a:spcAft>
                <a:spcPts val="0"/>
              </a:spcAft>
              <a:buClr>
                <a:schemeClr val="dk1"/>
              </a:buClr>
              <a:buSzPts val="600"/>
              <a:buNone/>
              <a:defRPr sz="600"/>
            </a:lvl9pPr>
          </a:lstStyle>
          <a:p/>
        </p:txBody>
      </p:sp>
      <p:sp>
        <p:nvSpPr>
          <p:cNvPr id="62" name="Google Shape;62;p9"/>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194859" y="3200400"/>
            <a:ext cx="3657600" cy="3778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333"/>
              <a:buFont typeface="Calibri"/>
              <a:buNone/>
              <a:defRPr b="1" sz="1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194859" y="408517"/>
            <a:ext cx="3657600" cy="2743200"/>
          </a:xfrm>
          <a:prstGeom prst="rect">
            <a:avLst/>
          </a:prstGeom>
          <a:noFill/>
          <a:ln>
            <a:noFill/>
          </a:ln>
        </p:spPr>
      </p:sp>
      <p:sp>
        <p:nvSpPr>
          <p:cNvPr id="68" name="Google Shape;68;p10"/>
          <p:cNvSpPr txBox="1"/>
          <p:nvPr>
            <p:ph idx="1" type="body"/>
          </p:nvPr>
        </p:nvSpPr>
        <p:spPr>
          <a:xfrm>
            <a:off x="1194859" y="3578225"/>
            <a:ext cx="3657600" cy="536575"/>
          </a:xfrm>
          <a:prstGeom prst="rect">
            <a:avLst/>
          </a:prstGeom>
          <a:noFill/>
          <a:ln>
            <a:noFill/>
          </a:ln>
        </p:spPr>
        <p:txBody>
          <a:bodyPr anchorCtr="0" anchor="t" bIns="45700" lIns="91425" spcFirstLastPara="1" rIns="91425" wrap="square" tIns="45700">
            <a:normAutofit/>
          </a:bodyPr>
          <a:lstStyle>
            <a:lvl1pPr indent="-228600" lvl="0" marL="457200" algn="l">
              <a:spcBef>
                <a:spcPts val="187"/>
              </a:spcBef>
              <a:spcAft>
                <a:spcPts val="0"/>
              </a:spcAft>
              <a:buClr>
                <a:schemeClr val="dk1"/>
              </a:buClr>
              <a:buSzPts val="933"/>
              <a:buNone/>
              <a:defRPr sz="933"/>
            </a:lvl1pPr>
            <a:lvl2pPr indent="-228600" lvl="1" marL="914400" algn="l">
              <a:spcBef>
                <a:spcPts val="160"/>
              </a:spcBef>
              <a:spcAft>
                <a:spcPts val="0"/>
              </a:spcAft>
              <a:buClr>
                <a:schemeClr val="dk1"/>
              </a:buClr>
              <a:buSzPts val="800"/>
              <a:buNone/>
              <a:defRPr sz="800"/>
            </a:lvl2pPr>
            <a:lvl3pPr indent="-228600" lvl="2" marL="1371600" algn="l">
              <a:spcBef>
                <a:spcPts val="133"/>
              </a:spcBef>
              <a:spcAft>
                <a:spcPts val="0"/>
              </a:spcAft>
              <a:buClr>
                <a:schemeClr val="dk1"/>
              </a:buClr>
              <a:buSzPts val="667"/>
              <a:buNone/>
              <a:defRPr sz="667"/>
            </a:lvl3pPr>
            <a:lvl4pPr indent="-228600" lvl="3" marL="1828800" algn="l">
              <a:spcBef>
                <a:spcPts val="120"/>
              </a:spcBef>
              <a:spcAft>
                <a:spcPts val="0"/>
              </a:spcAft>
              <a:buClr>
                <a:schemeClr val="dk1"/>
              </a:buClr>
              <a:buSzPts val="600"/>
              <a:buNone/>
              <a:defRPr sz="600"/>
            </a:lvl4pPr>
            <a:lvl5pPr indent="-228600" lvl="4" marL="2286000" algn="l">
              <a:spcBef>
                <a:spcPts val="120"/>
              </a:spcBef>
              <a:spcAft>
                <a:spcPts val="0"/>
              </a:spcAft>
              <a:buClr>
                <a:schemeClr val="dk1"/>
              </a:buClr>
              <a:buSzPts val="600"/>
              <a:buNone/>
              <a:defRPr sz="600"/>
            </a:lvl5pPr>
            <a:lvl6pPr indent="-228600" lvl="5" marL="2743200" algn="l">
              <a:spcBef>
                <a:spcPts val="120"/>
              </a:spcBef>
              <a:spcAft>
                <a:spcPts val="0"/>
              </a:spcAft>
              <a:buClr>
                <a:schemeClr val="dk1"/>
              </a:buClr>
              <a:buSzPts val="600"/>
              <a:buNone/>
              <a:defRPr sz="600"/>
            </a:lvl6pPr>
            <a:lvl7pPr indent="-228600" lvl="6" marL="3200400" algn="l">
              <a:spcBef>
                <a:spcPts val="120"/>
              </a:spcBef>
              <a:spcAft>
                <a:spcPts val="0"/>
              </a:spcAft>
              <a:buClr>
                <a:schemeClr val="dk1"/>
              </a:buClr>
              <a:buSzPts val="600"/>
              <a:buNone/>
              <a:defRPr sz="600"/>
            </a:lvl7pPr>
            <a:lvl8pPr indent="-228600" lvl="7" marL="3657600" algn="l">
              <a:spcBef>
                <a:spcPts val="120"/>
              </a:spcBef>
              <a:spcAft>
                <a:spcPts val="0"/>
              </a:spcAft>
              <a:buClr>
                <a:schemeClr val="dk1"/>
              </a:buClr>
              <a:buSzPts val="600"/>
              <a:buNone/>
              <a:defRPr sz="600"/>
            </a:lvl8pPr>
            <a:lvl9pPr indent="-228600" lvl="8" marL="4114800" algn="l">
              <a:spcBef>
                <a:spcPts val="120"/>
              </a:spcBef>
              <a:spcAft>
                <a:spcPts val="0"/>
              </a:spcAft>
              <a:buClr>
                <a:schemeClr val="dk1"/>
              </a:buClr>
              <a:buSzPts val="600"/>
              <a:buNone/>
              <a:defRPr sz="600"/>
            </a:lvl9pPr>
          </a:lstStyle>
          <a:p/>
        </p:txBody>
      </p:sp>
      <p:sp>
        <p:nvSpPr>
          <p:cNvPr id="69" name="Google Shape;69;p10"/>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183092"/>
            <a:ext cx="5486400" cy="762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2933"/>
              <a:buFont typeface="Calibri"/>
              <a:buNone/>
              <a:defRPr b="0" i="0" sz="2933"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4800" y="1066800"/>
            <a:ext cx="5486400" cy="3017309"/>
          </a:xfrm>
          <a:prstGeom prst="rect">
            <a:avLst/>
          </a:prstGeom>
          <a:noFill/>
          <a:ln>
            <a:noFill/>
          </a:ln>
        </p:spPr>
        <p:txBody>
          <a:bodyPr anchorCtr="0" anchor="t" bIns="45700" lIns="91425" spcFirstLastPara="1" rIns="91425" wrap="square" tIns="45700">
            <a:normAutofit/>
          </a:bodyPr>
          <a:lstStyle>
            <a:lvl1pPr indent="-364045" lvl="0" marL="4572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1pPr>
            <a:lvl2pPr indent="-347154" lvl="1" marL="914400" marR="0" rtl="0" algn="l">
              <a:spcBef>
                <a:spcPts val="373"/>
              </a:spcBef>
              <a:spcAft>
                <a:spcPts val="0"/>
              </a:spcAft>
              <a:buClr>
                <a:schemeClr val="dk1"/>
              </a:buClr>
              <a:buSzPts val="1867"/>
              <a:buFont typeface="Arial"/>
              <a:buChar char="–"/>
              <a:defRPr b="0" i="0" sz="1867" u="none" cap="none" strike="noStrike">
                <a:solidFill>
                  <a:schemeClr val="dk1"/>
                </a:solidFill>
                <a:latin typeface="Calibri"/>
                <a:ea typeface="Calibri"/>
                <a:cs typeface="Calibri"/>
                <a:sym typeface="Calibri"/>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3245" lvl="3" marL="18288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4pPr>
            <a:lvl5pPr indent="-313245" lvl="4" marL="22860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5pPr>
            <a:lvl6pPr indent="-313245" lvl="5" marL="27432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6pPr>
            <a:lvl7pPr indent="-313245" lvl="6" marL="32004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7pPr>
            <a:lvl8pPr indent="-313245" lvl="7" marL="36576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8pPr>
            <a:lvl9pPr indent="-313245" lvl="8" marL="4114800" marR="0" rtl="0" algn="l">
              <a:spcBef>
                <a:spcPts val="267"/>
              </a:spcBef>
              <a:spcAft>
                <a:spcPts val="0"/>
              </a:spcAft>
              <a:buClr>
                <a:schemeClr val="dk1"/>
              </a:buClr>
              <a:buSzPts val="1333"/>
              <a:buFont typeface="Arial"/>
              <a:buChar char="•"/>
              <a:defRPr b="0" i="0" sz="1333"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4800" y="4237567"/>
            <a:ext cx="1422400" cy="24341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082800" y="4237567"/>
            <a:ext cx="1930400" cy="24341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4368800" y="4237567"/>
            <a:ext cx="1422400" cy="24341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B3D7"/>
            </a:gs>
            <a:gs pos="22000">
              <a:srgbClr val="AEC5E1"/>
            </a:gs>
            <a:gs pos="41500">
              <a:srgbClr val="D3E0EF"/>
            </a:gs>
            <a:gs pos="61000">
              <a:srgbClr val="F4F8FB">
                <a:alpha val="4705"/>
              </a:srgbClr>
            </a:gs>
            <a:gs pos="87000">
              <a:srgbClr val="C8D8EB"/>
            </a:gs>
            <a:gs pos="100000">
              <a:srgbClr val="C8D8EB"/>
            </a:gs>
          </a:gsLst>
          <a:lin ang="7200000" scaled="0"/>
        </a:gradFill>
      </p:bgPr>
    </p:bg>
    <p:spTree>
      <p:nvGrpSpPr>
        <p:cNvPr id="88" name="Shape 88"/>
        <p:cNvGrpSpPr/>
        <p:nvPr/>
      </p:nvGrpSpPr>
      <p:grpSpPr>
        <a:xfrm>
          <a:off x="0" y="0"/>
          <a:ext cx="0" cy="0"/>
          <a:chOff x="0" y="0"/>
          <a:chExt cx="0" cy="0"/>
        </a:xfrm>
      </p:grpSpPr>
      <p:sp>
        <p:nvSpPr>
          <p:cNvPr id="89" name="Google Shape;89;p13"/>
          <p:cNvSpPr/>
          <p:nvPr/>
        </p:nvSpPr>
        <p:spPr>
          <a:xfrm rot="-5400000">
            <a:off x="2675991" y="3644434"/>
            <a:ext cx="221229" cy="557321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3"/>
          <p:cNvSpPr/>
          <p:nvPr/>
        </p:nvSpPr>
        <p:spPr>
          <a:xfrm rot="10800000">
            <a:off x="6348813" y="0"/>
            <a:ext cx="5843187" cy="4124189"/>
          </a:xfrm>
          <a:custGeom>
            <a:rect b="b" l="l" r="r" t="t"/>
            <a:pathLst>
              <a:path extrusionOk="0" h="6339840" w="6350000">
                <a:moveTo>
                  <a:pt x="6350000" y="6339840"/>
                </a:moveTo>
                <a:lnTo>
                  <a:pt x="0" y="633984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mt="65999"/>
          </a:blip>
          <a:srcRect b="0" l="0" r="0" t="0"/>
          <a:stretch/>
        </p:blipFill>
        <p:spPr>
          <a:xfrm rot="2113473">
            <a:off x="9457791" y="1241140"/>
            <a:ext cx="2391368" cy="1641307"/>
          </a:xfrm>
          <a:prstGeom prst="rect">
            <a:avLst/>
          </a:prstGeom>
          <a:noFill/>
          <a:ln>
            <a:noFill/>
          </a:ln>
        </p:spPr>
      </p:pic>
      <p:pic>
        <p:nvPicPr>
          <p:cNvPr id="92" name="Google Shape;92;p13"/>
          <p:cNvPicPr preferRelativeResize="0"/>
          <p:nvPr/>
        </p:nvPicPr>
        <p:blipFill rotWithShape="1">
          <a:blip r:embed="rId4">
            <a:alphaModFix/>
          </a:blip>
          <a:srcRect b="0" l="0" r="0" t="0"/>
          <a:stretch/>
        </p:blipFill>
        <p:spPr>
          <a:xfrm rot="-8664365">
            <a:off x="8485418" y="1091822"/>
            <a:ext cx="2137901" cy="1068951"/>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8395891" y="1169232"/>
            <a:ext cx="1749032" cy="1785725"/>
          </a:xfrm>
          <a:prstGeom prst="rect">
            <a:avLst/>
          </a:prstGeom>
          <a:noFill/>
          <a:ln>
            <a:noFill/>
          </a:ln>
        </p:spPr>
      </p:pic>
      <p:sp>
        <p:nvSpPr>
          <p:cNvPr id="94" name="Google Shape;94;p13"/>
          <p:cNvSpPr/>
          <p:nvPr/>
        </p:nvSpPr>
        <p:spPr>
          <a:xfrm rot="-5400000">
            <a:off x="3325708" y="-2375208"/>
            <a:ext cx="45719" cy="669713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13"/>
          <p:cNvGrpSpPr/>
          <p:nvPr/>
        </p:nvGrpSpPr>
        <p:grpSpPr>
          <a:xfrm>
            <a:off x="6208692" y="2585628"/>
            <a:ext cx="5542805" cy="3295564"/>
            <a:chOff x="0" y="-28575"/>
            <a:chExt cx="11085609" cy="6591128"/>
          </a:xfrm>
        </p:grpSpPr>
        <p:sp>
          <p:nvSpPr>
            <p:cNvPr id="96" name="Google Shape;96;p13"/>
            <p:cNvSpPr txBox="1"/>
            <p:nvPr/>
          </p:nvSpPr>
          <p:spPr>
            <a:xfrm>
              <a:off x="0" y="-28575"/>
              <a:ext cx="11085609" cy="619914"/>
            </a:xfrm>
            <a:prstGeom prst="rect">
              <a:avLst/>
            </a:prstGeom>
            <a:noFill/>
            <a:ln>
              <a:noFill/>
            </a:ln>
          </p:spPr>
          <p:txBody>
            <a:bodyPr anchorCtr="0" anchor="t" bIns="0" lIns="0" spcFirstLastPara="1" rIns="0" wrap="square" tIns="0">
              <a:spAutoFit/>
            </a:bodyPr>
            <a:lstStyle/>
            <a:p>
              <a:pPr indent="0" lvl="0" marL="0" marR="0" rtl="0" algn="l">
                <a:lnSpc>
                  <a:spcPct val="231083"/>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97" name="Google Shape;97;p13"/>
            <p:cNvSpPr txBox="1"/>
            <p:nvPr/>
          </p:nvSpPr>
          <p:spPr>
            <a:xfrm>
              <a:off x="0" y="2384695"/>
              <a:ext cx="11085609" cy="619914"/>
            </a:xfrm>
            <a:prstGeom prst="rect">
              <a:avLst/>
            </a:prstGeom>
            <a:noFill/>
            <a:ln>
              <a:noFill/>
            </a:ln>
          </p:spPr>
          <p:txBody>
            <a:bodyPr anchorCtr="0" anchor="t" bIns="0" lIns="0" spcFirstLastPara="1" rIns="0" wrap="square" tIns="0">
              <a:spAutoFit/>
            </a:bodyPr>
            <a:lstStyle/>
            <a:p>
              <a:pPr indent="0" lvl="0" marL="0" marR="0" rtl="0" algn="l">
                <a:lnSpc>
                  <a:spcPct val="231083"/>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98" name="Google Shape;98;p13"/>
            <p:cNvSpPr txBox="1"/>
            <p:nvPr/>
          </p:nvSpPr>
          <p:spPr>
            <a:xfrm>
              <a:off x="0" y="5904167"/>
              <a:ext cx="11085609" cy="658386"/>
            </a:xfrm>
            <a:prstGeom prst="rect">
              <a:avLst/>
            </a:prstGeom>
            <a:noFill/>
            <a:ln>
              <a:noFill/>
            </a:ln>
          </p:spPr>
          <p:txBody>
            <a:bodyPr anchorCtr="0" anchor="t" bIns="0" lIns="0" spcFirstLastPara="1" rIns="0" wrap="square" tIns="0">
              <a:spAutoFit/>
            </a:bodyPr>
            <a:lstStyle/>
            <a:p>
              <a:pPr indent="0" lvl="0" marL="0" marR="0" rtl="0" algn="l">
                <a:lnSpc>
                  <a:spcPct val="250000"/>
                </a:lnSpc>
                <a:spcBef>
                  <a:spcPts val="0"/>
                </a:spcBef>
                <a:spcAft>
                  <a:spcPts val="0"/>
                </a:spcAft>
                <a:buNone/>
              </a:pPr>
              <a:r>
                <a:t/>
              </a:r>
              <a:endParaRPr sz="1200">
                <a:solidFill>
                  <a:srgbClr val="000000"/>
                </a:solidFill>
                <a:latin typeface="Calibri"/>
                <a:ea typeface="Calibri"/>
                <a:cs typeface="Calibri"/>
                <a:sym typeface="Calibri"/>
              </a:endParaRPr>
            </a:p>
          </p:txBody>
        </p:sp>
      </p:grpSp>
      <p:sp>
        <p:nvSpPr>
          <p:cNvPr id="99" name="Google Shape;99;p13"/>
          <p:cNvSpPr txBox="1"/>
          <p:nvPr/>
        </p:nvSpPr>
        <p:spPr>
          <a:xfrm>
            <a:off x="5618967" y="4327037"/>
            <a:ext cx="6392703" cy="733342"/>
          </a:xfrm>
          <a:prstGeom prst="rect">
            <a:avLst/>
          </a:prstGeom>
          <a:noFill/>
          <a:ln>
            <a:noFill/>
          </a:ln>
        </p:spPr>
        <p:txBody>
          <a:bodyPr anchorCtr="0" anchor="t" bIns="0" lIns="0" spcFirstLastPara="1" rIns="0" wrap="square" tIns="0">
            <a:spAutoFit/>
          </a:bodyPr>
          <a:lstStyle/>
          <a:p>
            <a:pPr indent="0" lvl="0" marL="0" marR="0" rtl="0" algn="l">
              <a:lnSpc>
                <a:spcPct val="375000"/>
              </a:lnSpc>
              <a:spcBef>
                <a:spcPts val="0"/>
              </a:spcBef>
              <a:spcAft>
                <a:spcPts val="0"/>
              </a:spcAft>
              <a:buNone/>
            </a:pPr>
            <a:r>
              <a:t/>
            </a:r>
            <a:endParaRPr b="1" sz="800">
              <a:solidFill>
                <a:srgbClr val="F2F0F4"/>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2000">
              <a:solidFill>
                <a:srgbClr val="F2F0F4"/>
              </a:solidFill>
              <a:latin typeface="Times New Roman"/>
              <a:ea typeface="Times New Roman"/>
              <a:cs typeface="Times New Roman"/>
              <a:sym typeface="Times New Roman"/>
            </a:endParaRPr>
          </a:p>
        </p:txBody>
      </p:sp>
      <p:grpSp>
        <p:nvGrpSpPr>
          <p:cNvPr id="100" name="Google Shape;100;p13"/>
          <p:cNvGrpSpPr/>
          <p:nvPr/>
        </p:nvGrpSpPr>
        <p:grpSpPr>
          <a:xfrm>
            <a:off x="6242796" y="2853404"/>
            <a:ext cx="5542800" cy="3295621"/>
            <a:chOff x="0" y="-28575"/>
            <a:chExt cx="11085600" cy="6591242"/>
          </a:xfrm>
        </p:grpSpPr>
        <p:sp>
          <p:nvSpPr>
            <p:cNvPr id="101" name="Google Shape;101;p13"/>
            <p:cNvSpPr txBox="1"/>
            <p:nvPr/>
          </p:nvSpPr>
          <p:spPr>
            <a:xfrm>
              <a:off x="0" y="-28575"/>
              <a:ext cx="11085600" cy="619800"/>
            </a:xfrm>
            <a:prstGeom prst="rect">
              <a:avLst/>
            </a:prstGeom>
            <a:noFill/>
            <a:ln>
              <a:noFill/>
            </a:ln>
          </p:spPr>
          <p:txBody>
            <a:bodyPr anchorCtr="0" anchor="t" bIns="0" lIns="0" spcFirstLastPara="1" rIns="0" wrap="square" tIns="0">
              <a:spAutoFit/>
            </a:bodyPr>
            <a:lstStyle/>
            <a:p>
              <a:pPr indent="0" lvl="0" marL="0" marR="0" rtl="0" algn="l">
                <a:lnSpc>
                  <a:spcPct val="231083"/>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102" name="Google Shape;102;p13"/>
            <p:cNvSpPr txBox="1"/>
            <p:nvPr/>
          </p:nvSpPr>
          <p:spPr>
            <a:xfrm>
              <a:off x="0" y="1098185"/>
              <a:ext cx="11085600" cy="658500"/>
            </a:xfrm>
            <a:prstGeom prst="rect">
              <a:avLst/>
            </a:prstGeom>
            <a:noFill/>
            <a:ln>
              <a:noFill/>
            </a:ln>
          </p:spPr>
          <p:txBody>
            <a:bodyPr anchorCtr="0" anchor="t" bIns="0" lIns="0" spcFirstLastPara="1" rIns="0" wrap="square" tIns="0">
              <a:spAutoFit/>
            </a:bodyPr>
            <a:lstStyle/>
            <a:p>
              <a:pPr indent="0" lvl="0" marL="0" marR="0" rtl="0" algn="l">
                <a:lnSpc>
                  <a:spcPct val="250000"/>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103" name="Google Shape;103;p13"/>
            <p:cNvSpPr txBox="1"/>
            <p:nvPr/>
          </p:nvSpPr>
          <p:spPr>
            <a:xfrm>
              <a:off x="0" y="2384695"/>
              <a:ext cx="11085600" cy="619800"/>
            </a:xfrm>
            <a:prstGeom prst="rect">
              <a:avLst/>
            </a:prstGeom>
            <a:noFill/>
            <a:ln>
              <a:noFill/>
            </a:ln>
          </p:spPr>
          <p:txBody>
            <a:bodyPr anchorCtr="0" anchor="t" bIns="0" lIns="0" spcFirstLastPara="1" rIns="0" wrap="square" tIns="0">
              <a:spAutoFit/>
            </a:bodyPr>
            <a:lstStyle/>
            <a:p>
              <a:pPr indent="0" lvl="0" marL="0" marR="0" rtl="0" algn="l">
                <a:lnSpc>
                  <a:spcPct val="231083"/>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104" name="Google Shape;104;p13"/>
            <p:cNvSpPr txBox="1"/>
            <p:nvPr/>
          </p:nvSpPr>
          <p:spPr>
            <a:xfrm>
              <a:off x="0" y="3511453"/>
              <a:ext cx="11085600" cy="697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b="1" sz="2000">
                <a:solidFill>
                  <a:srgbClr val="F2F0F4"/>
                </a:solidFill>
                <a:latin typeface="Times New Roman"/>
                <a:ea typeface="Times New Roman"/>
                <a:cs typeface="Times New Roman"/>
                <a:sym typeface="Times New Roman"/>
              </a:endParaRPr>
            </a:p>
          </p:txBody>
        </p:sp>
        <p:sp>
          <p:nvSpPr>
            <p:cNvPr id="105" name="Google Shape;105;p13"/>
            <p:cNvSpPr txBox="1"/>
            <p:nvPr/>
          </p:nvSpPr>
          <p:spPr>
            <a:xfrm>
              <a:off x="0" y="4806831"/>
              <a:ext cx="11085600" cy="620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b="1" sz="2000">
                <a:solidFill>
                  <a:srgbClr val="F2F0F4"/>
                </a:solidFill>
                <a:latin typeface="Times New Roman"/>
                <a:ea typeface="Times New Roman"/>
                <a:cs typeface="Times New Roman"/>
                <a:sym typeface="Times New Roman"/>
              </a:endParaRPr>
            </a:p>
          </p:txBody>
        </p:sp>
        <p:sp>
          <p:nvSpPr>
            <p:cNvPr id="106" name="Google Shape;106;p13"/>
            <p:cNvSpPr txBox="1"/>
            <p:nvPr/>
          </p:nvSpPr>
          <p:spPr>
            <a:xfrm>
              <a:off x="0" y="5904167"/>
              <a:ext cx="11085600" cy="658500"/>
            </a:xfrm>
            <a:prstGeom prst="rect">
              <a:avLst/>
            </a:prstGeom>
            <a:noFill/>
            <a:ln>
              <a:noFill/>
            </a:ln>
          </p:spPr>
          <p:txBody>
            <a:bodyPr anchorCtr="0" anchor="t" bIns="0" lIns="0" spcFirstLastPara="1" rIns="0" wrap="square" tIns="0">
              <a:spAutoFit/>
            </a:bodyPr>
            <a:lstStyle/>
            <a:p>
              <a:pPr indent="0" lvl="0" marL="0" marR="0" rtl="0" algn="l">
                <a:lnSpc>
                  <a:spcPct val="250000"/>
                </a:lnSpc>
                <a:spcBef>
                  <a:spcPts val="0"/>
                </a:spcBef>
                <a:spcAft>
                  <a:spcPts val="0"/>
                </a:spcAft>
                <a:buNone/>
              </a:pPr>
              <a:r>
                <a:t/>
              </a:r>
              <a:endParaRPr sz="1200">
                <a:solidFill>
                  <a:srgbClr val="000000"/>
                </a:solidFill>
                <a:latin typeface="Calibri"/>
                <a:ea typeface="Calibri"/>
                <a:cs typeface="Calibri"/>
                <a:sym typeface="Calibri"/>
              </a:endParaRPr>
            </a:p>
          </p:txBody>
        </p:sp>
      </p:grpSp>
      <p:sp>
        <p:nvSpPr>
          <p:cNvPr id="107" name="Google Shape;107;p13"/>
          <p:cNvSpPr txBox="1"/>
          <p:nvPr/>
        </p:nvSpPr>
        <p:spPr>
          <a:xfrm>
            <a:off x="100055" y="256643"/>
            <a:ext cx="88339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Corso di laurea in Ingegneria Informatica</a:t>
            </a:r>
            <a:endParaRPr/>
          </a:p>
        </p:txBody>
      </p:sp>
      <p:sp>
        <p:nvSpPr>
          <p:cNvPr id="108" name="Google Shape;108;p13"/>
          <p:cNvSpPr txBox="1"/>
          <p:nvPr/>
        </p:nvSpPr>
        <p:spPr>
          <a:xfrm>
            <a:off x="220435" y="3221309"/>
            <a:ext cx="5172600" cy="30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500">
                <a:solidFill>
                  <a:schemeClr val="dk1"/>
                </a:solidFill>
                <a:latin typeface="Calibri"/>
                <a:ea typeface="Calibri"/>
                <a:cs typeface="Calibri"/>
                <a:sym typeface="Calibri"/>
              </a:rPr>
              <a:t>Con l’aumento della vita sedentaria, molte persone trascorrono gran parte della giornata sedute assumendo posture scorrette, con possibili problemi di salute. Il progetto propone una sedia intelligente con sensori di pressione integrati nella seduta, collegati a un microcontrollore che classifica la postura del suo utilizzatore e segnala, tramite leggere vibrazioni, quando è scorretta. La progettazione hardware del sistema ha incluso la scelta dei componenti più efficienti ed economici e la definizione dello schema elettrico e fisico per il corretto collegamento e </a:t>
            </a:r>
            <a:r>
              <a:rPr lang="en-GB" sz="1500">
                <a:solidFill>
                  <a:schemeClr val="dk1"/>
                </a:solidFill>
                <a:latin typeface="Calibri"/>
                <a:ea typeface="Calibri"/>
                <a:cs typeface="Calibri"/>
                <a:sym typeface="Calibri"/>
              </a:rPr>
              <a:t>posizionamento </a:t>
            </a:r>
            <a:r>
              <a:rPr lang="en-GB" sz="1500">
                <a:solidFill>
                  <a:schemeClr val="dk1"/>
                </a:solidFill>
                <a:latin typeface="Calibri"/>
                <a:ea typeface="Calibri"/>
                <a:cs typeface="Calibri"/>
                <a:sym typeface="Calibri"/>
              </a:rPr>
              <a:t>dei vari componenti. Il sistema offre una soluzione non invasiva che aiuta l’utente a sviluppare e mantenere abitudini posturali corrette anche al di fuori dell’uso della sedia.</a:t>
            </a:r>
            <a:endParaRPr sz="1500">
              <a:solidFill>
                <a:schemeClr val="dk1"/>
              </a:solidFill>
              <a:latin typeface="Calibri"/>
              <a:ea typeface="Calibri"/>
              <a:cs typeface="Calibri"/>
              <a:sym typeface="Calibri"/>
            </a:endParaRPr>
          </a:p>
        </p:txBody>
      </p:sp>
      <p:sp>
        <p:nvSpPr>
          <p:cNvPr id="109" name="Google Shape;109;p13"/>
          <p:cNvSpPr txBox="1"/>
          <p:nvPr/>
        </p:nvSpPr>
        <p:spPr>
          <a:xfrm>
            <a:off x="170094" y="1541403"/>
            <a:ext cx="86940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2000">
                <a:solidFill>
                  <a:schemeClr val="dk1"/>
                </a:solidFill>
                <a:latin typeface="Calibri"/>
                <a:ea typeface="Calibri"/>
                <a:cs typeface="Calibri"/>
                <a:sym typeface="Calibri"/>
              </a:rPr>
              <a:t>Prova finale</a:t>
            </a:r>
            <a:endParaRPr/>
          </a:p>
          <a:p>
            <a:pPr indent="0" lvl="0" marL="0" rtl="0" algn="l">
              <a:spcBef>
                <a:spcPts val="0"/>
              </a:spcBef>
              <a:spcAft>
                <a:spcPts val="0"/>
              </a:spcAft>
              <a:buSzPts val="1100"/>
              <a:buNone/>
            </a:pPr>
            <a:r>
              <a:rPr b="1" lang="en-GB" sz="2000">
                <a:solidFill>
                  <a:schemeClr val="dk1"/>
                </a:solidFill>
                <a:latin typeface="Calibri"/>
                <a:ea typeface="Calibri"/>
                <a:cs typeface="Calibri"/>
                <a:sym typeface="Calibri"/>
              </a:rPr>
              <a:t>Sistema intelligente di monitoraggio della postura basato su sensori FSR e machine learning</a:t>
            </a:r>
            <a:endParaRPr b="1" sz="2000">
              <a:solidFill>
                <a:schemeClr val="dk1"/>
              </a:solidFill>
              <a:latin typeface="Calibri"/>
              <a:ea typeface="Calibri"/>
              <a:cs typeface="Calibri"/>
              <a:sym typeface="Calibri"/>
            </a:endParaRPr>
          </a:p>
        </p:txBody>
      </p:sp>
      <p:sp>
        <p:nvSpPr>
          <p:cNvPr id="110" name="Google Shape;110;p13"/>
          <p:cNvSpPr/>
          <p:nvPr/>
        </p:nvSpPr>
        <p:spPr>
          <a:xfrm flipH="1" rot="-5400000">
            <a:off x="2740972" y="253861"/>
            <a:ext cx="91265" cy="55732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3"/>
          <p:cNvSpPr txBox="1"/>
          <p:nvPr/>
        </p:nvSpPr>
        <p:spPr>
          <a:xfrm>
            <a:off x="148996" y="1026611"/>
            <a:ext cx="60738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Laureato: Dott. Samuel Scarabelli</a:t>
            </a:r>
            <a:endParaRPr/>
          </a:p>
        </p:txBody>
      </p:sp>
      <p:sp>
        <p:nvSpPr>
          <p:cNvPr id="112" name="Google Shape;112;p13"/>
          <p:cNvSpPr txBox="1"/>
          <p:nvPr/>
        </p:nvSpPr>
        <p:spPr>
          <a:xfrm>
            <a:off x="134842" y="2599707"/>
            <a:ext cx="4500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Relatore: Prof. Enzo Mingozzi</a:t>
            </a:r>
            <a:endParaRPr/>
          </a:p>
        </p:txBody>
      </p:sp>
      <p:pic>
        <p:nvPicPr>
          <p:cNvPr id="113" name="Google Shape;113;p13" title="image29.png"/>
          <p:cNvPicPr preferRelativeResize="0"/>
          <p:nvPr/>
        </p:nvPicPr>
        <p:blipFill>
          <a:blip r:embed="rId6">
            <a:alphaModFix/>
          </a:blip>
          <a:stretch>
            <a:fillRect/>
          </a:stretch>
        </p:blipFill>
        <p:spPr>
          <a:xfrm>
            <a:off x="6798001" y="3221300"/>
            <a:ext cx="2752539" cy="1479980"/>
          </a:xfrm>
          <a:prstGeom prst="rect">
            <a:avLst/>
          </a:prstGeom>
          <a:noFill/>
          <a:ln>
            <a:noFill/>
          </a:ln>
        </p:spPr>
      </p:pic>
      <p:pic>
        <p:nvPicPr>
          <p:cNvPr id="114" name="Google Shape;114;p13" title="image28.png"/>
          <p:cNvPicPr preferRelativeResize="0"/>
          <p:nvPr/>
        </p:nvPicPr>
        <p:blipFill>
          <a:blip r:embed="rId7">
            <a:alphaModFix/>
          </a:blip>
          <a:stretch>
            <a:fillRect/>
          </a:stretch>
        </p:blipFill>
        <p:spPr>
          <a:xfrm>
            <a:off x="6797614" y="4701269"/>
            <a:ext cx="2753305" cy="14799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