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12/04/2024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14492" y="3286646"/>
            <a:ext cx="4989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Lo studio ha posto l’attenzione sull’utilizzo dell’</a:t>
            </a:r>
            <a:r>
              <a:rPr lang="it-IT" sz="1500" b="1" dirty="0"/>
              <a:t>Intelligenza</a:t>
            </a:r>
            <a:r>
              <a:rPr lang="it-IT" sz="1500" dirty="0"/>
              <a:t> </a:t>
            </a:r>
            <a:r>
              <a:rPr lang="it-IT" sz="1500" b="1" dirty="0"/>
              <a:t>Artificiale</a:t>
            </a:r>
            <a:r>
              <a:rPr lang="it-IT" sz="1500" dirty="0"/>
              <a:t> per il riconoscimento di </a:t>
            </a:r>
            <a:r>
              <a:rPr lang="it-IT" sz="1500" b="1" dirty="0"/>
              <a:t>segnali fisiologici</a:t>
            </a:r>
            <a:r>
              <a:rPr lang="it-IT" sz="1500" dirty="0"/>
              <a:t>:</a:t>
            </a:r>
          </a:p>
          <a:p>
            <a:r>
              <a:rPr lang="it-IT" sz="1500" dirty="0"/>
              <a:t>in particolare il </a:t>
            </a:r>
            <a:r>
              <a:rPr lang="it-IT" sz="1500" b="1" dirty="0"/>
              <a:t>problema</a:t>
            </a:r>
            <a:r>
              <a:rPr lang="it-IT" sz="1500" dirty="0"/>
              <a:t> trattato è stato capire se fosse possibile utilizzare un modello di </a:t>
            </a:r>
            <a:r>
              <a:rPr lang="it-IT" sz="1500" b="1" dirty="0"/>
              <a:t>Machine Learning </a:t>
            </a:r>
            <a:r>
              <a:rPr lang="it-IT" sz="1500" dirty="0"/>
              <a:t>per </a:t>
            </a:r>
            <a:r>
              <a:rPr lang="it-IT" sz="1500" b="1" dirty="0"/>
              <a:t>riconoscere</a:t>
            </a:r>
            <a:r>
              <a:rPr lang="it-IT" sz="1500" dirty="0"/>
              <a:t> e </a:t>
            </a:r>
            <a:r>
              <a:rPr lang="it-IT" sz="1500" b="1" dirty="0"/>
              <a:t>ricostruire</a:t>
            </a:r>
            <a:r>
              <a:rPr lang="it-IT" sz="1500" dirty="0"/>
              <a:t> efficacemente l’</a:t>
            </a:r>
            <a:r>
              <a:rPr lang="it-IT" sz="1500" b="1" dirty="0"/>
              <a:t>attività cardiaca </a:t>
            </a:r>
            <a:r>
              <a:rPr lang="it-IT" sz="1500" dirty="0"/>
              <a:t>dalle sole </a:t>
            </a:r>
            <a:r>
              <a:rPr lang="it-IT" sz="1500" b="1" dirty="0"/>
              <a:t>EEG</a:t>
            </a:r>
            <a:r>
              <a:rPr lang="it-IT" sz="1500" dirty="0"/>
              <a:t>.</a:t>
            </a:r>
          </a:p>
          <a:p>
            <a:r>
              <a:rPr lang="it-IT" sz="1500" dirty="0"/>
              <a:t>L’obbiettivo è stato quello di trovare un </a:t>
            </a:r>
            <a:r>
              <a:rPr lang="it-IT" sz="1500" b="1" dirty="0"/>
              <a:t>modello adatto </a:t>
            </a:r>
            <a:r>
              <a:rPr lang="it-IT" sz="1500" dirty="0"/>
              <a:t>al dataset studiato aumentando le</a:t>
            </a:r>
            <a:r>
              <a:rPr lang="it-IT" sz="1500" b="1" dirty="0"/>
              <a:t> prestazioni </a:t>
            </a:r>
            <a:r>
              <a:rPr lang="it-IT" sz="1500" dirty="0"/>
              <a:t>di</a:t>
            </a:r>
            <a:r>
              <a:rPr lang="it-IT" sz="1500" b="1" dirty="0"/>
              <a:t> </a:t>
            </a:r>
            <a:r>
              <a:rPr lang="it-IT" sz="1500" dirty="0"/>
              <a:t>quest’ultimo tramite l’</a:t>
            </a:r>
            <a:r>
              <a:rPr lang="it-IT" sz="1500" b="1" dirty="0"/>
              <a:t>ottimizzazione</a:t>
            </a:r>
            <a:r>
              <a:rPr lang="it-IT" sz="1500" dirty="0"/>
              <a:t> degli </a:t>
            </a:r>
            <a:r>
              <a:rPr lang="it-IT" sz="1500" b="1" dirty="0" err="1"/>
              <a:t>iperparametri</a:t>
            </a:r>
            <a:r>
              <a:rPr lang="it-IT" sz="1500" dirty="0"/>
              <a:t>.</a:t>
            </a:r>
          </a:p>
          <a:p>
            <a:r>
              <a:rPr lang="it-IT" sz="1500" dirty="0"/>
              <a:t>I risultati hanno portato all’utilizzo di una </a:t>
            </a:r>
            <a:r>
              <a:rPr lang="it-IT" sz="1500" dirty="0" err="1"/>
              <a:t>Convolutional</a:t>
            </a:r>
            <a:r>
              <a:rPr lang="it-IT" sz="1500" dirty="0"/>
              <a:t> </a:t>
            </a:r>
            <a:r>
              <a:rPr lang="it-IT" sz="1500" dirty="0" err="1"/>
              <a:t>Neural</a:t>
            </a:r>
            <a:r>
              <a:rPr lang="it-IT" sz="1500" dirty="0"/>
              <a:t> Network Unidimensionale (</a:t>
            </a:r>
            <a:r>
              <a:rPr lang="it-IT" sz="1500" b="1" dirty="0"/>
              <a:t>CNN1D</a:t>
            </a:r>
            <a:r>
              <a:rPr lang="it-IT" sz="1500" dirty="0"/>
              <a:t>) e all’</a:t>
            </a:r>
            <a:r>
              <a:rPr lang="it-IT" sz="1500" b="1" dirty="0"/>
              <a:t>incremento </a:t>
            </a:r>
            <a:r>
              <a:rPr lang="it-IT" sz="1500" dirty="0"/>
              <a:t>dell’</a:t>
            </a:r>
            <a:r>
              <a:rPr lang="it-IT" sz="1500" b="1" dirty="0"/>
              <a:t>accuratezza </a:t>
            </a:r>
            <a:r>
              <a:rPr lang="it-IT" sz="1500" dirty="0"/>
              <a:t>delle previsioni del modello stesso.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693912" cy="10320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pPr>
              <a:lnSpc>
                <a:spcPts val="1500"/>
              </a:lnSpc>
            </a:pPr>
            <a:r>
              <a:rPr lang="it-IT" sz="2000" b="1" dirty="0"/>
              <a:t>Utilizzo e sperimentazione di una rete neurale </a:t>
            </a:r>
            <a:r>
              <a:rPr lang="it-IT" sz="2000" b="1" dirty="0" err="1"/>
              <a:t>convoluzionale</a:t>
            </a:r>
            <a:r>
              <a:rPr lang="it-IT" sz="2000" b="1" dirty="0"/>
              <a:t> per analizzare </a:t>
            </a:r>
          </a:p>
          <a:p>
            <a:pPr>
              <a:lnSpc>
                <a:spcPts val="1500"/>
              </a:lnSpc>
            </a:pPr>
            <a:r>
              <a:rPr lang="it-IT" sz="2000" b="1" dirty="0"/>
              <a:t>le serie temporali maggiormente </a:t>
            </a:r>
            <a:r>
              <a:rPr lang="it-IT" sz="2000" b="1" dirty="0" err="1"/>
              <a:t>anticorrelate</a:t>
            </a:r>
            <a:r>
              <a:rPr lang="it-IT" sz="2000" b="1" dirty="0"/>
              <a:t> dell'elettroencefalogramma </a:t>
            </a:r>
          </a:p>
          <a:p>
            <a:pPr>
              <a:lnSpc>
                <a:spcPts val="1500"/>
              </a:lnSpc>
            </a:pPr>
            <a:r>
              <a:rPr lang="it-IT" sz="2000" b="1" dirty="0"/>
              <a:t>e riconoscere l'attività cardiaca</a:t>
            </a:r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1" y="1066596"/>
            <a:ext cx="51971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</a:t>
            </a:r>
            <a:r>
              <a:rPr lang="en-GB" sz="2800" b="1" dirty="0" err="1"/>
              <a:t>Dott</a:t>
            </a:r>
            <a:r>
              <a:rPr lang="en-GB" sz="2800" b="1" dirty="0"/>
              <a:t>. Tommaso Falaschi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9" y="2491892"/>
            <a:ext cx="610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Relatori</a:t>
            </a:r>
            <a:r>
              <a:rPr lang="en-GB" b="1" dirty="0"/>
              <a:t>: Ing. Antonio Luca </a:t>
            </a:r>
            <a:r>
              <a:rPr lang="en-GB" b="1" dirty="0" err="1"/>
              <a:t>Alfeo</a:t>
            </a:r>
            <a:r>
              <a:rPr lang="en-GB" b="1" dirty="0"/>
              <a:t>, Prof. Mario G.C.A. Cimino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8A746C8-A9BB-DF80-B873-FD0E0FF62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4937" y="3436167"/>
            <a:ext cx="5058001" cy="24547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193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Tommaso Falaschi</cp:lastModifiedBy>
  <cp:revision>14</cp:revision>
  <dcterms:created xsi:type="dcterms:W3CDTF">2023-06-19T11:45:48Z</dcterms:created>
  <dcterms:modified xsi:type="dcterms:W3CDTF">2024-04-12T09:06:24Z</dcterms:modified>
</cp:coreProperties>
</file>