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4"/>
  </p:sldMasterIdLst>
  <p:notesMasterIdLst>
    <p:notesMasterId r:id="rId6"/>
  </p:notesMasterIdLst>
  <p:sldIdLst>
    <p:sldId id="27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8" autoAdjust="0"/>
    <p:restoredTop sz="94725"/>
  </p:normalViewPr>
  <p:slideViewPr>
    <p:cSldViewPr snapToGrid="0">
      <p:cViewPr varScale="1">
        <p:scale>
          <a:sx n="106" d="100"/>
          <a:sy n="10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05/10/2025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20435" y="3221309"/>
            <a:ext cx="5172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Il numero cromatico di un grafo è il numero minimo di colori che si possono assegnare ai suoi vertici in modo che vertici collegati tra loro abbiano colori diversi.</a:t>
            </a:r>
          </a:p>
          <a:p>
            <a:endParaRPr lang="it-IT" sz="1500" dirty="0"/>
          </a:p>
          <a:p>
            <a:r>
              <a:rPr lang="it-IT" sz="1500" dirty="0"/>
              <a:t>Il lavoro si è incentrato sulla scrittura di un programma in grado di stimare il numero cromatico di un grafo arbitrario dato in ingresso. </a:t>
            </a:r>
          </a:p>
          <a:p>
            <a:endParaRPr lang="it-IT" sz="1500" dirty="0"/>
          </a:p>
          <a:p>
            <a:r>
              <a:rPr lang="it-IT" sz="1500" dirty="0"/>
              <a:t>La strategia adottata è stata quella di trovare prima una colorazione ammissibile e poi dimostrare che i colori utilizzati sono i minimi necessari per mezzo di una serie di strumenti matematici (primo tra tutti il Teorema di Hilbert).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69380-4E78-8FCB-500B-9AFAD29BD2C9}"/>
              </a:ext>
            </a:extLst>
          </p:cNvPr>
          <p:cNvSpPr/>
          <p:nvPr/>
        </p:nvSpPr>
        <p:spPr bwMode="auto">
          <a:xfrm>
            <a:off x="6222846" y="3163641"/>
            <a:ext cx="3685803" cy="331236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it-IT" dirty="0">
              <a:solidFill>
                <a:srgbClr val="99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70094" y="1541403"/>
            <a:ext cx="869391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2000" b="1" dirty="0" err="1"/>
              <a:t>Calcolo</a:t>
            </a:r>
            <a:r>
              <a:rPr lang="en-GB" sz="2000" b="1" dirty="0"/>
              <a:t> di stime certificate per il </a:t>
            </a:r>
            <a:r>
              <a:rPr lang="en-GB" sz="2000" b="1" dirty="0" err="1"/>
              <a:t>numero</a:t>
            </a:r>
            <a:r>
              <a:rPr lang="en-GB" sz="2000" b="1" dirty="0"/>
              <a:t> </a:t>
            </a:r>
            <a:r>
              <a:rPr lang="en-GB" sz="2000" b="1" dirty="0" err="1"/>
              <a:t>cromatico</a:t>
            </a:r>
            <a:r>
              <a:rPr lang="en-GB" sz="2000" b="1" dirty="0"/>
              <a:t> di un </a:t>
            </a:r>
            <a:r>
              <a:rPr lang="en-GB" sz="2000" b="1" dirty="0" err="1"/>
              <a:t>grafo</a:t>
            </a:r>
            <a:endParaRPr lang="en-GB" sz="2000" b="1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96" y="1026611"/>
            <a:ext cx="6323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Dott. Alessandro Xavier Battisti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96" y="2563858"/>
            <a:ext cx="4500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Relatore</a:t>
            </a:r>
            <a:r>
              <a:rPr lang="en-GB" b="1" dirty="0"/>
              <a:t>: Prof. Stefano Massei</a:t>
            </a:r>
          </a:p>
        </p:txBody>
      </p:sp>
      <p:pic>
        <p:nvPicPr>
          <p:cNvPr id="51" name="Immagine 50" descr="Immagine che contiene cerchio, linea, Simmetria, arte&#10;&#10;Il contenuto generato dall'IA potrebbe non essere corretto.">
            <a:extLst>
              <a:ext uri="{FF2B5EF4-FFF2-40B4-BE49-F238E27FC236}">
                <a16:creationId xmlns:a16="http://schemas.microsoft.com/office/drawing/2014/main" id="{21BB65DC-E5E5-B29F-3A9A-49CB6A68A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77" y="3234820"/>
            <a:ext cx="3255339" cy="31700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DAC3ED0EBB8B4F9FE54EF51318C557" ma:contentTypeVersion="4" ma:contentTypeDescription="Create a new document." ma:contentTypeScope="" ma:versionID="7e005ef059e69192172a5c7396b466fc">
  <xsd:schema xmlns:xsd="http://www.w3.org/2001/XMLSchema" xmlns:xs="http://www.w3.org/2001/XMLSchema" xmlns:p="http://schemas.microsoft.com/office/2006/metadata/properties" xmlns:ns2="b8f38329-fe82-4838-8fdd-4280d7b6e94e" targetNamespace="http://schemas.microsoft.com/office/2006/metadata/properties" ma:root="true" ma:fieldsID="424c390e64b462513100b9a7e084c2fa" ns2:_="">
    <xsd:import namespace="b8f38329-fe82-4838-8fdd-4280d7b6e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38329-fe82-4838-8fdd-4280d7b6e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7CD499-5F4A-42A5-8068-7C4C58B63BD9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b8f38329-fe82-4838-8fdd-4280d7b6e94e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D3E8510-347C-488F-90AC-6506B782A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f38329-fe82-4838-8fdd-4280d7b6e9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8BE7BF-29D8-4C20-8A32-3787C90044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Alessandro Xavier Battisti</cp:lastModifiedBy>
  <cp:revision>42</cp:revision>
  <dcterms:created xsi:type="dcterms:W3CDTF">2023-06-19T11:45:48Z</dcterms:created>
  <dcterms:modified xsi:type="dcterms:W3CDTF">2025-10-05T19:14:37Z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0x01010075DAC3ED0EBB8B4F9FE54EF51318C557</vt:lpwstr>
  </property>
</Properties>
</file>