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3D6AF4D-CF96-4671-A675-E93171D3D283}">
          <p14:sldIdLst>
            <p14:sldId id="256"/>
            <p14:sldId id="257"/>
            <p14:sldId id="258"/>
            <p14:sldId id="259"/>
            <p14:sldId id="260"/>
            <p14:sldId id="268"/>
            <p14:sldId id="261"/>
            <p14:sldId id="262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2293-D17E-4533-A1F7-E23DE81D080C}" type="datetimeFigureOut">
              <a:rPr lang="nl-NL" smtClean="0"/>
              <a:t>27-9-2017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C9D5-2E5F-4E24-8AE3-E9FC0EC16D16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2293-D17E-4533-A1F7-E23DE81D080C}" type="datetimeFigureOut">
              <a:rPr lang="nl-NL" smtClean="0"/>
              <a:t>27-9-2017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C9D5-2E5F-4E24-8AE3-E9FC0EC16D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2293-D17E-4533-A1F7-E23DE81D080C}" type="datetimeFigureOut">
              <a:rPr lang="nl-NL" smtClean="0"/>
              <a:t>27-9-2017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C9D5-2E5F-4E24-8AE3-E9FC0EC16D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2293-D17E-4533-A1F7-E23DE81D080C}" type="datetimeFigureOut">
              <a:rPr lang="nl-NL" smtClean="0"/>
              <a:t>27-9-2017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C9D5-2E5F-4E24-8AE3-E9FC0EC16D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2293-D17E-4533-A1F7-E23DE81D080C}" type="datetimeFigureOut">
              <a:rPr lang="nl-NL" smtClean="0"/>
              <a:t>27-9-2017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C9D5-2E5F-4E24-8AE3-E9FC0EC16D16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2293-D17E-4533-A1F7-E23DE81D080C}" type="datetimeFigureOut">
              <a:rPr lang="nl-NL" smtClean="0"/>
              <a:t>27-9-2017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C9D5-2E5F-4E24-8AE3-E9FC0EC16D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2293-D17E-4533-A1F7-E23DE81D080C}" type="datetimeFigureOut">
              <a:rPr lang="nl-NL" smtClean="0"/>
              <a:t>27-9-2017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C9D5-2E5F-4E24-8AE3-E9FC0EC16D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2293-D17E-4533-A1F7-E23DE81D080C}" type="datetimeFigureOut">
              <a:rPr lang="nl-NL" smtClean="0"/>
              <a:t>27-9-2017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25C9D5-2E5F-4E24-8AE3-E9FC0EC16D16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2293-D17E-4533-A1F7-E23DE81D080C}" type="datetimeFigureOut">
              <a:rPr lang="nl-NL" smtClean="0"/>
              <a:t>27-9-2017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C9D5-2E5F-4E24-8AE3-E9FC0EC16D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2293-D17E-4533-A1F7-E23DE81D080C}" type="datetimeFigureOut">
              <a:rPr lang="nl-NL" smtClean="0"/>
              <a:t>27-9-2017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025C9D5-2E5F-4E24-8AE3-E9FC0EC16D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BAC2293-D17E-4533-A1F7-E23DE81D080C}" type="datetimeFigureOut">
              <a:rPr lang="nl-NL" smtClean="0"/>
              <a:t>27-9-2017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C9D5-2E5F-4E24-8AE3-E9FC0EC16D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rije v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rije v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BAC2293-D17E-4533-A1F7-E23DE81D080C}" type="datetimeFigureOut">
              <a:rPr lang="nl-NL" smtClean="0"/>
              <a:t>27-9-2017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025C9D5-2E5F-4E24-8AE3-E9FC0EC16D16}" type="slidenum">
              <a:rPr lang="nl-NL" smtClean="0"/>
              <a:t>‹nr.›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6480048" cy="2301240"/>
          </a:xfrm>
        </p:spPr>
        <p:txBody>
          <a:bodyPr/>
          <a:lstStyle/>
          <a:p>
            <a:r>
              <a:rPr lang="nl-NL" dirty="0" err="1" smtClean="0"/>
              <a:t>KaasApplicatie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411760" y="4077072"/>
            <a:ext cx="6480048" cy="1752600"/>
          </a:xfrm>
        </p:spPr>
        <p:txBody>
          <a:bodyPr/>
          <a:lstStyle/>
          <a:p>
            <a:r>
              <a:rPr lang="nl-NL" dirty="0" smtClean="0"/>
              <a:t>Jasper  Thielen en Gerben Groeneveld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949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Eisen en werking binnen Applicatie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Kazen</a:t>
            </a:r>
            <a:endParaRPr lang="nl-NL" dirty="0"/>
          </a:p>
          <a:p>
            <a:pPr marL="36576" indent="0">
              <a:buNone/>
            </a:pPr>
            <a:r>
              <a:rPr lang="nl-NL" dirty="0"/>
              <a:t/>
            </a:r>
            <a:br>
              <a:rPr lang="nl-NL" dirty="0"/>
            </a:br>
            <a:r>
              <a:rPr lang="nl-NL" dirty="0"/>
              <a:t>Nieuwe kazen kunnen worden toegevoegd.</a:t>
            </a:r>
            <a:br>
              <a:rPr lang="nl-NL" dirty="0"/>
            </a:br>
            <a:r>
              <a:rPr lang="nl-NL" dirty="0"/>
              <a:t>Kazen kunnen worden verwijderd.</a:t>
            </a:r>
            <a:br>
              <a:rPr lang="nl-NL" dirty="0"/>
            </a:br>
            <a:r>
              <a:rPr lang="nl-NL" dirty="0"/>
              <a:t>Kazen kunnen worden gemuteerd.</a:t>
            </a:r>
            <a:br>
              <a:rPr lang="nl-NL" dirty="0"/>
            </a:br>
            <a:r>
              <a:rPr lang="nl-NL" dirty="0"/>
              <a:t>Kazen kunnen worden doorzocht.</a:t>
            </a:r>
            <a:br>
              <a:rPr lang="nl-NL" dirty="0"/>
            </a:b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610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Leerpunten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HelpClientOrderCheese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Order met Orderregels weergeven</a:t>
            </a:r>
          </a:p>
          <a:p>
            <a:endParaRPr lang="nl-NL" dirty="0"/>
          </a:p>
          <a:p>
            <a:r>
              <a:rPr lang="nl-NL" dirty="0" smtClean="0"/>
              <a:t>Opzet applicatie</a:t>
            </a:r>
          </a:p>
          <a:p>
            <a:endParaRPr lang="nl-NL" dirty="0"/>
          </a:p>
          <a:p>
            <a:r>
              <a:rPr lang="nl-NL" dirty="0" smtClean="0"/>
              <a:t>Werking applicatie met database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984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Vragen?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219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Applicatie Eisen</a:t>
            </a:r>
          </a:p>
          <a:p>
            <a:endParaRPr lang="nl-NL" dirty="0" smtClean="0"/>
          </a:p>
          <a:p>
            <a:r>
              <a:rPr lang="nl-NL" dirty="0" err="1" smtClean="0"/>
              <a:t>KlassenDiagram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Server Diagram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Eisen en werking binnen applicatie</a:t>
            </a:r>
          </a:p>
          <a:p>
            <a:endParaRPr lang="nl-NL" dirty="0" smtClean="0"/>
          </a:p>
          <a:p>
            <a:r>
              <a:rPr lang="nl-NL" dirty="0" smtClean="0"/>
              <a:t>Leerpunten</a:t>
            </a:r>
          </a:p>
          <a:p>
            <a:endParaRPr lang="nl-NL" dirty="0" smtClean="0"/>
          </a:p>
          <a:p>
            <a:r>
              <a:rPr lang="nl-NL" dirty="0" smtClean="0"/>
              <a:t>Vragen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438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Applicatie Eisen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 fontScale="85000" lnSpcReduction="10000"/>
          </a:bodyPr>
          <a:lstStyle/>
          <a:p>
            <a:r>
              <a:rPr lang="nl-NL" dirty="0" smtClean="0"/>
              <a:t>Accounts</a:t>
            </a:r>
          </a:p>
          <a:p>
            <a:pPr marL="36576" indent="0">
              <a:buNone/>
            </a:pP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Medewerker </a:t>
            </a:r>
            <a:r>
              <a:rPr lang="nl-NL" dirty="0"/>
              <a:t>kan inloggen met eigen </a:t>
            </a:r>
            <a:r>
              <a:rPr lang="nl-NL" dirty="0" smtClean="0"/>
              <a:t>account.</a:t>
            </a:r>
          </a:p>
          <a:p>
            <a:endParaRPr lang="nl-NL" dirty="0"/>
          </a:p>
          <a:p>
            <a:r>
              <a:rPr lang="nl-NL" dirty="0" smtClean="0"/>
              <a:t>Klanten</a:t>
            </a:r>
          </a:p>
          <a:p>
            <a:pPr marL="36576" indent="0">
              <a:buNone/>
            </a:pP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Nieuwe </a:t>
            </a:r>
            <a:r>
              <a:rPr lang="nl-NL" dirty="0"/>
              <a:t>klantgegevens kunnen worden </a:t>
            </a:r>
            <a:r>
              <a:rPr lang="nl-NL" dirty="0" smtClean="0"/>
              <a:t>toegevoegd.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Klantgegevens </a:t>
            </a:r>
            <a:r>
              <a:rPr lang="nl-NL" dirty="0"/>
              <a:t>kunnen worden </a:t>
            </a:r>
            <a:r>
              <a:rPr lang="nl-NL" dirty="0" smtClean="0"/>
              <a:t>verwijderd.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Klantgegevens </a:t>
            </a:r>
            <a:r>
              <a:rPr lang="nl-NL" dirty="0"/>
              <a:t>kunnen worden </a:t>
            </a:r>
            <a:r>
              <a:rPr lang="nl-NL" dirty="0" smtClean="0"/>
              <a:t>aangepast.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Klantgegevens </a:t>
            </a:r>
            <a:r>
              <a:rPr lang="nl-NL" dirty="0"/>
              <a:t>kunnen worden </a:t>
            </a:r>
            <a:r>
              <a:rPr lang="nl-NL" dirty="0" smtClean="0"/>
              <a:t>doorzocht.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281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Applicatie Eisen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smtClean="0"/>
              <a:t>Bestelling</a:t>
            </a:r>
            <a:endParaRPr lang="nl-NL" dirty="0"/>
          </a:p>
          <a:p>
            <a:pPr marL="36576" indent="0">
              <a:buNone/>
            </a:pPr>
            <a:r>
              <a:rPr lang="nl-NL" dirty="0"/>
              <a:t/>
            </a:r>
            <a:br>
              <a:rPr lang="nl-NL" dirty="0"/>
            </a:br>
            <a:r>
              <a:rPr lang="nl-NL" dirty="0"/>
              <a:t>Nieuwe bestellingen kunnen worden </a:t>
            </a:r>
            <a:r>
              <a:rPr lang="nl-NL" dirty="0" smtClean="0"/>
              <a:t>toegevoegd.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Bestellingen </a:t>
            </a:r>
            <a:r>
              <a:rPr lang="nl-NL" dirty="0"/>
              <a:t>kunnen worden </a:t>
            </a:r>
            <a:r>
              <a:rPr lang="nl-NL" dirty="0" smtClean="0"/>
              <a:t>verwijderd.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Bestellingen </a:t>
            </a:r>
            <a:r>
              <a:rPr lang="nl-NL" dirty="0"/>
              <a:t>kunnen worden </a:t>
            </a:r>
            <a:r>
              <a:rPr lang="nl-NL" dirty="0" smtClean="0"/>
              <a:t>aangepast.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Bestellingen </a:t>
            </a:r>
            <a:r>
              <a:rPr lang="nl-NL" dirty="0"/>
              <a:t>kunnen worden </a:t>
            </a:r>
            <a:r>
              <a:rPr lang="nl-NL" dirty="0" smtClean="0"/>
              <a:t>doorzocht.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Bestellingen </a:t>
            </a:r>
            <a:r>
              <a:rPr lang="nl-NL" dirty="0"/>
              <a:t>kunnen meerdere kazen </a:t>
            </a:r>
            <a:r>
              <a:rPr lang="nl-NL" dirty="0" smtClean="0"/>
              <a:t>bevatten.</a:t>
            </a:r>
            <a:br>
              <a:rPr lang="nl-NL" dirty="0" smtClean="0"/>
            </a:br>
            <a:r>
              <a:rPr lang="nl-NL" dirty="0" smtClean="0"/>
              <a:t>Een </a:t>
            </a:r>
            <a:r>
              <a:rPr lang="nl-NL" dirty="0"/>
              <a:t>bestelling is altijd aan een klant </a:t>
            </a:r>
            <a:r>
              <a:rPr lang="nl-NL" dirty="0" smtClean="0"/>
              <a:t>gekoppeld.</a:t>
            </a:r>
            <a:r>
              <a:rPr lang="nl-NL" dirty="0"/>
              <a:t/>
            </a:r>
            <a:br>
              <a:rPr lang="nl-NL" dirty="0"/>
            </a:br>
            <a:endParaRPr lang="nl-NL" dirty="0" smtClean="0"/>
          </a:p>
          <a:p>
            <a:r>
              <a:rPr lang="nl-NL" dirty="0" smtClean="0"/>
              <a:t>Kazen</a:t>
            </a:r>
          </a:p>
          <a:p>
            <a:pPr marL="36576" indent="0">
              <a:buNone/>
            </a:pP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Nieuwe </a:t>
            </a:r>
            <a:r>
              <a:rPr lang="nl-NL" dirty="0"/>
              <a:t>kazen kunnen worden </a:t>
            </a:r>
            <a:r>
              <a:rPr lang="nl-NL" dirty="0" smtClean="0"/>
              <a:t>toegevoegd.</a:t>
            </a:r>
            <a:br>
              <a:rPr lang="nl-NL" dirty="0" smtClean="0"/>
            </a:br>
            <a:r>
              <a:rPr lang="nl-NL" dirty="0" smtClean="0"/>
              <a:t>Kazen </a:t>
            </a:r>
            <a:r>
              <a:rPr lang="nl-NL" dirty="0"/>
              <a:t>kunnen worden </a:t>
            </a:r>
            <a:r>
              <a:rPr lang="nl-NL" dirty="0" smtClean="0"/>
              <a:t>verwijderd.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Kazen </a:t>
            </a:r>
            <a:r>
              <a:rPr lang="nl-NL" dirty="0"/>
              <a:t>kunnen worden </a:t>
            </a:r>
            <a:r>
              <a:rPr lang="nl-NL" dirty="0" smtClean="0"/>
              <a:t>gemuteerd.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Kazen </a:t>
            </a:r>
            <a:r>
              <a:rPr lang="nl-NL" dirty="0"/>
              <a:t>kunnen worden </a:t>
            </a:r>
            <a:r>
              <a:rPr lang="nl-NL" dirty="0" smtClean="0"/>
              <a:t>doorzocht.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925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KlassenDiagram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67544" y="1340768"/>
            <a:ext cx="7920880" cy="532859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843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Server </a:t>
            </a:r>
            <a:r>
              <a:rPr lang="nl-NL" dirty="0" smtClean="0"/>
              <a:t>Diagram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57200" y="1484784"/>
            <a:ext cx="8435280" cy="475252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17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Eisen en werking binnen Applicatie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Accounts</a:t>
            </a:r>
            <a:endParaRPr lang="nl-NL" dirty="0"/>
          </a:p>
          <a:p>
            <a:pPr marL="36576" indent="0">
              <a:buNone/>
            </a:pPr>
            <a:r>
              <a:rPr lang="nl-NL" dirty="0"/>
              <a:t/>
            </a:r>
            <a:br>
              <a:rPr lang="nl-NL" dirty="0"/>
            </a:br>
            <a:r>
              <a:rPr lang="nl-NL" dirty="0"/>
              <a:t>Medewerker kan inloggen met eigen account.</a:t>
            </a:r>
          </a:p>
        </p:txBody>
      </p:sp>
    </p:spTree>
    <p:extLst>
      <p:ext uri="{BB962C8B-B14F-4D97-AF65-F5344CB8AC3E}">
        <p14:creationId xmlns:p14="http://schemas.microsoft.com/office/powerpoint/2010/main" val="30929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Eisen en werking binnen Applicatie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smtClean="0"/>
              <a:t>Klanten</a:t>
            </a:r>
            <a:endParaRPr lang="nl-NL" dirty="0"/>
          </a:p>
          <a:p>
            <a:pPr marL="36576" indent="0">
              <a:buNone/>
            </a:pPr>
            <a:r>
              <a:rPr lang="nl-NL" dirty="0"/>
              <a:t/>
            </a:r>
            <a:br>
              <a:rPr lang="nl-NL" dirty="0"/>
            </a:br>
            <a:r>
              <a:rPr lang="nl-NL" dirty="0"/>
              <a:t>Nieuwe klantgegevens kunnen worden toegevoegd.</a:t>
            </a:r>
            <a:br>
              <a:rPr lang="nl-NL" dirty="0"/>
            </a:br>
            <a:r>
              <a:rPr lang="nl-NL" dirty="0"/>
              <a:t>Klantgegevens kunnen worden verwijderd.</a:t>
            </a:r>
            <a:br>
              <a:rPr lang="nl-NL" dirty="0"/>
            </a:br>
            <a:r>
              <a:rPr lang="nl-NL" dirty="0"/>
              <a:t>Klantgegevens kunnen worden aangepast.</a:t>
            </a:r>
            <a:br>
              <a:rPr lang="nl-NL" dirty="0"/>
            </a:br>
            <a:r>
              <a:rPr lang="nl-NL" dirty="0"/>
              <a:t>Klantgegevens kunnen worden doorzocht.</a:t>
            </a:r>
            <a:br>
              <a:rPr lang="nl-NL" dirty="0"/>
            </a:b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40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Eisen en werking binnen Applicatie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nl-NL" dirty="0" smtClean="0"/>
          </a:p>
          <a:p>
            <a:r>
              <a:rPr lang="nl-NL" dirty="0" smtClean="0"/>
              <a:t>Bestelling</a:t>
            </a:r>
            <a:endParaRPr lang="nl-NL" dirty="0"/>
          </a:p>
          <a:p>
            <a:pPr marL="36576" indent="0">
              <a:buNone/>
            </a:pPr>
            <a:r>
              <a:rPr lang="nl-NL" dirty="0"/>
              <a:t/>
            </a:r>
            <a:br>
              <a:rPr lang="nl-NL" dirty="0"/>
            </a:br>
            <a:r>
              <a:rPr lang="nl-NL" dirty="0"/>
              <a:t>Nieuwe bestellingen kunnen worden toegevoegd.</a:t>
            </a:r>
            <a:br>
              <a:rPr lang="nl-NL" dirty="0"/>
            </a:br>
            <a:r>
              <a:rPr lang="nl-NL" dirty="0"/>
              <a:t>Bestellingen kunnen worden verwijderd.</a:t>
            </a:r>
            <a:br>
              <a:rPr lang="nl-NL" dirty="0"/>
            </a:br>
            <a:r>
              <a:rPr lang="nl-NL" dirty="0"/>
              <a:t>Bestellingen kunnen worden aangepast.</a:t>
            </a:r>
            <a:br>
              <a:rPr lang="nl-NL" dirty="0"/>
            </a:br>
            <a:r>
              <a:rPr lang="nl-NL" dirty="0"/>
              <a:t>Bestellingen kunnen worden doorzocht.</a:t>
            </a:r>
            <a:br>
              <a:rPr lang="nl-NL" dirty="0"/>
            </a:br>
            <a:r>
              <a:rPr lang="nl-NL" dirty="0"/>
              <a:t>Bestellingen kunnen meerdere kazen bevatten.</a:t>
            </a:r>
            <a:br>
              <a:rPr lang="nl-NL" dirty="0"/>
            </a:br>
            <a:r>
              <a:rPr lang="nl-NL" dirty="0"/>
              <a:t>Een bestelling is altijd aan een klant gekoppeld.</a:t>
            </a:r>
            <a:br>
              <a:rPr lang="nl-NL" dirty="0"/>
            </a:b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76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sch">
  <a:themeElements>
    <a:clrScheme name="Technisch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sch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sch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116</TotalTime>
  <Words>66</Words>
  <Application>Microsoft Office PowerPoint</Application>
  <PresentationFormat>Diavoorstelling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Technisch</vt:lpstr>
      <vt:lpstr>KaasApplicatie</vt:lpstr>
      <vt:lpstr>Overzicht</vt:lpstr>
      <vt:lpstr>Applicatie Eisen</vt:lpstr>
      <vt:lpstr>Applicatie Eisen</vt:lpstr>
      <vt:lpstr>KlassenDiagram</vt:lpstr>
      <vt:lpstr>Server Diagram</vt:lpstr>
      <vt:lpstr>Eisen en werking binnen Applicatie</vt:lpstr>
      <vt:lpstr>Eisen en werking binnen Applicatie</vt:lpstr>
      <vt:lpstr>Eisen en werking binnen Applicatie</vt:lpstr>
      <vt:lpstr>Eisen en werking binnen Applicatie</vt:lpstr>
      <vt:lpstr>Leerpunten</vt:lpstr>
      <vt:lpstr>Vragen?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KaasApplicatie</dc:title>
  <dc:creator>Gerben Groeneveld</dc:creator>
  <cp:lastModifiedBy>Gerben Groeneveld</cp:lastModifiedBy>
  <cp:revision>7</cp:revision>
  <dcterms:created xsi:type="dcterms:W3CDTF">2017-09-21T09:40:45Z</dcterms:created>
  <dcterms:modified xsi:type="dcterms:W3CDTF">2017-09-27T10:35:27Z</dcterms:modified>
</cp:coreProperties>
</file>