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35468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525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283640" y="396432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7467120" cy="2158560"/>
          </a:xfrm>
          <a:prstGeom prst="rect">
            <a:avLst/>
          </a:prstGeom>
        </p:spPr>
        <p:txBody>
          <a:bodyPr lIns="0" rIns="0" tIns="0" bIns="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e7e7e">
              <a:alpha val="45000"/>
            </a:srgbClr>
          </a:solidFill>
          <a:ln w="9360">
            <a:noFill/>
          </a:ln>
          <a:effectLst>
            <a:outerShdw dist="44280" dir="-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7315200" y="0"/>
            <a:ext cx="1828440" cy="685764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d5d5d">
              <a:alpha val="40000"/>
            </a:srgbClr>
          </a:solidFill>
          <a:ln w="9360">
            <a:noFill/>
          </a:ln>
          <a:effectLst>
            <a:outerShdw dist="50760" dir="108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e7e7e">
              <a:alpha val="45000"/>
            </a:srgbClr>
          </a:solidFill>
          <a:ln w="9360">
            <a:noFill/>
          </a:ln>
          <a:effectLst>
            <a:outerShdw dist="44280" dir="-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105600" y="0"/>
            <a:ext cx="3038040" cy="685764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d5d5d">
              <a:alpha val="40000"/>
            </a:srgbClr>
          </a:solidFill>
          <a:ln w="9360">
            <a:noFill/>
          </a:ln>
          <a:effectLst>
            <a:outerShdw dist="50760" dir="108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29120" y="3337560"/>
            <a:ext cx="6479640" cy="2300760"/>
          </a:xfrm>
          <a:prstGeom prst="rect">
            <a:avLst/>
          </a:prstGeom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nl-NL" sz="4600" spc="-1" strike="noStrike" cap="all">
                <a:solidFill>
                  <a:srgbClr val="a1d4e6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Klik om de stijl te bewerken</a:t>
            </a:r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rIns="90000" tIns="45000" bIns="0" anchor="b"/>
          <a:p>
            <a:pPr>
              <a:lnSpc>
                <a:spcPct val="100000"/>
              </a:lnSpc>
            </a:pPr>
            <a:fld id="{3CF89B18-85CC-4A01-87C6-8E9292400BCC}" type="datetime">
              <a:rPr b="0" lang="en-US" sz="1000" spc="-1" strike="noStrike">
                <a:solidFill>
                  <a:srgbClr val="9c9b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9/26/17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0" rIns="0" tIns="45000" bIns="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143C9FAC-7A41-4551-9763-06B3072C474D}" type="slidenum">
              <a:rPr b="0" lang="en-US" sz="1000" spc="-1" strike="noStrike">
                <a:solidFill>
                  <a:srgbClr val="9c9b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nl-NL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nl-NL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nl-NL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nl-NL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nl-NL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nl-NL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4752000"/>
            <a:ext cx="9143640" cy="2112480"/>
          </a:xfrm>
          <a:custGeom>
            <a:avLst/>
            <a:gdLst/>
            <a:ahLst/>
            <a:rect l="l" t="t" r="r" b="b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e7e7e">
              <a:alpha val="45000"/>
            </a:srgbClr>
          </a:solidFill>
          <a:ln w="9360">
            <a:noFill/>
          </a:ln>
          <a:effectLst>
            <a:outerShdw dist="44280" dir="-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7315200" y="0"/>
            <a:ext cx="1828440" cy="6857640"/>
          </a:xfrm>
          <a:custGeom>
            <a:avLst/>
            <a:gdLst/>
            <a:ahLst/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d5d5d">
              <a:alpha val="40000"/>
            </a:srgbClr>
          </a:solidFill>
          <a:ln w="9360">
            <a:noFill/>
          </a:ln>
          <a:effectLst>
            <a:outerShdw dist="50760" dir="108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nl-NL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Klik om de stijl te bewerken</a:t>
            </a:r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525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nl-NL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nl-NL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nl-NL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nl-NL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nl-NL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LevelKlik om de modelstijlen te bewerken</a:t>
            </a:r>
            <a:endParaRPr b="0" lang="nl-NL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345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Tweede niveau</a:t>
            </a:r>
            <a:endParaRPr b="0" lang="nl-NL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3888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Derde niveau</a:t>
            </a:r>
            <a:endParaRPr b="0" lang="nl-NL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Vierde niveau</a:t>
            </a:r>
            <a:endParaRPr b="0" lang="nl-NL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Vijfde niveau</a:t>
            </a:r>
            <a:endParaRPr b="0" lang="nl-NL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rIns="90000" tIns="45000" bIns="0" anchor="b"/>
          <a:p>
            <a:pPr>
              <a:lnSpc>
                <a:spcPct val="100000"/>
              </a:lnSpc>
            </a:pPr>
            <a:fld id="{FE428F99-1F84-4CD9-9BF1-E52D83C4DA2D}" type="datetime">
              <a:rPr b="0" lang="en-US" sz="1000" spc="-1" strike="noStrike">
                <a:solidFill>
                  <a:srgbClr val="9c9b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9/26/17</a:t>
            </a:fld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0" rIns="0" tIns="45000" bIns="0" anchor="b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E8BBBB5-68D4-40DA-8D4C-A65BA99A492A}" type="slidenum">
              <a:rPr b="0" lang="en-US" sz="1000" spc="-1" strike="noStrike">
                <a:solidFill>
                  <a:srgbClr val="9c9b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23640" y="1917000"/>
            <a:ext cx="6479640" cy="230076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nl-NL" sz="4600" spc="-1" strike="noStrike" cap="all">
                <a:solidFill>
                  <a:srgbClr val="a1d4e6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KaasApplicatie</a:t>
            </a:r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411640" y="4077000"/>
            <a:ext cx="6479640" cy="1752120"/>
          </a:xfrm>
          <a:prstGeom prst="rect">
            <a:avLst/>
          </a:prstGeom>
          <a:noFill/>
          <a:ln>
            <a:noFill/>
          </a:ln>
        </p:spPr>
        <p:txBody>
          <a:bodyPr lIns="90000" rIns="45720" tIns="0" bIns="0" anchor="b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Jasper  Thielen en Gerben Groeneveld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nl-NL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Eisen en werking binnen Applicatie</a:t>
            </a:r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Kazen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Nieuwe kazen kunnen worden toegevoegd.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Kazen kunnen worden verwijderd.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Kazen kunnen worden gemuteerd.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Kazen kunnen worden doorzocht.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nl-NL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Leerpunten</a:t>
            </a:r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HelpClientOrderCheese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 met Orderregels weergeven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Opzet applicatie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Werking applicatie met database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nl-NL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Vragen?</a:t>
            </a:r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nl-NL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Overzicht</a:t>
            </a:r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Applicatie Eisen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KlassenDiagram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Diagram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Eisen en werking binnen applicatie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Leerpunten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Vragen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nl-NL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Applicatie Eisen</a:t>
            </a:r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00280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Accounts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Medewerker kan inloggen met eigen account.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Klanten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Nieuwe klantgegevens kunnen worden toegevoegd.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Klantgegevens kunnen worden verwijderd.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Klantgegevens kunnen worden aangepast.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Klantgegevens kunnen worden doorzocht.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nl-NL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Applicatie Eisen</a:t>
            </a:r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Bestelling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Nieuwe bestellingen kunnen worden toegevoegd.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Bestellingen kunnen worden verwijderd.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Bestellingen kunnen worden aangepast.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Bestellingen kunnen worden doorzocht.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Bestellingen kunnen meerdere kazen bevatten.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Een bestelling is altijd aan een klant gekoppeld.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Kazen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Nieuwe kazen kunnen worden toegevoegd.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Kazen kunnen worden verwijderd.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Kazen kunnen worden gemuteerd.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Kazen kunnen worden doorzocht.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82880" y="13752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nl-NL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KlassenDiagram</a:t>
            </a:r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40080" y="1188720"/>
            <a:ext cx="7863840" cy="557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81600" y="365760"/>
            <a:ext cx="4464720" cy="65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nl-NL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Server Diagram</a:t>
            </a:r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9200" y="1280160"/>
            <a:ext cx="8981640" cy="495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nl-NL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Eisen en werking binnen Applicatie</a:t>
            </a:r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Accounts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Medewerker kan inloggen met eigen account.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nl-NL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Eisen en werking binnen Applicatie</a:t>
            </a:r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14680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Klanten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Nieuwe klantgegevens kunnen worden toegevoegd.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Klantgegevens kunnen worden verwijderd.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Klantgegevens kunnen worden aangepast.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Klantgegevens kunnen worden doorzocht.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nl-NL" sz="4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Eisen en werking binnen Applicatie</a:t>
            </a:r>
            <a:endParaRPr b="0" lang="nl-NL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746712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0480" indent="-383760">
              <a:lnSpc>
                <a:spcPct val="100000"/>
              </a:lnSpc>
              <a:buClr>
                <a:srgbClr val="6ea0b0"/>
              </a:buClr>
              <a:buSzPct val="80000"/>
              <a:buFont typeface="Wingdings 2" charset="2"/>
              <a:buChar char=""/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Bestelling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20">
              <a:lnSpc>
                <a:spcPct val="100000"/>
              </a:lnSpc>
            </a:pP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Nieuwe bestellingen kunnen worden toegevoegd.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Bestellingen kunnen worden verwijderd.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Bestellingen kunnen worden aangepast.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Bestellingen kunnen worden doorzocht.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Bestellingen kunnen meerdere kazen bevatten.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Een bestelling is altijd aan een klant gekoppeld.</a:t>
            </a:r>
            <a:r>
              <a:rPr b="0" lang="nl-NL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nl-NL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89</TotalTime>
  <Application>LibreOffice/5.2.0.4$Windows_x86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2017-09-21T09:40:45Z</dcterms:created>
  <dc:creator>Gerben Groeneveld</dc:creator>
  <dc:description/>
  <dc:language>en-US</dc:language>
  <cp:lastModifiedBy/>
  <dcterms:modified xsi:type="dcterms:W3CDTF">2017-09-26T23:33:59Z</dcterms:modified>
  <cp:revision>10</cp:revision>
  <dc:subject/>
  <dc:title>KaasApplicatie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Diavoorstelling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