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C9A8F-7CA4-83FB-206C-A9D0C385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705208A-9C22-56F1-5B86-1D2CF0F58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75636E-4998-15B6-BC14-43ADC13C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C1F83D5-ED2B-EBAB-1352-BF850EA8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C7F20B-73CC-C7FA-F5C8-625AA0B5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5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CF68B-78A7-0F45-D474-F7E7AAF0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0C47930-54F0-3F6A-32A1-541DFD35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E72BBB0-1F52-2AB9-24A0-8A4D0D64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3C6158-887D-E34F-A4CE-25192EBE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91B8952-E9DD-CB0C-8B92-CEFE4DCD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43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276B6FB-C48A-90DE-DD74-62433608B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50D57AB-83A5-DE9C-ABDA-58CD552D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3313327-2273-9F7C-2387-A8C0FEE8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71C09DB-D4D6-A29A-4169-449F092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57C3CD-6DE4-F798-41F2-22DFE4DA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48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6369C-6B02-9A02-998D-7C27A10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7ED2EE-2E47-712F-D108-253DB295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A4587F4-DD00-2630-6CA8-D0D41101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6E394BF-D391-B684-7CED-C41FD8EB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AF95CF5-D4FF-D1CF-938D-0B96FDCA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95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9D494-DCEE-1087-A58A-4095AC73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B1953F-B788-D27A-10D5-591265D6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8CCD0B3-6757-6EC2-09CF-C1830DF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8BCD67-4DCC-B5FD-BDCC-DFB08B75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F27A9D1-65F9-7696-DCF2-ABE7860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97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61717-A973-829F-B8FB-D8B2A61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77C6B49-7C4F-7A7C-4A62-BE31DA6C7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8F7330F-4733-0280-0331-9C31CE81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1EB7FC9-2CCE-AD56-BCA9-BE36C567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6D85ECF-DEC1-7267-34E0-0BC8E87B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BA27EF-3357-7A01-77BF-061F2875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8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8730-734B-882A-C8BC-58BAEFF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0EF779B-2365-7744-139F-4EF05B57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DED5CA8-904F-984B-974A-6AC06D4F8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FB34B69-13FC-197E-645A-7E7CE7BC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8075B02-8A71-CFF4-108F-BA9EC7B0D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DFDE32E-0B82-442D-E8C9-ABF9CA4F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2ECEA47-469F-B8B3-2462-7CD097CA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D018A5C-5EA8-159C-C044-6A75367B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40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9354D-BECC-4D98-F4DF-A6BD9DA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3369717-AD82-7C49-425F-A3EEB65C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158E349-7768-EDC6-49DA-654311A3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2ED2C9E-5C74-06E5-A694-3C3AEFAA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0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1E2AF96-E4F2-74D1-110B-667C2985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70CEB47-31CA-1CE1-7CA7-5411DAE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B1A54F9-964E-FE60-71B4-A8B78606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15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49E81-DF04-0B62-3B44-30EE0BF3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F91CEA7-007F-0083-2B3D-6EDCD78A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07C984B-03DB-6FAE-0C4B-C666ABB7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53A5948-1889-8B44-7C46-8D363BBB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0153C60-9E47-FD59-7E4F-A53428A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F5EEAC1-2E01-C27E-19A4-A5279790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4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5F1E3-C514-4C89-1F93-FB58E5B1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7C6BC10-2BFE-B442-2AB3-19522697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B28D0FD-8E91-4C5D-1D73-8F4BE02F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84CEBA6-DCDA-C2FF-18D5-060FF434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78E47A8-C311-DF27-5B68-52A31D6E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B5FD6FB-DE3F-312A-6EF0-3B1D954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23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FAE9C9D-57FC-30D0-3658-2E4656B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289264-C286-0F02-34EF-75AE018D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1F0312B-FDCF-F64C-458F-28FD2260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8AAD-0B18-4D89-8EFF-EBF84C1AEBDE}" type="datetimeFigureOut">
              <a:rPr lang="uk-UA" smtClean="0"/>
              <a:t>29.05.2022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BD4B3D2-B7E3-3505-16DE-5AAFA53BD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5482A6-6CCA-DFDF-9F3C-7988D67C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EFBA-FE76-4012-9BBC-43AF27D8D0C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6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68A3B-6529-9E52-116E-12FC59563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92381B9-6708-7D2F-C604-62448C3B1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C9CE2-97C7-9DE7-8B51-0EC489DA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-443381"/>
            <a:ext cx="6859858" cy="7178599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825B9985-A027-6836-849D-C979E161FD0A}"/>
              </a:ext>
            </a:extLst>
          </p:cNvPr>
          <p:cNvSpPr/>
          <p:nvPr/>
        </p:nvSpPr>
        <p:spPr>
          <a:xfrm>
            <a:off x="5452844" y="2952925"/>
            <a:ext cx="1241571" cy="1124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Сполучна лінія: вигнута 7">
            <a:extLst>
              <a:ext uri="{FF2B5EF4-FFF2-40B4-BE49-F238E27FC236}">
                <a16:creationId xmlns:a16="http://schemas.microsoft.com/office/drawing/2014/main" id="{465845CA-1ED5-B69B-8A1A-F2FFF8D8F687}"/>
              </a:ext>
            </a:extLst>
          </p:cNvPr>
          <p:cNvCxnSpPr>
            <a:stCxn id="6" idx="1"/>
          </p:cNvCxnSpPr>
          <p:nvPr/>
        </p:nvCxnSpPr>
        <p:spPr>
          <a:xfrm rot="16200000" flipH="1" flipV="1">
            <a:off x="4926636" y="2720967"/>
            <a:ext cx="311451" cy="1104613"/>
          </a:xfrm>
          <a:prstGeom prst="curvedConnector4">
            <a:avLst>
              <a:gd name="adj1" fmla="val -73398"/>
              <a:gd name="adj2" fmla="val 58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Сполучна лінія: вигнута 9">
            <a:extLst>
              <a:ext uri="{FF2B5EF4-FFF2-40B4-BE49-F238E27FC236}">
                <a16:creationId xmlns:a16="http://schemas.microsoft.com/office/drawing/2014/main" id="{A510B32A-E994-2E62-5A71-E2E34FE7F7FD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462943" y="3912426"/>
            <a:ext cx="1171725" cy="12700"/>
          </a:xfrm>
          <a:prstGeom prst="curvedConnector4">
            <a:avLst>
              <a:gd name="adj1" fmla="val 32218"/>
              <a:gd name="adj2" fmla="val 1668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043ABC-CFED-5DAB-A49B-5E983B3BCC7A}"/>
              </a:ext>
            </a:extLst>
          </p:cNvPr>
          <p:cNvSpPr txBox="1"/>
          <p:nvPr/>
        </p:nvSpPr>
        <p:spPr>
          <a:xfrm>
            <a:off x="4900599" y="2579752"/>
            <a:ext cx="11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pl, pr</a:t>
            </a: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41792-0E14-05BC-4062-AC25E53B6F5E}"/>
              </a:ext>
            </a:extLst>
          </p:cNvPr>
          <p:cNvSpPr txBox="1"/>
          <p:nvPr/>
        </p:nvSpPr>
        <p:spPr>
          <a:xfrm>
            <a:off x="4750417" y="3694674"/>
            <a:ext cx="9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al, </a:t>
            </a:r>
            <a:r>
              <a:rPr lang="en-US" dirty="0" err="1"/>
              <a:t>ar</a:t>
            </a:r>
            <a:endParaRPr lang="uk-UA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17C0F00-685D-D14B-DCEA-E67AE54C7FFF}"/>
              </a:ext>
            </a:extLst>
          </p:cNvPr>
          <p:cNvSpPr/>
          <p:nvPr/>
        </p:nvSpPr>
        <p:spPr>
          <a:xfrm>
            <a:off x="5560733" y="3036584"/>
            <a:ext cx="151002" cy="151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1031641-59B6-CFF2-CC37-C119A7BB1781}"/>
              </a:ext>
            </a:extLst>
          </p:cNvPr>
          <p:cNvSpPr/>
          <p:nvPr/>
        </p:nvSpPr>
        <p:spPr>
          <a:xfrm>
            <a:off x="4409085" y="3849625"/>
            <a:ext cx="151002" cy="151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07B4681-54A7-3588-DEAC-341F46F1B8A8}"/>
              </a:ext>
            </a:extLst>
          </p:cNvPr>
          <p:cNvSpPr/>
          <p:nvPr/>
        </p:nvSpPr>
        <p:spPr>
          <a:xfrm>
            <a:off x="6453844" y="3047318"/>
            <a:ext cx="151002" cy="151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9" name="Сполучна лінія: вигнута 18">
            <a:extLst>
              <a:ext uri="{FF2B5EF4-FFF2-40B4-BE49-F238E27FC236}">
                <a16:creationId xmlns:a16="http://schemas.microsoft.com/office/drawing/2014/main" id="{46EB077D-7C06-F017-9A2C-3B923A7941F5}"/>
              </a:ext>
            </a:extLst>
          </p:cNvPr>
          <p:cNvCxnSpPr>
            <a:cxnSpLocks/>
            <a:stCxn id="6" idx="7"/>
          </p:cNvCxnSpPr>
          <p:nvPr/>
        </p:nvCxnSpPr>
        <p:spPr>
          <a:xfrm rot="16200000" flipH="1">
            <a:off x="6876854" y="2753286"/>
            <a:ext cx="155724" cy="884251"/>
          </a:xfrm>
          <a:prstGeom prst="curvedConnector4">
            <a:avLst>
              <a:gd name="adj1" fmla="val -146798"/>
              <a:gd name="adj2" fmla="val 6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E7495F-06AD-DF31-BAC8-33D2D5A42EB5}"/>
              </a:ext>
            </a:extLst>
          </p:cNvPr>
          <p:cNvSpPr txBox="1"/>
          <p:nvPr/>
        </p:nvSpPr>
        <p:spPr>
          <a:xfrm>
            <a:off x="6460348" y="2574205"/>
            <a:ext cx="11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3919831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Широкий екран</PresentationFormat>
  <Paragraphs>4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Maksym Shevchenko</dc:creator>
  <cp:lastModifiedBy>Maksym Shevchenko</cp:lastModifiedBy>
  <cp:revision>2</cp:revision>
  <dcterms:created xsi:type="dcterms:W3CDTF">2022-05-23T05:25:49Z</dcterms:created>
  <dcterms:modified xsi:type="dcterms:W3CDTF">2022-05-29T14:44:31Z</dcterms:modified>
</cp:coreProperties>
</file>