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/>
              <a:t>Введение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80728"/>
            <a:ext cx="6400800" cy="4658072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Данный документ предназначен для описания работы приложения «Каталог домашних рецептов».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данной спецификации нет типографских условных обозначений.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Данное приложение предназначено для просмотра рецептов для готовки дома.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Проект, создаваемый в рамках учебной практики.</a:t>
            </a:r>
            <a:b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Были </a:t>
            </a:r>
            <a:r>
              <a:rPr lang="ru-RU" sz="3600" dirty="0" smtClean="0"/>
              <a:t>разработаны тестовые пути, основные тестовые пути рассмотрены ниже: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путь: 1–2–3–2–5;</a:t>
            </a:r>
          </a:p>
          <a:p>
            <a:r>
              <a:rPr lang="ru-RU" dirty="0" smtClean="0"/>
              <a:t>Второй путь: 1–2–4–2–5;</a:t>
            </a:r>
          </a:p>
          <a:p>
            <a:r>
              <a:rPr lang="ru-RU" dirty="0" smtClean="0"/>
              <a:t>Третий путь: 1–2–5;</a:t>
            </a:r>
          </a:p>
          <a:p>
            <a:pPr>
              <a:buNone/>
            </a:pPr>
            <a:r>
              <a:rPr lang="ru-RU" sz="2400" dirty="0" smtClean="0"/>
              <a:t>Тестирование </a:t>
            </a:r>
            <a:r>
              <a:rPr lang="ru-RU" sz="2400" dirty="0" smtClean="0"/>
              <a:t>показало полное соответствие функциональным </a:t>
            </a:r>
            <a:r>
              <a:rPr lang="ru-RU" sz="2400" dirty="0" smtClean="0"/>
              <a:t>требованиям.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приложения</a:t>
            </a:r>
            <a:endParaRPr lang="ru-RU" dirty="0"/>
          </a:p>
        </p:txBody>
      </p:sp>
      <p:pic>
        <p:nvPicPr>
          <p:cNvPr id="5" name="Picture 2" descr="C:\Users\Hp\Downloads\каталог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447" y="1600200"/>
            <a:ext cx="6965105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рецепта</a:t>
            </a:r>
            <a:endParaRPr lang="ru-RU" dirty="0"/>
          </a:p>
        </p:txBody>
      </p:sp>
      <p:pic>
        <p:nvPicPr>
          <p:cNvPr id="4" name="Содержимое 3" descr="каталог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5251" y="1600200"/>
            <a:ext cx="7613498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рецепта</a:t>
            </a:r>
            <a:endParaRPr lang="ru-RU" dirty="0"/>
          </a:p>
        </p:txBody>
      </p:sp>
      <p:pic>
        <p:nvPicPr>
          <p:cNvPr id="4" name="Содержимое 3" descr="каталог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8163" y="1600200"/>
            <a:ext cx="752767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 описание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000" dirty="0" smtClean="0"/>
              <a:t>Оконное приложение для просмотра рецептов для готовки дома. При входе в приложение выходит каталог домашних рецептов. После выбора какого-либо рецепта выходит рецепт для готовки и фотографии блюда</a:t>
            </a:r>
          </a:p>
          <a:p>
            <a:pPr lvl="1"/>
            <a:r>
              <a:rPr lang="en-US" sz="2000" dirty="0" smtClean="0"/>
              <a:t>Form1.cs; </a:t>
            </a:r>
            <a:r>
              <a:rPr lang="en-US" sz="2000" dirty="0" err="1" smtClean="0"/>
              <a:t>Program.cs</a:t>
            </a:r>
            <a:r>
              <a:rPr lang="ru-RU" sz="2000" dirty="0" smtClean="0"/>
              <a:t>.</a:t>
            </a:r>
          </a:p>
          <a:p>
            <a:pPr lvl="1"/>
            <a:r>
              <a:rPr lang="en-US" sz="2000" dirty="0" smtClean="0"/>
              <a:t>Windows</a:t>
            </a:r>
            <a:r>
              <a:rPr lang="ru-RU" sz="2000" dirty="0" smtClean="0"/>
              <a:t> 7 или выше.</a:t>
            </a:r>
          </a:p>
          <a:p>
            <a:pPr lvl="1"/>
            <a:r>
              <a:rPr lang="ru-RU" sz="2000" dirty="0" smtClean="0"/>
              <a:t>Приложение должно быть реализовано на базе интерфейса </a:t>
            </a:r>
            <a:r>
              <a:rPr lang="en-US" sz="2000" dirty="0" smtClean="0"/>
              <a:t>Windows Forms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Документация для пользователей – «Руководство пользователя».</a:t>
            </a:r>
          </a:p>
          <a:p>
            <a:pPr lvl="1"/>
            <a:r>
              <a:rPr lang="ru-RU" sz="2000" dirty="0" smtClean="0"/>
              <a:t>Допущений и зависимостей нет.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требования: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каталога </a:t>
            </a:r>
            <a:r>
              <a:rPr lang="ru-RU" dirty="0" smtClean="0"/>
              <a:t>рецептов</a:t>
            </a:r>
          </a:p>
          <a:p>
            <a:r>
              <a:rPr lang="ru-RU" dirty="0" smtClean="0"/>
              <a:t>Просмотр </a:t>
            </a:r>
            <a:r>
              <a:rPr lang="ru-RU" dirty="0" smtClean="0"/>
              <a:t>рецепта одного из </a:t>
            </a:r>
            <a:r>
              <a:rPr lang="ru-RU" dirty="0" smtClean="0"/>
              <a:t>блюд</a:t>
            </a:r>
          </a:p>
          <a:p>
            <a:r>
              <a:rPr lang="ru-RU" dirty="0" smtClean="0"/>
              <a:t>Просмотр </a:t>
            </a:r>
            <a:r>
              <a:rPr lang="ru-RU" dirty="0" smtClean="0"/>
              <a:t>изображений блюд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ru-RU" dirty="0" smtClean="0"/>
              <a:t>Требования к производительности: 1 </a:t>
            </a:r>
            <a:r>
              <a:rPr lang="en-US" dirty="0" err="1" smtClean="0"/>
              <a:t>Gb</a:t>
            </a:r>
            <a:r>
              <a:rPr lang="en-US" dirty="0" smtClean="0"/>
              <a:t> </a:t>
            </a:r>
            <a:r>
              <a:rPr lang="ru-RU" dirty="0" smtClean="0"/>
              <a:t>ОЗУ, Процессор </a:t>
            </a:r>
            <a:r>
              <a:rPr lang="en-US" dirty="0" smtClean="0"/>
              <a:t>Intel Core</a:t>
            </a:r>
            <a:r>
              <a:rPr lang="ru-RU" dirty="0" smtClean="0"/>
              <a:t> 2 </a:t>
            </a:r>
            <a:r>
              <a:rPr lang="en-US" dirty="0" smtClean="0"/>
              <a:t>Duo</a:t>
            </a:r>
            <a:r>
              <a:rPr lang="ru-RU" dirty="0" smtClean="0"/>
              <a:t> 1,1 ГГц, видеоадаптер любой производительности.</a:t>
            </a:r>
            <a:endParaRPr lang="ru-RU" sz="2400" dirty="0" smtClean="0"/>
          </a:p>
          <a:p>
            <a:pPr lvl="1"/>
            <a:r>
              <a:rPr lang="ru-RU" dirty="0" smtClean="0"/>
              <a:t>Для обеспечения сохранности данных необходимо проверять корректность получаемых данных в результате работы программы.</a:t>
            </a:r>
            <a:endParaRPr lang="ru-RU" sz="2400" dirty="0" smtClean="0"/>
          </a:p>
          <a:p>
            <a:pPr lvl="1"/>
            <a:r>
              <a:rPr lang="ru-RU" dirty="0" smtClean="0"/>
              <a:t>Требования к безопасности системы не требуется.</a:t>
            </a:r>
            <a:endParaRPr lang="ru-RU" sz="2400" dirty="0" smtClean="0"/>
          </a:p>
          <a:p>
            <a:pPr lvl="1"/>
            <a:r>
              <a:rPr lang="ru-RU" dirty="0" smtClean="0"/>
              <a:t>Права на интеллектуальную собственность, полностью переходящие заказчику.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Содержимое 3" descr="ДВи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55976" y="2060848"/>
            <a:ext cx="3893820" cy="3360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E:\ПМ и сист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996952"/>
            <a:ext cx="1438275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Содержимое 3" descr="кл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772816"/>
            <a:ext cx="4751030" cy="324136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 действий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012492" y="1600200"/>
            <a:ext cx="3119016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Тестовый граф для интеграционное тестирования</a:t>
            </a:r>
            <a:endParaRPr lang="ru-RU" dirty="0"/>
          </a:p>
        </p:txBody>
      </p:sp>
      <p:pic>
        <p:nvPicPr>
          <p:cNvPr id="4" name="Изображение8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54580" y="1828641"/>
            <a:ext cx="443484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b="1" dirty="0" smtClean="0"/>
              <a:t>В соответствии с тестовым графом в проекте рассматриваются  следующие этапы: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ru-RU" dirty="0" smtClean="0"/>
              <a:t>–</a:t>
            </a:r>
            <a:r>
              <a:rPr lang="ru-RU" dirty="0" smtClean="0"/>
              <a:t>открытие программы</a:t>
            </a:r>
          </a:p>
          <a:p>
            <a:r>
              <a:rPr lang="ru-RU" dirty="0" smtClean="0"/>
              <a:t>–главное окно и выбор меню </a:t>
            </a:r>
          </a:p>
          <a:p>
            <a:r>
              <a:rPr lang="ru-RU" dirty="0" smtClean="0"/>
              <a:t>– выбор блюда из каталога</a:t>
            </a:r>
          </a:p>
          <a:p>
            <a:r>
              <a:rPr lang="ru-RU" dirty="0" smtClean="0"/>
              <a:t>– просмотр рецепта блюда</a:t>
            </a:r>
          </a:p>
          <a:p>
            <a:r>
              <a:rPr lang="ru-RU" dirty="0" smtClean="0"/>
              <a:t>–выход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226</Words>
  <Application>Microsoft Office PowerPoint</Application>
  <PresentationFormat>Экран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Введение  </vt:lpstr>
      <vt:lpstr>Общее описание</vt:lpstr>
      <vt:lpstr>Функциональные требования:  </vt:lpstr>
      <vt:lpstr>Нефункциональные требования</vt:lpstr>
      <vt:lpstr>Диаграмма вариантов использования</vt:lpstr>
      <vt:lpstr>Диаграмма классов</vt:lpstr>
      <vt:lpstr>Диаграмма последовательности действий</vt:lpstr>
      <vt:lpstr>Тестовый граф для интеграционное тестирования</vt:lpstr>
      <vt:lpstr>В соответствии с тестовым графом в проекте рассматриваются  следующие этапы: </vt:lpstr>
      <vt:lpstr>Были разработаны тестовые пути, основные тестовые пути рассмотрены ниже: </vt:lpstr>
      <vt:lpstr>Главное окно приложения</vt:lpstr>
      <vt:lpstr>Пример рецепта</vt:lpstr>
      <vt:lpstr>Пример рецепта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</dc:title>
  <dc:creator>Hp</dc:creator>
  <cp:lastModifiedBy>Hp</cp:lastModifiedBy>
  <cp:revision>3</cp:revision>
  <dcterms:created xsi:type="dcterms:W3CDTF">2024-07-01T17:04:13Z</dcterms:created>
  <dcterms:modified xsi:type="dcterms:W3CDTF">2024-07-01T17:29:23Z</dcterms:modified>
</cp:coreProperties>
</file>