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67" r:id="rId2"/>
    <p:sldMasterId id="2147483887" r:id="rId3"/>
  </p:sldMasterIdLst>
  <p:sldIdLst>
    <p:sldId id="256" r:id="rId4"/>
    <p:sldId id="257" r:id="rId5"/>
    <p:sldId id="258" r:id="rId6"/>
    <p:sldId id="259" r:id="rId7"/>
    <p:sldId id="261" r:id="rId8"/>
    <p:sldId id="260" r:id="rId9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9652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252288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07565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175633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2522888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5075659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572259" y="4804450"/>
            <a:ext cx="1999480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5"/>
                </a:solidFill>
              </a:rPr>
              <a:t>NI CUSTOMER CONFIDENTIAL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84" r:id="rId3"/>
    <p:sldLayoutId id="2147483748" r:id="rId4"/>
    <p:sldLayoutId id="2147483729" r:id="rId5"/>
    <p:sldLayoutId id="2147483730" r:id="rId6"/>
    <p:sldLayoutId id="2147483749" r:id="rId7"/>
    <p:sldLayoutId id="2147483736" r:id="rId8"/>
    <p:sldLayoutId id="2147483737" r:id="rId9"/>
    <p:sldLayoutId id="2147483738" r:id="rId10"/>
    <p:sldLayoutId id="2147483845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906" r:id="rId19"/>
    <p:sldLayoutId id="214748390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60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9" r:id="rId10"/>
    <p:sldLayoutId id="2147483878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472285" y="4804450"/>
            <a:ext cx="2199428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52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t5/LabVIEW-Time-Sensitive/cRIO-and-cDAQ-synchronous-data-acquisition/gpm-p/3709574" TargetMode="External"/><Relationship Id="rId2" Type="http://schemas.openxmlformats.org/officeDocument/2006/relationships/hyperlink" Target="https://forums.ni.com/t5/LabVIEW-Time-Sensitive/cRIO-and-cDAQ-Synchronous-Data-Acquisition-Example/gpm-p/3641175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i.com/white-paper/14149/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88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A1101A-DB12-4B70-A603-11280DF3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TSN sync between </a:t>
            </a:r>
            <a:r>
              <a:rPr lang="en-US" altLang="zh-TW" dirty="0" err="1"/>
              <a:t>cRIO</a:t>
            </a:r>
            <a:r>
              <a:rPr lang="en-US" altLang="zh-TW" dirty="0"/>
              <a:t> and </a:t>
            </a:r>
            <a:r>
              <a:rPr lang="en-US" altLang="zh-TW" dirty="0" err="1"/>
              <a:t>cDAQ</a:t>
            </a:r>
            <a:endParaRPr lang="zh-TW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D538B0-C511-4CFB-BF2E-1F04899B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" y="2119006"/>
            <a:ext cx="4638675" cy="21904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0B4268-0F9A-4F91-A69D-2E6E6DE28992}"/>
              </a:ext>
            </a:extLst>
          </p:cNvPr>
          <p:cNvSpPr txBox="1"/>
          <p:nvPr/>
        </p:nvSpPr>
        <p:spPr>
          <a:xfrm>
            <a:off x="360045" y="948468"/>
            <a:ext cx="492760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cRIO-9043</a:t>
            </a:r>
          </a:p>
          <a:p>
            <a:r>
              <a:rPr lang="en-US" altLang="zh-CN" sz="1100" dirty="0"/>
              <a:t>	TSN supported on ethernet port, connect using Port 1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>
                <a:highlight>
                  <a:srgbClr val="00FF00"/>
                </a:highlight>
              </a:rPr>
              <a:t>NI 9233 for input</a:t>
            </a:r>
            <a:r>
              <a:rPr lang="en-US" altLang="zh-CN" sz="1100" dirty="0"/>
              <a:t>, FPGA mode</a:t>
            </a:r>
          </a:p>
          <a:p>
            <a:r>
              <a:rPr lang="en-US" altLang="zh-CN" sz="1100" dirty="0"/>
              <a:t>		Low priority - maybe change to another AI module?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758A20-C42D-415E-BAC1-BB592BB79733}"/>
              </a:ext>
            </a:extLst>
          </p:cNvPr>
          <p:cNvCxnSpPr>
            <a:cxnSpLocks/>
          </p:cNvCxnSpPr>
          <p:nvPr/>
        </p:nvCxnSpPr>
        <p:spPr>
          <a:xfrm flipV="1">
            <a:off x="1371600" y="3508756"/>
            <a:ext cx="190500" cy="98638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477A9A-9E6D-4667-BDF0-10C863486238}"/>
              </a:ext>
            </a:extLst>
          </p:cNvPr>
          <p:cNvSpPr txBox="1"/>
          <p:nvPr/>
        </p:nvSpPr>
        <p:spPr>
          <a:xfrm>
            <a:off x="5486400" y="2373272"/>
            <a:ext cx="3625215" cy="6001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cDAQ-9185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>
                <a:highlight>
                  <a:srgbClr val="00FF00"/>
                </a:highlight>
              </a:rPr>
              <a:t>NI 9215 BNC</a:t>
            </a:r>
          </a:p>
          <a:p>
            <a:r>
              <a:rPr lang="en-US" altLang="zh-CN" sz="1100" dirty="0"/>
              <a:t>		(b/c</a:t>
            </a:r>
            <a:r>
              <a:rPr lang="zh-CN" altLang="en-US" sz="1100" dirty="0"/>
              <a:t> </a:t>
            </a:r>
            <a:r>
              <a:rPr lang="en-US" altLang="zh-CN" sz="1100" dirty="0"/>
              <a:t>NI 9233 not supported in DAQmx 18.0)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08984-5B74-4A96-8818-858B11D3BB5E}"/>
              </a:ext>
            </a:extLst>
          </p:cNvPr>
          <p:cNvSpPr txBox="1"/>
          <p:nvPr/>
        </p:nvSpPr>
        <p:spPr>
          <a:xfrm>
            <a:off x="253365" y="4586584"/>
            <a:ext cx="306133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Low Priority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FuncGen</a:t>
            </a:r>
            <a:r>
              <a:rPr lang="en-US" altLang="zh-CN" sz="1100" dirty="0"/>
              <a:t> can be changed to 9263 AO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F57510-EB28-45A1-BC5D-78D272570A88}"/>
              </a:ext>
            </a:extLst>
          </p:cNvPr>
          <p:cNvSpPr/>
          <p:nvPr/>
        </p:nvSpPr>
        <p:spPr>
          <a:xfrm>
            <a:off x="3147060" y="3375660"/>
            <a:ext cx="1584960" cy="632460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CE850E-A62D-4B3C-BC4A-1452E22AD527}"/>
              </a:ext>
            </a:extLst>
          </p:cNvPr>
          <p:cNvCxnSpPr>
            <a:cxnSpLocks/>
          </p:cNvCxnSpPr>
          <p:nvPr/>
        </p:nvCxnSpPr>
        <p:spPr>
          <a:xfrm>
            <a:off x="2072640" y="1809348"/>
            <a:ext cx="320040" cy="54695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6B4FB4-9A9F-4324-8112-EB2D50AB59ED}"/>
              </a:ext>
            </a:extLst>
          </p:cNvPr>
          <p:cNvCxnSpPr>
            <a:cxnSpLocks/>
          </p:cNvCxnSpPr>
          <p:nvPr/>
        </p:nvCxnSpPr>
        <p:spPr>
          <a:xfrm flipH="1">
            <a:off x="4732020" y="2682991"/>
            <a:ext cx="891540" cy="27347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A101-9E50-4822-9610-4C61FE6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Code from here: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FA40-5373-4C70-8557-3E658D35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https://forums.ni.com/t5/LabVIEW-Time-Sensitive/cRIO-and-cDAQ-Synchronous-Data-Acquisition-Example/gpm-p/3641175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https://forums.ni.com/t5/LabVIEW-Time-Sensitive/cRIO-and-cDAQ-synchronous-data-acquisition/gpm-p/3709574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6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BE0A-6376-4D8C-A477-6C016CA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EPICS I/O Server communication (LV DSC)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E1500-C40D-4AC0-8BB5-5ACD533E390A}"/>
              </a:ext>
            </a:extLst>
          </p:cNvPr>
          <p:cNvSpPr txBox="1"/>
          <p:nvPr/>
        </p:nvSpPr>
        <p:spPr>
          <a:xfrm>
            <a:off x="6492240" y="2794545"/>
            <a:ext cx="2415540" cy="6001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LabVIEW EPICS I/O Client</a:t>
            </a:r>
          </a:p>
          <a:p>
            <a:endParaRPr lang="en-US" altLang="zh-CN" sz="1100" dirty="0"/>
          </a:p>
          <a:p>
            <a:r>
              <a:rPr lang="en-US" altLang="zh-CN" sz="1100" dirty="0"/>
              <a:t>(maybe also 3</a:t>
            </a:r>
            <a:r>
              <a:rPr lang="en-US" altLang="zh-CN" sz="1100" baseline="30000" dirty="0"/>
              <a:t>rd</a:t>
            </a:r>
            <a:r>
              <a:rPr lang="en-US" altLang="zh-CN" sz="1100" dirty="0"/>
              <a:t> party I/O Client on PC)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D8396-54B2-4578-8685-74BD65EF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" y="2119006"/>
            <a:ext cx="4638675" cy="2190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F7555-4F0F-452A-B171-7C0C3E8866EB}"/>
              </a:ext>
            </a:extLst>
          </p:cNvPr>
          <p:cNvSpPr/>
          <p:nvPr/>
        </p:nvSpPr>
        <p:spPr>
          <a:xfrm>
            <a:off x="3147060" y="3375660"/>
            <a:ext cx="1584960" cy="632460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448C8-0D3B-4E1A-8F26-5ED6777B711C}"/>
              </a:ext>
            </a:extLst>
          </p:cNvPr>
          <p:cNvSpPr txBox="1"/>
          <p:nvPr/>
        </p:nvSpPr>
        <p:spPr>
          <a:xfrm>
            <a:off x="884554" y="1163653"/>
            <a:ext cx="213455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LabVIEW EPICS I/O Server</a:t>
            </a:r>
          </a:p>
          <a:p>
            <a:r>
              <a:rPr lang="en-US" altLang="zh-CN" sz="1100" dirty="0"/>
              <a:t>(Connect to PC using port 0)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E4B9ABD-448C-4789-B235-6D4911F51E29}"/>
              </a:ext>
            </a:extLst>
          </p:cNvPr>
          <p:cNvCxnSpPr>
            <a:cxnSpLocks/>
          </p:cNvCxnSpPr>
          <p:nvPr/>
        </p:nvCxnSpPr>
        <p:spPr>
          <a:xfrm flipV="1">
            <a:off x="2484120" y="1912620"/>
            <a:ext cx="3535680" cy="514027"/>
          </a:xfrm>
          <a:prstGeom prst="bentConnector3">
            <a:avLst>
              <a:gd name="adj1" fmla="val -431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aptop">
            <a:extLst>
              <a:ext uri="{FF2B5EF4-FFF2-40B4-BE49-F238E27FC236}">
                <a16:creationId xmlns:a16="http://schemas.microsoft.com/office/drawing/2014/main" id="{FC69EF06-B5C8-4DFC-B176-156C4311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0" y="1386929"/>
            <a:ext cx="1737360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7A1070-6118-48CD-B62F-8376A0F78FCE}"/>
              </a:ext>
            </a:extLst>
          </p:cNvPr>
          <p:cNvSpPr/>
          <p:nvPr/>
        </p:nvSpPr>
        <p:spPr>
          <a:xfrm>
            <a:off x="5528180" y="4599085"/>
            <a:ext cx="3467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hlinkClick r:id="rId4"/>
              </a:rPr>
              <a:t>http://www.ni.com/white-paper/14149/en/</a:t>
            </a:r>
            <a:r>
              <a:rPr lang="zh-TW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15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6D0CD6-B2EC-48B2-8A2D-EBCB56F988AE}"/>
              </a:ext>
            </a:extLst>
          </p:cNvPr>
          <p:cNvGrpSpPr/>
          <p:nvPr/>
        </p:nvGrpSpPr>
        <p:grpSpPr>
          <a:xfrm>
            <a:off x="1011254" y="1525995"/>
            <a:ext cx="4272041" cy="2862676"/>
            <a:chOff x="1299609" y="1242966"/>
            <a:chExt cx="4272041" cy="286267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02C0A54-9E2B-422F-947B-27564D7E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609" y="3036442"/>
              <a:ext cx="1069200" cy="10692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E954B65-8ED7-440C-B73C-37E0674F7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074" y="2498661"/>
              <a:ext cx="1069200" cy="10692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5882380-0B78-4CAE-95E1-1DCDD41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5960" y="2147723"/>
              <a:ext cx="1069200" cy="1069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245" y="1242966"/>
              <a:ext cx="1067405" cy="1067405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stCxn id="19" idx="7"/>
            </p:cNvCxnSpPr>
            <p:nvPr/>
          </p:nvCxnSpPr>
          <p:spPr>
            <a:xfrm>
              <a:off x="2839570" y="3496027"/>
              <a:ext cx="2416675" cy="12283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240833" y="2712098"/>
              <a:ext cx="6220" cy="789993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53135" y="3107094"/>
              <a:ext cx="3110" cy="394997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483582" y="3195879"/>
              <a:ext cx="369948" cy="612424"/>
            </a:xfrm>
            <a:custGeom>
              <a:avLst/>
              <a:gdLst>
                <a:gd name="connsiteX0" fmla="*/ 0 w 369948"/>
                <a:gd name="connsiteY0" fmla="*/ 335048 h 612424"/>
                <a:gd name="connsiteX1" fmla="*/ 48861 w 369948"/>
                <a:gd name="connsiteY1" fmla="*/ 6981 h 612424"/>
                <a:gd name="connsiteX2" fmla="*/ 90742 w 369948"/>
                <a:gd name="connsiteY2" fmla="*/ 600294 h 612424"/>
                <a:gd name="connsiteX3" fmla="*/ 153563 w 369948"/>
                <a:gd name="connsiteY3" fmla="*/ 1 h 612424"/>
                <a:gd name="connsiteX4" fmla="*/ 188464 w 369948"/>
                <a:gd name="connsiteY4" fmla="*/ 593314 h 612424"/>
                <a:gd name="connsiteX5" fmla="*/ 258266 w 369948"/>
                <a:gd name="connsiteY5" fmla="*/ 13961 h 612424"/>
                <a:gd name="connsiteX6" fmla="*/ 300147 w 369948"/>
                <a:gd name="connsiteY6" fmla="*/ 607274 h 612424"/>
                <a:gd name="connsiteX7" fmla="*/ 355988 w 369948"/>
                <a:gd name="connsiteY7" fmla="*/ 300148 h 612424"/>
                <a:gd name="connsiteX8" fmla="*/ 369948 w 369948"/>
                <a:gd name="connsiteY8" fmla="*/ 265247 h 6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948" h="612424">
                  <a:moveTo>
                    <a:pt x="0" y="335048"/>
                  </a:moveTo>
                  <a:cubicBezTo>
                    <a:pt x="16868" y="148910"/>
                    <a:pt x="33737" y="-37227"/>
                    <a:pt x="48861" y="6981"/>
                  </a:cubicBezTo>
                  <a:cubicBezTo>
                    <a:pt x="63985" y="51189"/>
                    <a:pt x="73292" y="601457"/>
                    <a:pt x="90742" y="600294"/>
                  </a:cubicBezTo>
                  <a:cubicBezTo>
                    <a:pt x="108192" y="599131"/>
                    <a:pt x="137276" y="1164"/>
                    <a:pt x="153563" y="1"/>
                  </a:cubicBezTo>
                  <a:cubicBezTo>
                    <a:pt x="169850" y="-1162"/>
                    <a:pt x="171014" y="590987"/>
                    <a:pt x="188464" y="593314"/>
                  </a:cubicBezTo>
                  <a:cubicBezTo>
                    <a:pt x="205915" y="595641"/>
                    <a:pt x="239652" y="11634"/>
                    <a:pt x="258266" y="13961"/>
                  </a:cubicBezTo>
                  <a:cubicBezTo>
                    <a:pt x="276880" y="16288"/>
                    <a:pt x="283860" y="559576"/>
                    <a:pt x="300147" y="607274"/>
                  </a:cubicBezTo>
                  <a:cubicBezTo>
                    <a:pt x="316434" y="654972"/>
                    <a:pt x="344355" y="357152"/>
                    <a:pt x="355988" y="300148"/>
                  </a:cubicBezTo>
                  <a:cubicBezTo>
                    <a:pt x="367621" y="243144"/>
                    <a:pt x="368784" y="254195"/>
                    <a:pt x="369948" y="26524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096279" y="3508310"/>
              <a:ext cx="368535" cy="1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17704" y="3096445"/>
              <a:ext cx="1779517" cy="1477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917704" y="2612555"/>
              <a:ext cx="0" cy="485367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768503" y="2040175"/>
              <a:ext cx="15415" cy="576045"/>
            </a:xfrm>
            <a:prstGeom prst="line">
              <a:avLst/>
            </a:prstGeom>
            <a:ln w="38100">
              <a:solidFill>
                <a:srgbClr val="92D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776211" y="2045500"/>
              <a:ext cx="1736917" cy="2657"/>
            </a:xfrm>
            <a:prstGeom prst="line">
              <a:avLst/>
            </a:prstGeom>
            <a:ln w="38100">
              <a:solidFill>
                <a:srgbClr val="92D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72298" y="3567861"/>
              <a:ext cx="1553695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1600" dirty="0">
                  <a:solidFill>
                    <a:srgbClr val="FFC000"/>
                  </a:solidFill>
                </a:rPr>
                <a:t>Waveform Signal</a:t>
              </a:r>
              <a:endParaRPr lang="zh-TW" altLang="en-US" sz="1600" dirty="0" err="1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3952" y="2768540"/>
              <a:ext cx="408766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TSN</a:t>
              </a:r>
              <a:endParaRPr lang="zh-TW" altLang="en-US" sz="1600" dirty="0" err="1">
                <a:solidFill>
                  <a:srgbClr val="00B0F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63311" y="1716708"/>
              <a:ext cx="613951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1600" dirty="0">
                  <a:solidFill>
                    <a:srgbClr val="92D050"/>
                  </a:solidFill>
                </a:rPr>
                <a:t>EPICS</a:t>
              </a:r>
              <a:endParaRPr lang="zh-TW" altLang="en-US" sz="1600" dirty="0" err="1">
                <a:solidFill>
                  <a:srgbClr val="92D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33" y="1242966"/>
            <a:ext cx="1069200" cy="106920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7" idx="2"/>
          </p:cNvCxnSpPr>
          <p:nvPr/>
        </p:nvCxnSpPr>
        <p:spPr>
          <a:xfrm flipH="1" flipV="1">
            <a:off x="2768503" y="2310371"/>
            <a:ext cx="4704330" cy="179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72833" y="2134227"/>
            <a:ext cx="1" cy="19397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2431" y="2299722"/>
            <a:ext cx="105958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SystemLink</a:t>
            </a:r>
            <a:endParaRPr lang="zh-TW" altLang="en-US" sz="1600" dirty="0" err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4B0556-0B9B-4FD4-B61A-09A23265308C}"/>
              </a:ext>
            </a:extLst>
          </p:cNvPr>
          <p:cNvSpPr/>
          <p:nvPr/>
        </p:nvSpPr>
        <p:spPr>
          <a:xfrm>
            <a:off x="1659277" y="4483505"/>
            <a:ext cx="31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https://imgur.com/a/uWLs8F2</a:t>
            </a:r>
          </a:p>
        </p:txBody>
      </p:sp>
    </p:spTree>
    <p:extLst>
      <p:ext uri="{BB962C8B-B14F-4D97-AF65-F5344CB8AC3E}">
        <p14:creationId xmlns:p14="http://schemas.microsoft.com/office/powerpoint/2010/main" val="37722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8C81-B68F-4ADB-963A-F8810E37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Web UI (</a:t>
            </a:r>
            <a:r>
              <a:rPr lang="en-US" altLang="zh-TW" dirty="0" err="1"/>
              <a:t>Systemlink</a:t>
            </a:r>
            <a:r>
              <a:rPr lang="en-US" altLang="zh-TW" dirty="0"/>
              <a:t> Dashboard)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6487A-508C-4B78-A213-347F9D73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097280"/>
            <a:ext cx="4450152" cy="3601907"/>
          </a:xfrm>
          <a:prstGeom prst="rect">
            <a:avLst/>
          </a:prstGeom>
        </p:spPr>
      </p:pic>
      <p:pic>
        <p:nvPicPr>
          <p:cNvPr id="2050" name="Picture 2" descr="Image result for chrome">
            <a:extLst>
              <a:ext uri="{FF2B5EF4-FFF2-40B4-BE49-F238E27FC236}">
                <a16:creationId xmlns:a16="http://schemas.microsoft.com/office/drawing/2014/main" id="{B0E91954-0AFE-4816-B10C-52656588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57" y="2476500"/>
            <a:ext cx="3659116" cy="22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3458C-02E0-4B1F-9F60-20269296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28" y="2946501"/>
            <a:ext cx="1941513" cy="154348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1DDFA90-2F57-40CE-B654-985DD93D9594}"/>
              </a:ext>
            </a:extLst>
          </p:cNvPr>
          <p:cNvSpPr/>
          <p:nvPr/>
        </p:nvSpPr>
        <p:spPr>
          <a:xfrm>
            <a:off x="4957517" y="3535361"/>
            <a:ext cx="396240" cy="2324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652E2-63AD-4692-82A8-E87BD2E4AC09}"/>
              </a:ext>
            </a:extLst>
          </p:cNvPr>
          <p:cNvSpPr txBox="1"/>
          <p:nvPr/>
        </p:nvSpPr>
        <p:spPr>
          <a:xfrm>
            <a:off x="6816090" y="1128470"/>
            <a:ext cx="27813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1100" dirty="0"/>
              <a:t>Install </a:t>
            </a:r>
            <a:r>
              <a:rPr lang="en-US" altLang="zh-TW" sz="1100" dirty="0" err="1"/>
              <a:t>Systemlink</a:t>
            </a:r>
            <a:r>
              <a:rPr lang="en-US" altLang="zh-TW" sz="1100" dirty="0"/>
              <a:t> Server on PC	</a:t>
            </a:r>
            <a:endParaRPr lang="zh-TW" altLang="en-US" sz="1100" dirty="0" err="1"/>
          </a:p>
        </p:txBody>
      </p:sp>
      <p:pic>
        <p:nvPicPr>
          <p:cNvPr id="10" name="Picture 2" descr="Image result for laptop">
            <a:extLst>
              <a:ext uri="{FF2B5EF4-FFF2-40B4-BE49-F238E27FC236}">
                <a16:creationId xmlns:a16="http://schemas.microsoft.com/office/drawing/2014/main" id="{04AE4950-D5E8-4593-A68C-BB31EBDF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68" y="245419"/>
            <a:ext cx="1260472" cy="94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46229"/>
      </p:ext>
    </p:extLst>
  </p:cSld>
  <p:clrMapOvr>
    <a:masterClrMapping/>
  </p:clrMapOvr>
</p:sld>
</file>

<file path=ppt/theme/theme1.xml><?xml version="1.0" encoding="utf-8"?>
<a:theme xmlns:a="http://schemas.openxmlformats.org/drawingml/2006/main" name="NI Them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Theme" id="{5063D917-0AAD-466D-90CB-792702D03792}" vid="{3708BCC0-9501-48D4-A6C2-1E0EFE27015D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579</TotalTime>
  <Words>152</Words>
  <Application>Microsoft Office PowerPoint</Application>
  <PresentationFormat>如螢幕大小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Helvetica Neue Light</vt:lpstr>
      <vt:lpstr>黑体</vt:lpstr>
      <vt:lpstr>Univers LT Std 45 Light</vt:lpstr>
      <vt:lpstr>微軟正黑體</vt:lpstr>
      <vt:lpstr>Arial</vt:lpstr>
      <vt:lpstr>Wingdings</vt:lpstr>
      <vt:lpstr>NI Theme</vt:lpstr>
      <vt:lpstr>Confidential_Corporate Template_2017</vt:lpstr>
      <vt:lpstr>Customer Confidential_Corporate Template_2017</vt:lpstr>
      <vt:lpstr>PowerPoint 簡報</vt:lpstr>
      <vt:lpstr>1. TSN sync between cRIO and cDAQ</vt:lpstr>
      <vt:lpstr>Download Code from here:</vt:lpstr>
      <vt:lpstr>2. EPICS I/O Server communication (LV DSC)</vt:lpstr>
      <vt:lpstr>PowerPoint 簡報</vt:lpstr>
      <vt:lpstr>3. Web UI (Systemlink Dashboard)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Wu(Wei-Han Wu)</dc:creator>
  <cp:lastModifiedBy>Chun-I Fang</cp:lastModifiedBy>
  <cp:revision>15</cp:revision>
  <dcterms:created xsi:type="dcterms:W3CDTF">2018-10-01T01:49:15Z</dcterms:created>
  <dcterms:modified xsi:type="dcterms:W3CDTF">2018-10-04T07:41:07Z</dcterms:modified>
</cp:coreProperties>
</file>