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111dad9a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111dad9a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111dad9a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111dad9a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111dad9a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111dad9a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11dad9a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111dad9a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111dad9a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111dad9a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11dad9a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11dad9a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111dad9a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111dad9a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111dad9a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111dad9a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111dad9a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111dad9a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111dad9a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111dad9a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111dad9a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111dad9a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imitless-basin-60883.herokuapp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331775"/>
            <a:ext cx="5034000" cy="17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SurroudSound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Improving music sharing at events and public venues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5977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Joshua Guinness, Ming Huang, Daksh Patel, Bill Sun</a:t>
            </a:r>
            <a:endParaRPr sz="18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777" y="701375"/>
            <a:ext cx="2342275" cy="23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9675" y="3363950"/>
            <a:ext cx="613425" cy="15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accomplished and learned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Proud of creating something while utilising technology we have never seen before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how to interface with APIs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Deeper understanding of Javascript and React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 not underestimate time and tasks!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Seamless location based switching and database logging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Voting for the next song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Host would be able to decide what songs to omit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</a:t>
            </a:r>
            <a:r>
              <a:rPr lang="en" sz="1800"/>
              <a:t>oth the host and client to see the playlist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749" y="1318650"/>
            <a:ext cx="3065575" cy="30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7650" y="652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450" y="1331800"/>
            <a:ext cx="3873701" cy="27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76425" y="1492525"/>
            <a:ext cx="4494300" cy="28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Improve music / playlist sharing through a platform so more people can hear their favourite songs in public places or at events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be used at events such as dance parties, formals, weddings, and proms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be used at public spaces such as malls, supermarkets, and gyms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67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Highlight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591675" y="1447425"/>
            <a:ext cx="7688700" cy="31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Client Side:</a:t>
            </a:r>
            <a:endParaRPr b="1" sz="1800"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Connected to Spotify and allows our app to collect users’ tokens, userIDs, emails, and top played songs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Common songs have a higher chance of being played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Host Side:</a:t>
            </a:r>
            <a:endParaRPr b="1" sz="1800"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host can see the list of popular songs in the vicinity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Ability to adjust radius of detection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They can ultimately decide what song to play next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575" y="24203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Overview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574050" y="2078875"/>
            <a:ext cx="7844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React Native and Node.js front-end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Spotify API for retrieving user info and getting top songs from each user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Built-in libraries for location services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API wrapper to integrate back-end into front-end</a:t>
            </a:r>
            <a:endParaRPr sz="1800"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MongoDB</a:t>
            </a:r>
            <a:r>
              <a:rPr lang="en" sz="1800"/>
              <a:t> database connected to the app via Postman API</a:t>
            </a:r>
            <a:endParaRPr sz="180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388" y="496300"/>
            <a:ext cx="2304425" cy="3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9376" y="155750"/>
            <a:ext cx="1876500" cy="114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1650" y="1287713"/>
            <a:ext cx="2197976" cy="5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6">
            <a:alphaModFix/>
          </a:blip>
          <a:srcRect b="32613" l="0" r="0" t="31225"/>
          <a:stretch/>
        </p:blipFill>
        <p:spPr>
          <a:xfrm>
            <a:off x="4683339" y="1089800"/>
            <a:ext cx="1876500" cy="678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7">
            <a:alphaModFix/>
          </a:blip>
          <a:srcRect b="16212" l="28108" r="7759" t="31938"/>
          <a:stretch/>
        </p:blipFill>
        <p:spPr>
          <a:xfrm>
            <a:off x="7049375" y="3465600"/>
            <a:ext cx="1940250" cy="94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0"/>
            <a:ext cx="289177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124" y="25"/>
            <a:ext cx="2891751" cy="5143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2250" y="25"/>
            <a:ext cx="2891751" cy="514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75"/>
            <a:ext cx="289176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125" y="25"/>
            <a:ext cx="2891751" cy="514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2249" y="0"/>
            <a:ext cx="2891751" cy="514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Spotify API: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https://limitless-basin-60883.herokuapp.com</a:t>
            </a:r>
            <a:r>
              <a:rPr lang="en" sz="1800"/>
              <a:t> </a:t>
            </a:r>
            <a:endParaRPr sz="1800"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App: On Expo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was Built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Planning: Narrowed down the functionalities and APIs needed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Divide and conquer: Front-end, APIs, location, and back-end database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Integration and debugging: Staged between different subtasks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1952575"/>
            <a:ext cx="7973100" cy="25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of us were new to the technologies used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Idea turned out to be a lot more challenging than initially thought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Many hours spent reading tutorials, understanding syntax, and fixing bugs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Compatibility concerns between APIs and libraries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Immense number of random errors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Single update pushing back development for many hours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