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 id="298" r:id="rId9"/>
    <p:sldId id="299" r:id="rId10"/>
    <p:sldId id="300" r:id="rId11"/>
    <p:sldId id="30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F627ED-A304-4697-8C44-18E45D3D2B1A}" type="doc">
      <dgm:prSet loTypeId="urn:microsoft.com/office/officeart/2016/7/layout/HexagonTimeline" loCatId="process" qsTypeId="urn:microsoft.com/office/officeart/2005/8/quickstyle/simple2" qsCatId="simple" csTypeId="urn:microsoft.com/office/officeart/2005/8/colors/accent1_2" csCatId="accent1" phldr="1"/>
      <dgm:spPr/>
      <dgm:t>
        <a:bodyPr/>
        <a:lstStyle/>
        <a:p>
          <a:endParaRPr lang="en-US"/>
        </a:p>
      </dgm:t>
    </dgm:pt>
    <dgm:pt modelId="{E5E4D699-C3CF-4415-B32C-A18B48AFE2A3}">
      <dgm:prSet/>
      <dgm:spPr/>
      <dgm:t>
        <a:bodyPr/>
        <a:lstStyle/>
        <a:p>
          <a:r>
            <a:rPr lang="en-US" dirty="0"/>
            <a:t>2015</a:t>
          </a:r>
        </a:p>
      </dgm:t>
    </dgm:pt>
    <dgm:pt modelId="{C7C70553-EB1A-4554-849D-8153CC4AFCEB}" type="parTrans" cxnId="{A2DF84EA-DA42-4F03-BD6F-8E8D9966CB10}">
      <dgm:prSet/>
      <dgm:spPr/>
      <dgm:t>
        <a:bodyPr/>
        <a:lstStyle/>
        <a:p>
          <a:endParaRPr lang="en-US"/>
        </a:p>
      </dgm:t>
    </dgm:pt>
    <dgm:pt modelId="{61990FFE-20A5-4112-BACD-16BA28C36EBA}" type="sibTrans" cxnId="{A2DF84EA-DA42-4F03-BD6F-8E8D9966CB10}">
      <dgm:prSet/>
      <dgm:spPr/>
      <dgm:t>
        <a:bodyPr/>
        <a:lstStyle/>
        <a:p>
          <a:endParaRPr lang="en-US"/>
        </a:p>
      </dgm:t>
    </dgm:pt>
    <dgm:pt modelId="{9DB38719-EEF9-4638-91CE-8E8C646CC524}">
      <dgm:prSet/>
      <dgm:spPr/>
      <dgm:t>
        <a:bodyPr/>
        <a:lstStyle/>
        <a:p>
          <a:r>
            <a:rPr lang="en-US" dirty="0"/>
            <a:t>Lorem ipsum dolor sit amet</a:t>
          </a:r>
        </a:p>
      </dgm:t>
    </dgm:pt>
    <dgm:pt modelId="{2D70C797-29DD-498F-9D71-4F6A2362408D}" type="parTrans" cxnId="{82C2E40D-9BC0-4ADA-915E-708000D2737D}">
      <dgm:prSet/>
      <dgm:spPr/>
      <dgm:t>
        <a:bodyPr/>
        <a:lstStyle/>
        <a:p>
          <a:endParaRPr lang="en-US"/>
        </a:p>
      </dgm:t>
    </dgm:pt>
    <dgm:pt modelId="{B8EFC625-D79E-4B16-A077-46ABEB1913DC}" type="sibTrans" cxnId="{82C2E40D-9BC0-4ADA-915E-708000D2737D}">
      <dgm:prSet/>
      <dgm:spPr/>
      <dgm:t>
        <a:bodyPr/>
        <a:lstStyle/>
        <a:p>
          <a:endParaRPr lang="en-US"/>
        </a:p>
      </dgm:t>
    </dgm:pt>
    <dgm:pt modelId="{5FC34D3A-C8D4-483C-8695-507470E74D50}">
      <dgm:prSet/>
      <dgm:spPr/>
      <dgm:t>
        <a:bodyPr/>
        <a:lstStyle/>
        <a:p>
          <a:r>
            <a:rPr lang="en-US" dirty="0"/>
            <a:t>2016</a:t>
          </a:r>
        </a:p>
      </dgm:t>
    </dgm:pt>
    <dgm:pt modelId="{9978A89C-C2F1-4241-807C-13619E6D6376}" type="parTrans" cxnId="{277179CE-E2F5-4733-8D23-9E37CACB7B9E}">
      <dgm:prSet/>
      <dgm:spPr/>
      <dgm:t>
        <a:bodyPr/>
        <a:lstStyle/>
        <a:p>
          <a:endParaRPr lang="en-US"/>
        </a:p>
      </dgm:t>
    </dgm:pt>
    <dgm:pt modelId="{1DECF9F5-40C0-4379-BCCE-7BCAAD54807B}" type="sibTrans" cxnId="{277179CE-E2F5-4733-8D23-9E37CACB7B9E}">
      <dgm:prSet/>
      <dgm:spPr/>
      <dgm:t>
        <a:bodyPr/>
        <a:lstStyle/>
        <a:p>
          <a:endParaRPr lang="en-US"/>
        </a:p>
      </dgm:t>
    </dgm:pt>
    <dgm:pt modelId="{C057D6ED-8F49-42DC-B8A7-C07F68F0F734}">
      <dgm:prSet/>
      <dgm:spPr/>
      <dgm:t>
        <a:bodyPr/>
        <a:lstStyle/>
        <a:p>
          <a:r>
            <a:rPr lang="en-US" dirty="0"/>
            <a:t>Lorem ipsum dolor sit amet</a:t>
          </a:r>
        </a:p>
      </dgm:t>
    </dgm:pt>
    <dgm:pt modelId="{131D11D9-3030-4E3B-8F84-0108E6497B2A}" type="parTrans" cxnId="{FB0FA082-3950-4822-951F-05A1A9548F18}">
      <dgm:prSet/>
      <dgm:spPr/>
      <dgm:t>
        <a:bodyPr/>
        <a:lstStyle/>
        <a:p>
          <a:endParaRPr lang="en-US"/>
        </a:p>
      </dgm:t>
    </dgm:pt>
    <dgm:pt modelId="{6E885013-4246-43E1-A818-2251A99C8FD2}" type="sibTrans" cxnId="{FB0FA082-3950-4822-951F-05A1A9548F18}">
      <dgm:prSet/>
      <dgm:spPr/>
      <dgm:t>
        <a:bodyPr/>
        <a:lstStyle/>
        <a:p>
          <a:endParaRPr lang="en-US"/>
        </a:p>
      </dgm:t>
    </dgm:pt>
    <dgm:pt modelId="{9845D52A-E054-4EB0-A5A3-32AE7DC6D645}">
      <dgm:prSet/>
      <dgm:spPr/>
      <dgm:t>
        <a:bodyPr/>
        <a:lstStyle/>
        <a:p>
          <a:r>
            <a:rPr lang="en-US" dirty="0"/>
            <a:t>2017</a:t>
          </a:r>
        </a:p>
      </dgm:t>
    </dgm:pt>
    <dgm:pt modelId="{952EE001-86C3-4022-96EE-ABDB540B8A78}" type="parTrans" cxnId="{B04C6215-C46D-4282-963F-02A26E25C8AB}">
      <dgm:prSet/>
      <dgm:spPr/>
      <dgm:t>
        <a:bodyPr/>
        <a:lstStyle/>
        <a:p>
          <a:endParaRPr lang="en-US"/>
        </a:p>
      </dgm:t>
    </dgm:pt>
    <dgm:pt modelId="{796364FD-7651-493A-AEE5-8DD45DF8EEAC}" type="sibTrans" cxnId="{B04C6215-C46D-4282-963F-02A26E25C8AB}">
      <dgm:prSet/>
      <dgm:spPr/>
      <dgm:t>
        <a:bodyPr/>
        <a:lstStyle/>
        <a:p>
          <a:endParaRPr lang="en-US"/>
        </a:p>
      </dgm:t>
    </dgm:pt>
    <dgm:pt modelId="{566C4A8F-CE66-4FF5-AF11-6C385F74A275}">
      <dgm:prSet/>
      <dgm:spPr/>
      <dgm:t>
        <a:bodyPr/>
        <a:lstStyle/>
        <a:p>
          <a:r>
            <a:rPr lang="en-US" dirty="0"/>
            <a:t>Lorem ipsum dolor sit amet</a:t>
          </a:r>
        </a:p>
      </dgm:t>
    </dgm:pt>
    <dgm:pt modelId="{375C5A5E-5F04-4FE8-98F8-795867C18A18}" type="parTrans" cxnId="{66E8CE3C-459F-4648-B4D7-5039298A0E92}">
      <dgm:prSet/>
      <dgm:spPr/>
      <dgm:t>
        <a:bodyPr/>
        <a:lstStyle/>
        <a:p>
          <a:endParaRPr lang="en-US"/>
        </a:p>
      </dgm:t>
    </dgm:pt>
    <dgm:pt modelId="{E74B8A5E-78D9-4E5B-86E1-203DE271581F}" type="sibTrans" cxnId="{66E8CE3C-459F-4648-B4D7-5039298A0E92}">
      <dgm:prSet/>
      <dgm:spPr/>
      <dgm:t>
        <a:bodyPr/>
        <a:lstStyle/>
        <a:p>
          <a:endParaRPr lang="en-US"/>
        </a:p>
      </dgm:t>
    </dgm:pt>
    <dgm:pt modelId="{9AC77E87-FC4D-4F04-889B-73358514DC0D}">
      <dgm:prSet/>
      <dgm:spPr/>
      <dgm:t>
        <a:bodyPr/>
        <a:lstStyle/>
        <a:p>
          <a:r>
            <a:rPr lang="en-US" dirty="0"/>
            <a:t>2018</a:t>
          </a:r>
        </a:p>
      </dgm:t>
    </dgm:pt>
    <dgm:pt modelId="{B29F90F6-921F-42B9-A496-5D121F61821E}" type="parTrans" cxnId="{04774158-8FAB-47B4-A2EE-D3D3A7E958BE}">
      <dgm:prSet/>
      <dgm:spPr/>
      <dgm:t>
        <a:bodyPr/>
        <a:lstStyle/>
        <a:p>
          <a:endParaRPr lang="en-US"/>
        </a:p>
      </dgm:t>
    </dgm:pt>
    <dgm:pt modelId="{3A77AB9A-DF29-465E-A0A5-D4FA3D0C537F}" type="sibTrans" cxnId="{04774158-8FAB-47B4-A2EE-D3D3A7E958BE}">
      <dgm:prSet/>
      <dgm:spPr/>
      <dgm:t>
        <a:bodyPr/>
        <a:lstStyle/>
        <a:p>
          <a:endParaRPr lang="en-US"/>
        </a:p>
      </dgm:t>
    </dgm:pt>
    <dgm:pt modelId="{C2F0E5C9-2943-4A9B-872F-ECF6B159E9F4}">
      <dgm:prSet/>
      <dgm:spPr/>
      <dgm:t>
        <a:bodyPr/>
        <a:lstStyle/>
        <a:p>
          <a:r>
            <a:rPr lang="en-US" dirty="0"/>
            <a:t>Lorem ipsum dolor sit amet</a:t>
          </a:r>
        </a:p>
      </dgm:t>
    </dgm:pt>
    <dgm:pt modelId="{8FBB852D-32B7-4273-9DE3-951F1CFE69EC}" type="parTrans" cxnId="{F7608388-5A1F-4FE9-96E5-520EA7B1F725}">
      <dgm:prSet/>
      <dgm:spPr/>
      <dgm:t>
        <a:bodyPr/>
        <a:lstStyle/>
        <a:p>
          <a:endParaRPr lang="en-US"/>
        </a:p>
      </dgm:t>
    </dgm:pt>
    <dgm:pt modelId="{1A62CB6F-38D7-44F2-AFAB-0C4382E3DA24}" type="sibTrans" cxnId="{F7608388-5A1F-4FE9-96E5-520EA7B1F725}">
      <dgm:prSet/>
      <dgm:spPr/>
      <dgm:t>
        <a:bodyPr/>
        <a:lstStyle/>
        <a:p>
          <a:endParaRPr lang="en-US"/>
        </a:p>
      </dgm:t>
    </dgm:pt>
    <dgm:pt modelId="{0580C383-85A3-425E-A44E-5E7306FF943E}" type="pres">
      <dgm:prSet presAssocID="{08F627ED-A304-4697-8C44-18E45D3D2B1A}" presName="Name0" presStyleCnt="0">
        <dgm:presLayoutVars>
          <dgm:chMax/>
          <dgm:chPref/>
          <dgm:animLvl val="lvl"/>
        </dgm:presLayoutVars>
      </dgm:prSet>
      <dgm:spPr/>
    </dgm:pt>
    <dgm:pt modelId="{78B1F1D9-D4A1-4078-8320-A9F734DAF01D}" type="pres">
      <dgm:prSet presAssocID="{E5E4D699-C3CF-4415-B32C-A18B48AFE2A3}" presName="composite" presStyleCnt="0"/>
      <dgm:spPr/>
    </dgm:pt>
    <dgm:pt modelId="{556899F1-13C2-441E-879C-8B5F26234632}" type="pres">
      <dgm:prSet presAssocID="{E5E4D699-C3CF-4415-B32C-A18B48AFE2A3}" presName="Parent1" presStyleLbl="alignNode1" presStyleIdx="0" presStyleCnt="4">
        <dgm:presLayoutVars>
          <dgm:chMax val="1"/>
          <dgm:chPref val="1"/>
          <dgm:bulletEnabled val="1"/>
        </dgm:presLayoutVars>
      </dgm:prSet>
      <dgm:spPr/>
    </dgm:pt>
    <dgm:pt modelId="{3F8C8DF1-69FF-4267-9807-429FE1F669A4}" type="pres">
      <dgm:prSet presAssocID="{E5E4D699-C3CF-4415-B32C-A18B48AFE2A3}" presName="Childtext1" presStyleLbl="revTx" presStyleIdx="0" presStyleCnt="4">
        <dgm:presLayoutVars>
          <dgm:chMax val="0"/>
          <dgm:chPref val="0"/>
          <dgm:bulletEnabled/>
        </dgm:presLayoutVars>
      </dgm:prSet>
      <dgm:spPr/>
    </dgm:pt>
    <dgm:pt modelId="{7CD542A5-A839-406E-A09D-761397CD34CA}" type="pres">
      <dgm:prSet presAssocID="{E5E4D699-C3CF-4415-B32C-A18B48AFE2A3}" presName="ConnectLine" presStyleLbl="sibTrans1D1" presStyleIdx="0" presStyleCnt="4"/>
      <dgm:spPr>
        <a:noFill/>
        <a:ln w="12700" cap="flat" cmpd="sng" algn="ctr">
          <a:solidFill>
            <a:schemeClr val="accent1">
              <a:hueOff val="0"/>
              <a:satOff val="0"/>
              <a:lumOff val="0"/>
              <a:alphaOff val="0"/>
            </a:schemeClr>
          </a:solidFill>
          <a:prstDash val="dash"/>
        </a:ln>
        <a:effectLst/>
      </dgm:spPr>
    </dgm:pt>
    <dgm:pt modelId="{8EAC9032-35F1-40A2-BA92-FC6DD5F3161F}" type="pres">
      <dgm:prSet presAssocID="{E5E4D699-C3CF-4415-B32C-A18B48AFE2A3}" presName="ConnectLineEnd" presStyleLbl="node1" presStyleIdx="0" presStyleCnt="4"/>
      <dgm:spPr/>
    </dgm:pt>
    <dgm:pt modelId="{CF11A881-B1B6-4E4B-9AB0-2514A9285EBA}" type="pres">
      <dgm:prSet presAssocID="{E5E4D699-C3CF-4415-B32C-A18B48AFE2A3}" presName="EmptyPane" presStyleCnt="0"/>
      <dgm:spPr/>
    </dgm:pt>
    <dgm:pt modelId="{0EDA1889-E3C7-4C7B-AA49-EF34A4D5D342}" type="pres">
      <dgm:prSet presAssocID="{61990FFE-20A5-4112-BACD-16BA28C36EBA}" presName="spaceBetweenRectangles" presStyleLbl="fgAcc1" presStyleIdx="0" presStyleCnt="3"/>
      <dgm:spPr/>
    </dgm:pt>
    <dgm:pt modelId="{AF022427-467C-44D2-B19C-073E877201DB}" type="pres">
      <dgm:prSet presAssocID="{5FC34D3A-C8D4-483C-8695-507470E74D50}" presName="composite" presStyleCnt="0"/>
      <dgm:spPr/>
    </dgm:pt>
    <dgm:pt modelId="{63AECF3B-25CA-476D-B7CA-904B4760CF3F}" type="pres">
      <dgm:prSet presAssocID="{5FC34D3A-C8D4-483C-8695-507470E74D50}" presName="Parent1" presStyleLbl="alignNode1" presStyleIdx="1" presStyleCnt="4">
        <dgm:presLayoutVars>
          <dgm:chMax val="1"/>
          <dgm:chPref val="1"/>
          <dgm:bulletEnabled val="1"/>
        </dgm:presLayoutVars>
      </dgm:prSet>
      <dgm:spPr/>
    </dgm:pt>
    <dgm:pt modelId="{7197D426-886B-449E-A886-FD13F5E0AC97}" type="pres">
      <dgm:prSet presAssocID="{5FC34D3A-C8D4-483C-8695-507470E74D50}" presName="Childtext1" presStyleLbl="revTx" presStyleIdx="1" presStyleCnt="4">
        <dgm:presLayoutVars>
          <dgm:chMax val="0"/>
          <dgm:chPref val="0"/>
          <dgm:bulletEnabled/>
        </dgm:presLayoutVars>
      </dgm:prSet>
      <dgm:spPr/>
    </dgm:pt>
    <dgm:pt modelId="{B9D6C9D4-469A-4107-97AE-8C43EA5CB946}" type="pres">
      <dgm:prSet presAssocID="{5FC34D3A-C8D4-483C-8695-507470E74D50}" presName="ConnectLine" presStyleLbl="sibTrans1D1" presStyleIdx="1" presStyleCnt="4"/>
      <dgm:spPr>
        <a:noFill/>
        <a:ln w="12700" cap="flat" cmpd="sng" algn="ctr">
          <a:solidFill>
            <a:schemeClr val="accent1">
              <a:hueOff val="0"/>
              <a:satOff val="0"/>
              <a:lumOff val="0"/>
              <a:alphaOff val="0"/>
            </a:schemeClr>
          </a:solidFill>
          <a:prstDash val="dash"/>
        </a:ln>
        <a:effectLst/>
      </dgm:spPr>
    </dgm:pt>
    <dgm:pt modelId="{C1BEC2C0-22DD-44C4-AAFC-5C26B7685EF4}" type="pres">
      <dgm:prSet presAssocID="{5FC34D3A-C8D4-483C-8695-507470E74D50}" presName="ConnectLineEnd" presStyleLbl="node1" presStyleIdx="1" presStyleCnt="4"/>
      <dgm:spPr/>
    </dgm:pt>
    <dgm:pt modelId="{AC3D3D7F-40C6-4526-8B59-8E5946ACD3E0}" type="pres">
      <dgm:prSet presAssocID="{5FC34D3A-C8D4-483C-8695-507470E74D50}" presName="EmptyPane" presStyleCnt="0"/>
      <dgm:spPr/>
    </dgm:pt>
    <dgm:pt modelId="{1E3B17F3-BEE3-4918-AC1A-690DF45EE902}" type="pres">
      <dgm:prSet presAssocID="{1DECF9F5-40C0-4379-BCCE-7BCAAD54807B}" presName="spaceBetweenRectangles" presStyleLbl="fgAcc1" presStyleIdx="1" presStyleCnt="3"/>
      <dgm:spPr/>
    </dgm:pt>
    <dgm:pt modelId="{D1770950-AE34-40D9-810A-BC109B39D24D}" type="pres">
      <dgm:prSet presAssocID="{9845D52A-E054-4EB0-A5A3-32AE7DC6D645}" presName="composite" presStyleCnt="0"/>
      <dgm:spPr/>
    </dgm:pt>
    <dgm:pt modelId="{BF256D98-0EB6-41C8-AEED-E83691475757}" type="pres">
      <dgm:prSet presAssocID="{9845D52A-E054-4EB0-A5A3-32AE7DC6D645}" presName="Parent1" presStyleLbl="alignNode1" presStyleIdx="2" presStyleCnt="4">
        <dgm:presLayoutVars>
          <dgm:chMax val="1"/>
          <dgm:chPref val="1"/>
          <dgm:bulletEnabled val="1"/>
        </dgm:presLayoutVars>
      </dgm:prSet>
      <dgm:spPr/>
    </dgm:pt>
    <dgm:pt modelId="{DEDEAEC8-775B-4A0E-BDF8-C0B5BC0821DF}" type="pres">
      <dgm:prSet presAssocID="{9845D52A-E054-4EB0-A5A3-32AE7DC6D645}" presName="Childtext1" presStyleLbl="revTx" presStyleIdx="2" presStyleCnt="4">
        <dgm:presLayoutVars>
          <dgm:chMax val="0"/>
          <dgm:chPref val="0"/>
          <dgm:bulletEnabled/>
        </dgm:presLayoutVars>
      </dgm:prSet>
      <dgm:spPr/>
    </dgm:pt>
    <dgm:pt modelId="{D59E0661-D3C3-4072-9F55-5F1D1C88A7C9}" type="pres">
      <dgm:prSet presAssocID="{9845D52A-E054-4EB0-A5A3-32AE7DC6D645}" presName="ConnectLine" presStyleLbl="sibTrans1D1" presStyleIdx="2" presStyleCnt="4"/>
      <dgm:spPr>
        <a:noFill/>
        <a:ln w="12700" cap="flat" cmpd="sng" algn="ctr">
          <a:solidFill>
            <a:schemeClr val="accent1">
              <a:hueOff val="0"/>
              <a:satOff val="0"/>
              <a:lumOff val="0"/>
              <a:alphaOff val="0"/>
            </a:schemeClr>
          </a:solidFill>
          <a:prstDash val="dash"/>
        </a:ln>
        <a:effectLst/>
      </dgm:spPr>
    </dgm:pt>
    <dgm:pt modelId="{4A753F44-E78B-4293-B0C7-6430408A43FA}" type="pres">
      <dgm:prSet presAssocID="{9845D52A-E054-4EB0-A5A3-32AE7DC6D645}" presName="ConnectLineEnd" presStyleLbl="node1" presStyleIdx="2" presStyleCnt="4"/>
      <dgm:spPr/>
    </dgm:pt>
    <dgm:pt modelId="{40AE410E-3FB3-4E51-8DE0-EDECFB7DA049}" type="pres">
      <dgm:prSet presAssocID="{9845D52A-E054-4EB0-A5A3-32AE7DC6D645}" presName="EmptyPane" presStyleCnt="0"/>
      <dgm:spPr/>
    </dgm:pt>
    <dgm:pt modelId="{601495B8-8CCC-4CA7-9BCE-B7441480B866}" type="pres">
      <dgm:prSet presAssocID="{796364FD-7651-493A-AEE5-8DD45DF8EEAC}" presName="spaceBetweenRectangles" presStyleLbl="fgAcc1" presStyleIdx="2" presStyleCnt="3"/>
      <dgm:spPr/>
    </dgm:pt>
    <dgm:pt modelId="{5B34DA1A-FC3A-4252-92D3-378DC0EC0FE5}" type="pres">
      <dgm:prSet presAssocID="{9AC77E87-FC4D-4F04-889B-73358514DC0D}" presName="composite" presStyleCnt="0"/>
      <dgm:spPr/>
    </dgm:pt>
    <dgm:pt modelId="{2167599F-F719-471E-A82D-5E79BEF908F2}" type="pres">
      <dgm:prSet presAssocID="{9AC77E87-FC4D-4F04-889B-73358514DC0D}" presName="Parent1" presStyleLbl="alignNode1" presStyleIdx="3" presStyleCnt="4">
        <dgm:presLayoutVars>
          <dgm:chMax val="1"/>
          <dgm:chPref val="1"/>
          <dgm:bulletEnabled val="1"/>
        </dgm:presLayoutVars>
      </dgm:prSet>
      <dgm:spPr/>
    </dgm:pt>
    <dgm:pt modelId="{BFDCC47A-3FE9-44B5-9256-8406C22486BA}" type="pres">
      <dgm:prSet presAssocID="{9AC77E87-FC4D-4F04-889B-73358514DC0D}" presName="Childtext1" presStyleLbl="revTx" presStyleIdx="3" presStyleCnt="4">
        <dgm:presLayoutVars>
          <dgm:chMax val="0"/>
          <dgm:chPref val="0"/>
          <dgm:bulletEnabled/>
        </dgm:presLayoutVars>
      </dgm:prSet>
      <dgm:spPr/>
    </dgm:pt>
    <dgm:pt modelId="{DF12EC0F-ABC1-486B-A916-C06438CBEF0F}" type="pres">
      <dgm:prSet presAssocID="{9AC77E87-FC4D-4F04-889B-73358514DC0D}" presName="ConnectLine" presStyleLbl="sibTrans1D1" presStyleIdx="3" presStyleCnt="4"/>
      <dgm:spPr>
        <a:noFill/>
        <a:ln w="12700" cap="flat" cmpd="sng" algn="ctr">
          <a:solidFill>
            <a:schemeClr val="accent1">
              <a:hueOff val="0"/>
              <a:satOff val="0"/>
              <a:lumOff val="0"/>
              <a:alphaOff val="0"/>
            </a:schemeClr>
          </a:solidFill>
          <a:prstDash val="dash"/>
        </a:ln>
        <a:effectLst/>
      </dgm:spPr>
    </dgm:pt>
    <dgm:pt modelId="{140BD0F3-FA93-4CE5-A91C-40B9CBAA8403}" type="pres">
      <dgm:prSet presAssocID="{9AC77E87-FC4D-4F04-889B-73358514DC0D}" presName="ConnectLineEnd" presStyleLbl="node1" presStyleIdx="3" presStyleCnt="4"/>
      <dgm:spPr/>
    </dgm:pt>
    <dgm:pt modelId="{D3810F1D-4B00-48FE-B4C9-510F3F52C1C3}" type="pres">
      <dgm:prSet presAssocID="{9AC77E87-FC4D-4F04-889B-73358514DC0D}" presName="EmptyPane" presStyleCnt="0"/>
      <dgm:spPr/>
    </dgm:pt>
  </dgm:ptLst>
  <dgm:cxnLst>
    <dgm:cxn modelId="{82C2E40D-9BC0-4ADA-915E-708000D2737D}" srcId="{E5E4D699-C3CF-4415-B32C-A18B48AFE2A3}" destId="{9DB38719-EEF9-4638-91CE-8E8C646CC524}" srcOrd="0" destOrd="0" parTransId="{2D70C797-29DD-498F-9D71-4F6A2362408D}" sibTransId="{B8EFC625-D79E-4B16-A077-46ABEB1913DC}"/>
    <dgm:cxn modelId="{6E1E710E-5FCE-4A3A-BCC2-57EE88D2B611}" type="presOf" srcId="{9845D52A-E054-4EB0-A5A3-32AE7DC6D645}" destId="{BF256D98-0EB6-41C8-AEED-E83691475757}" srcOrd="0" destOrd="0" presId="urn:microsoft.com/office/officeart/2016/7/layout/HexagonTimeline"/>
    <dgm:cxn modelId="{B04C6215-C46D-4282-963F-02A26E25C8AB}" srcId="{08F627ED-A304-4697-8C44-18E45D3D2B1A}" destId="{9845D52A-E054-4EB0-A5A3-32AE7DC6D645}" srcOrd="2" destOrd="0" parTransId="{952EE001-86C3-4022-96EE-ABDB540B8A78}" sibTransId="{796364FD-7651-493A-AEE5-8DD45DF8EEAC}"/>
    <dgm:cxn modelId="{0BBE1328-2BDE-48E8-8607-729E9AD5CC15}" type="presOf" srcId="{9DB38719-EEF9-4638-91CE-8E8C646CC524}" destId="{3F8C8DF1-69FF-4267-9807-429FE1F669A4}" srcOrd="0" destOrd="0" presId="urn:microsoft.com/office/officeart/2016/7/layout/HexagonTimeline"/>
    <dgm:cxn modelId="{BD204A29-3AE9-4D43-8D20-E6691DA3D10E}" type="presOf" srcId="{566C4A8F-CE66-4FF5-AF11-6C385F74A275}" destId="{DEDEAEC8-775B-4A0E-BDF8-C0B5BC0821DF}" srcOrd="0" destOrd="0" presId="urn:microsoft.com/office/officeart/2016/7/layout/HexagonTimeline"/>
    <dgm:cxn modelId="{C5D8602B-517E-43E4-BD3A-FC1FECDD1246}" type="presOf" srcId="{08F627ED-A304-4697-8C44-18E45D3D2B1A}" destId="{0580C383-85A3-425E-A44E-5E7306FF943E}" srcOrd="0" destOrd="0" presId="urn:microsoft.com/office/officeart/2016/7/layout/HexagonTimeline"/>
    <dgm:cxn modelId="{66E8CE3C-459F-4648-B4D7-5039298A0E92}" srcId="{9845D52A-E054-4EB0-A5A3-32AE7DC6D645}" destId="{566C4A8F-CE66-4FF5-AF11-6C385F74A275}" srcOrd="0" destOrd="0" parTransId="{375C5A5E-5F04-4FE8-98F8-795867C18A18}" sibTransId="{E74B8A5E-78D9-4E5B-86E1-203DE271581F}"/>
    <dgm:cxn modelId="{6D67163F-4880-4E0E-B95A-F0DDE2AB3673}" type="presOf" srcId="{C2F0E5C9-2943-4A9B-872F-ECF6B159E9F4}" destId="{BFDCC47A-3FE9-44B5-9256-8406C22486BA}" srcOrd="0" destOrd="0" presId="urn:microsoft.com/office/officeart/2016/7/layout/HexagonTimeline"/>
    <dgm:cxn modelId="{04774158-8FAB-47B4-A2EE-D3D3A7E958BE}" srcId="{08F627ED-A304-4697-8C44-18E45D3D2B1A}" destId="{9AC77E87-FC4D-4F04-889B-73358514DC0D}" srcOrd="3" destOrd="0" parTransId="{B29F90F6-921F-42B9-A496-5D121F61821E}" sibTransId="{3A77AB9A-DF29-465E-A0A5-D4FA3D0C537F}"/>
    <dgm:cxn modelId="{FF79A57F-A2E9-483E-AD10-5F90BB6D9BFF}" type="presOf" srcId="{5FC34D3A-C8D4-483C-8695-507470E74D50}" destId="{63AECF3B-25CA-476D-B7CA-904B4760CF3F}" srcOrd="0" destOrd="0" presId="urn:microsoft.com/office/officeart/2016/7/layout/HexagonTimeline"/>
    <dgm:cxn modelId="{FB0FA082-3950-4822-951F-05A1A9548F18}" srcId="{5FC34D3A-C8D4-483C-8695-507470E74D50}" destId="{C057D6ED-8F49-42DC-B8A7-C07F68F0F734}" srcOrd="0" destOrd="0" parTransId="{131D11D9-3030-4E3B-8F84-0108E6497B2A}" sibTransId="{6E885013-4246-43E1-A818-2251A99C8FD2}"/>
    <dgm:cxn modelId="{F7608388-5A1F-4FE9-96E5-520EA7B1F725}" srcId="{9AC77E87-FC4D-4F04-889B-73358514DC0D}" destId="{C2F0E5C9-2943-4A9B-872F-ECF6B159E9F4}" srcOrd="0" destOrd="0" parTransId="{8FBB852D-32B7-4273-9DE3-951F1CFE69EC}" sibTransId="{1A62CB6F-38D7-44F2-AFAB-0C4382E3DA24}"/>
    <dgm:cxn modelId="{A6BB1BBC-671E-4B35-937E-DD6E947B3158}" type="presOf" srcId="{C057D6ED-8F49-42DC-B8A7-C07F68F0F734}" destId="{7197D426-886B-449E-A886-FD13F5E0AC97}" srcOrd="0" destOrd="0" presId="urn:microsoft.com/office/officeart/2016/7/layout/HexagonTimeline"/>
    <dgm:cxn modelId="{EBF452CA-3471-43AB-ACE9-A8D1E3C66270}" type="presOf" srcId="{E5E4D699-C3CF-4415-B32C-A18B48AFE2A3}" destId="{556899F1-13C2-441E-879C-8B5F26234632}" srcOrd="0" destOrd="0" presId="urn:microsoft.com/office/officeart/2016/7/layout/HexagonTimeline"/>
    <dgm:cxn modelId="{277179CE-E2F5-4733-8D23-9E37CACB7B9E}" srcId="{08F627ED-A304-4697-8C44-18E45D3D2B1A}" destId="{5FC34D3A-C8D4-483C-8695-507470E74D50}" srcOrd="1" destOrd="0" parTransId="{9978A89C-C2F1-4241-807C-13619E6D6376}" sibTransId="{1DECF9F5-40C0-4379-BCCE-7BCAAD54807B}"/>
    <dgm:cxn modelId="{D83265D3-E692-4137-90D3-748CD191DC94}" type="presOf" srcId="{9AC77E87-FC4D-4F04-889B-73358514DC0D}" destId="{2167599F-F719-471E-A82D-5E79BEF908F2}" srcOrd="0" destOrd="0" presId="urn:microsoft.com/office/officeart/2016/7/layout/HexagonTimeline"/>
    <dgm:cxn modelId="{A2DF84EA-DA42-4F03-BD6F-8E8D9966CB10}" srcId="{08F627ED-A304-4697-8C44-18E45D3D2B1A}" destId="{E5E4D699-C3CF-4415-B32C-A18B48AFE2A3}" srcOrd="0" destOrd="0" parTransId="{C7C70553-EB1A-4554-849D-8153CC4AFCEB}" sibTransId="{61990FFE-20A5-4112-BACD-16BA28C36EBA}"/>
    <dgm:cxn modelId="{F6B66A9F-F428-4AD7-99F8-E293C148ADA4}" type="presParOf" srcId="{0580C383-85A3-425E-A44E-5E7306FF943E}" destId="{78B1F1D9-D4A1-4078-8320-A9F734DAF01D}" srcOrd="0" destOrd="0" presId="urn:microsoft.com/office/officeart/2016/7/layout/HexagonTimeline"/>
    <dgm:cxn modelId="{F8D9346E-E7B0-4A3E-A3E5-66D91A5BB4EF}" type="presParOf" srcId="{78B1F1D9-D4A1-4078-8320-A9F734DAF01D}" destId="{556899F1-13C2-441E-879C-8B5F26234632}" srcOrd="0" destOrd="0" presId="urn:microsoft.com/office/officeart/2016/7/layout/HexagonTimeline"/>
    <dgm:cxn modelId="{1F4BFCED-49A0-470B-807C-94766C1A6E88}" type="presParOf" srcId="{78B1F1D9-D4A1-4078-8320-A9F734DAF01D}" destId="{3F8C8DF1-69FF-4267-9807-429FE1F669A4}" srcOrd="1" destOrd="0" presId="urn:microsoft.com/office/officeart/2016/7/layout/HexagonTimeline"/>
    <dgm:cxn modelId="{453F1C98-FCC0-488D-9610-0BEFFADC7BBD}" type="presParOf" srcId="{78B1F1D9-D4A1-4078-8320-A9F734DAF01D}" destId="{7CD542A5-A839-406E-A09D-761397CD34CA}" srcOrd="2" destOrd="0" presId="urn:microsoft.com/office/officeart/2016/7/layout/HexagonTimeline"/>
    <dgm:cxn modelId="{1D60F2B8-EC42-4898-9347-2E9FEA726633}" type="presParOf" srcId="{78B1F1D9-D4A1-4078-8320-A9F734DAF01D}" destId="{8EAC9032-35F1-40A2-BA92-FC6DD5F3161F}" srcOrd="3" destOrd="0" presId="urn:microsoft.com/office/officeart/2016/7/layout/HexagonTimeline"/>
    <dgm:cxn modelId="{0C4C8501-E8D0-4411-8A38-A7BBFDB0E499}" type="presParOf" srcId="{78B1F1D9-D4A1-4078-8320-A9F734DAF01D}" destId="{CF11A881-B1B6-4E4B-9AB0-2514A9285EBA}" srcOrd="4" destOrd="0" presId="urn:microsoft.com/office/officeart/2016/7/layout/HexagonTimeline"/>
    <dgm:cxn modelId="{1070EAB3-C0F2-4158-9934-A96BE7D30CD9}" type="presParOf" srcId="{0580C383-85A3-425E-A44E-5E7306FF943E}" destId="{0EDA1889-E3C7-4C7B-AA49-EF34A4D5D342}" srcOrd="1" destOrd="0" presId="urn:microsoft.com/office/officeart/2016/7/layout/HexagonTimeline"/>
    <dgm:cxn modelId="{FFEB116A-0DE3-4720-BD99-8ABC77BD1C02}" type="presParOf" srcId="{0580C383-85A3-425E-A44E-5E7306FF943E}" destId="{AF022427-467C-44D2-B19C-073E877201DB}" srcOrd="2" destOrd="0" presId="urn:microsoft.com/office/officeart/2016/7/layout/HexagonTimeline"/>
    <dgm:cxn modelId="{9EF28E46-6E27-4C18-BDF8-0BFCC94FA57E}" type="presParOf" srcId="{AF022427-467C-44D2-B19C-073E877201DB}" destId="{63AECF3B-25CA-476D-B7CA-904B4760CF3F}" srcOrd="0" destOrd="0" presId="urn:microsoft.com/office/officeart/2016/7/layout/HexagonTimeline"/>
    <dgm:cxn modelId="{E6ED1BB3-E46F-42D9-9458-24DED11FEC07}" type="presParOf" srcId="{AF022427-467C-44D2-B19C-073E877201DB}" destId="{7197D426-886B-449E-A886-FD13F5E0AC97}" srcOrd="1" destOrd="0" presId="urn:microsoft.com/office/officeart/2016/7/layout/HexagonTimeline"/>
    <dgm:cxn modelId="{FECFBD0C-B248-4FB1-86E5-D192B987C2F5}" type="presParOf" srcId="{AF022427-467C-44D2-B19C-073E877201DB}" destId="{B9D6C9D4-469A-4107-97AE-8C43EA5CB946}" srcOrd="2" destOrd="0" presId="urn:microsoft.com/office/officeart/2016/7/layout/HexagonTimeline"/>
    <dgm:cxn modelId="{B645B247-C944-4B53-A533-FC70B88844CA}" type="presParOf" srcId="{AF022427-467C-44D2-B19C-073E877201DB}" destId="{C1BEC2C0-22DD-44C4-AAFC-5C26B7685EF4}" srcOrd="3" destOrd="0" presId="urn:microsoft.com/office/officeart/2016/7/layout/HexagonTimeline"/>
    <dgm:cxn modelId="{EFEB0104-9BE6-4BE6-8CA4-080E4EC1D796}" type="presParOf" srcId="{AF022427-467C-44D2-B19C-073E877201DB}" destId="{AC3D3D7F-40C6-4526-8B59-8E5946ACD3E0}" srcOrd="4" destOrd="0" presId="urn:microsoft.com/office/officeart/2016/7/layout/HexagonTimeline"/>
    <dgm:cxn modelId="{30813E9F-92FE-457F-A798-34AED8C14747}" type="presParOf" srcId="{0580C383-85A3-425E-A44E-5E7306FF943E}" destId="{1E3B17F3-BEE3-4918-AC1A-690DF45EE902}" srcOrd="3" destOrd="0" presId="urn:microsoft.com/office/officeart/2016/7/layout/HexagonTimeline"/>
    <dgm:cxn modelId="{BFE8FC82-748F-4007-B16A-8ADD470E5CE8}" type="presParOf" srcId="{0580C383-85A3-425E-A44E-5E7306FF943E}" destId="{D1770950-AE34-40D9-810A-BC109B39D24D}" srcOrd="4" destOrd="0" presId="urn:microsoft.com/office/officeart/2016/7/layout/HexagonTimeline"/>
    <dgm:cxn modelId="{DFBD7509-815F-4FB8-A809-02375B172794}" type="presParOf" srcId="{D1770950-AE34-40D9-810A-BC109B39D24D}" destId="{BF256D98-0EB6-41C8-AEED-E83691475757}" srcOrd="0" destOrd="0" presId="urn:microsoft.com/office/officeart/2016/7/layout/HexagonTimeline"/>
    <dgm:cxn modelId="{0C3DD67A-9FDC-4E90-B290-3282E9CF1422}" type="presParOf" srcId="{D1770950-AE34-40D9-810A-BC109B39D24D}" destId="{DEDEAEC8-775B-4A0E-BDF8-C0B5BC0821DF}" srcOrd="1" destOrd="0" presId="urn:microsoft.com/office/officeart/2016/7/layout/HexagonTimeline"/>
    <dgm:cxn modelId="{DE943765-9F2B-414A-B8D6-82E9446F1B9C}" type="presParOf" srcId="{D1770950-AE34-40D9-810A-BC109B39D24D}" destId="{D59E0661-D3C3-4072-9F55-5F1D1C88A7C9}" srcOrd="2" destOrd="0" presId="urn:microsoft.com/office/officeart/2016/7/layout/HexagonTimeline"/>
    <dgm:cxn modelId="{8BCF504B-2DB1-409E-91C5-1930DC978596}" type="presParOf" srcId="{D1770950-AE34-40D9-810A-BC109B39D24D}" destId="{4A753F44-E78B-4293-B0C7-6430408A43FA}" srcOrd="3" destOrd="0" presId="urn:microsoft.com/office/officeart/2016/7/layout/HexagonTimeline"/>
    <dgm:cxn modelId="{D5E0E930-6D1D-4CA3-9410-1B7166E1ECE6}" type="presParOf" srcId="{D1770950-AE34-40D9-810A-BC109B39D24D}" destId="{40AE410E-3FB3-4E51-8DE0-EDECFB7DA049}" srcOrd="4" destOrd="0" presId="urn:microsoft.com/office/officeart/2016/7/layout/HexagonTimeline"/>
    <dgm:cxn modelId="{91F94770-C15E-4938-B10F-2A7CBA135758}" type="presParOf" srcId="{0580C383-85A3-425E-A44E-5E7306FF943E}" destId="{601495B8-8CCC-4CA7-9BCE-B7441480B866}" srcOrd="5" destOrd="0" presId="urn:microsoft.com/office/officeart/2016/7/layout/HexagonTimeline"/>
    <dgm:cxn modelId="{D2F630C4-800F-4F2C-96C2-5FAC8C3DDA3F}" type="presParOf" srcId="{0580C383-85A3-425E-A44E-5E7306FF943E}" destId="{5B34DA1A-FC3A-4252-92D3-378DC0EC0FE5}" srcOrd="6" destOrd="0" presId="urn:microsoft.com/office/officeart/2016/7/layout/HexagonTimeline"/>
    <dgm:cxn modelId="{42E56619-0899-4F93-AA04-6B89D6E75EE2}" type="presParOf" srcId="{5B34DA1A-FC3A-4252-92D3-378DC0EC0FE5}" destId="{2167599F-F719-471E-A82D-5E79BEF908F2}" srcOrd="0" destOrd="0" presId="urn:microsoft.com/office/officeart/2016/7/layout/HexagonTimeline"/>
    <dgm:cxn modelId="{CC8BB429-1C1D-41D0-9C32-118F0D311091}" type="presParOf" srcId="{5B34DA1A-FC3A-4252-92D3-378DC0EC0FE5}" destId="{BFDCC47A-3FE9-44B5-9256-8406C22486BA}" srcOrd="1" destOrd="0" presId="urn:microsoft.com/office/officeart/2016/7/layout/HexagonTimeline"/>
    <dgm:cxn modelId="{4363C672-AA2C-4885-821C-BF5619A95076}" type="presParOf" srcId="{5B34DA1A-FC3A-4252-92D3-378DC0EC0FE5}" destId="{DF12EC0F-ABC1-486B-A916-C06438CBEF0F}" srcOrd="2" destOrd="0" presId="urn:microsoft.com/office/officeart/2016/7/layout/HexagonTimeline"/>
    <dgm:cxn modelId="{F95F8B9A-6966-4FC1-9D25-C6B1B1EDE017}" type="presParOf" srcId="{5B34DA1A-FC3A-4252-92D3-378DC0EC0FE5}" destId="{140BD0F3-FA93-4CE5-A91C-40B9CBAA8403}" srcOrd="3" destOrd="0" presId="urn:microsoft.com/office/officeart/2016/7/layout/HexagonTimeline"/>
    <dgm:cxn modelId="{C6E7CA53-3FC8-438D-A502-77876C4B69E0}" type="presParOf" srcId="{5B34DA1A-FC3A-4252-92D3-378DC0EC0FE5}" destId="{D3810F1D-4B00-48FE-B4C9-510F3F52C1C3}"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EAA6EB-186D-4E84-84EB-A0BFD1EE9AD6}"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IN"/>
        </a:p>
      </dgm:t>
    </dgm:pt>
    <dgm:pt modelId="{1F04EE00-7CC1-49E3-8887-FBA419054879}">
      <dgm:prSet phldrT="[Text]">
        <dgm:style>
          <a:lnRef idx="0">
            <a:scrgbClr r="0" g="0" b="0"/>
          </a:lnRef>
          <a:fillRef idx="0">
            <a:scrgbClr r="0" g="0" b="0"/>
          </a:fillRef>
          <a:effectRef idx="0">
            <a:scrgbClr r="0" g="0" b="0"/>
          </a:effectRef>
          <a:fontRef idx="minor">
            <a:schemeClr val="lt1"/>
          </a:fontRef>
        </dgm:style>
      </dgm:prSet>
      <dgm:spPr>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dgm:spPr>
      <dgm:t>
        <a:bodyPr/>
        <a:lstStyle/>
        <a:p>
          <a:r>
            <a:rPr lang="en-IN" dirty="0"/>
            <a:t>API layer</a:t>
          </a:r>
        </a:p>
      </dgm:t>
    </dgm:pt>
    <dgm:pt modelId="{AE55AB19-C61D-4C8B-BABC-EF39E5B63BCD}" type="parTrans" cxnId="{F931C5DF-632F-41A8-A387-5811F5828A87}">
      <dgm:prSet/>
      <dgm:spPr/>
      <dgm:t>
        <a:bodyPr/>
        <a:lstStyle/>
        <a:p>
          <a:endParaRPr lang="en-IN"/>
        </a:p>
      </dgm:t>
    </dgm:pt>
    <dgm:pt modelId="{CF549E73-4AB5-4B4C-A7CC-6E9E6C0D6631}" type="sibTrans" cxnId="{F931C5DF-632F-41A8-A387-5811F5828A87}">
      <dgm:prSet/>
      <dgm:spPr/>
      <dgm:t>
        <a:bodyPr/>
        <a:lstStyle/>
        <a:p>
          <a:endParaRPr lang="en-IN"/>
        </a:p>
      </dgm:t>
    </dgm:pt>
    <dgm:pt modelId="{669A7EDA-BBE9-4417-A9E0-68BAD4FA855C}">
      <dgm:prSet phldrT="[Text]">
        <dgm:style>
          <a:lnRef idx="0">
            <a:scrgbClr r="0" g="0" b="0"/>
          </a:lnRef>
          <a:fillRef idx="0">
            <a:scrgbClr r="0" g="0" b="0"/>
          </a:fillRef>
          <a:effectRef idx="0">
            <a:scrgbClr r="0" g="0" b="0"/>
          </a:effectRef>
          <a:fontRef idx="minor">
            <a:schemeClr val="lt1"/>
          </a:fontRef>
        </dgm:style>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dgm:spPr>
      <dgm:t>
        <a:bodyPr/>
        <a:lstStyle/>
        <a:p>
          <a:r>
            <a:rPr lang="en-IN" dirty="0"/>
            <a:t>Use API’s like Wikipedia API and Google search API to get URLs</a:t>
          </a:r>
        </a:p>
      </dgm:t>
    </dgm:pt>
    <dgm:pt modelId="{70DDF9AD-E35F-4E07-B6C1-6B54C93D3CA7}" type="parTrans" cxnId="{84F7F737-DA70-451D-AF5A-84556FD448A9}">
      <dgm:prSet/>
      <dgm:spPr/>
      <dgm:t>
        <a:bodyPr/>
        <a:lstStyle/>
        <a:p>
          <a:endParaRPr lang="en-IN"/>
        </a:p>
      </dgm:t>
    </dgm:pt>
    <dgm:pt modelId="{1346E4D9-6689-491E-89AF-34C7F7BC6C9A}" type="sibTrans" cxnId="{84F7F737-DA70-451D-AF5A-84556FD448A9}">
      <dgm:prSet/>
      <dgm:spPr/>
      <dgm:t>
        <a:bodyPr/>
        <a:lstStyle/>
        <a:p>
          <a:endParaRPr lang="en-IN"/>
        </a:p>
      </dgm:t>
    </dgm:pt>
    <dgm:pt modelId="{D2F0B432-DF12-4D18-89C3-907D92768F6B}">
      <dgm:prSet phldrT="[Text]">
        <dgm:style>
          <a:lnRef idx="0">
            <a:scrgbClr r="0" g="0" b="0"/>
          </a:lnRef>
          <a:fillRef idx="0">
            <a:scrgbClr r="0" g="0" b="0"/>
          </a:fillRef>
          <a:effectRef idx="0">
            <a:scrgbClr r="0" g="0" b="0"/>
          </a:effectRef>
          <a:fontRef idx="minor">
            <a:schemeClr val="lt1"/>
          </a:fontRef>
        </dgm:style>
      </dgm:prSet>
      <dgm:spPr>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dgm:spPr>
      <dgm:t>
        <a:bodyPr/>
        <a:lstStyle/>
        <a:p>
          <a:r>
            <a:rPr lang="en-IN" dirty="0"/>
            <a:t>Content extraction</a:t>
          </a:r>
        </a:p>
      </dgm:t>
    </dgm:pt>
    <dgm:pt modelId="{C15CECDC-99D0-4806-933A-65A057267D91}" type="parTrans" cxnId="{B851958A-8233-4E0D-B4CE-7D788BF3D2C9}">
      <dgm:prSet/>
      <dgm:spPr/>
      <dgm:t>
        <a:bodyPr/>
        <a:lstStyle/>
        <a:p>
          <a:endParaRPr lang="en-IN"/>
        </a:p>
      </dgm:t>
    </dgm:pt>
    <dgm:pt modelId="{226B6E19-8370-44C3-A811-BADD0886C29F}" type="sibTrans" cxnId="{B851958A-8233-4E0D-B4CE-7D788BF3D2C9}">
      <dgm:prSet/>
      <dgm:spPr/>
      <dgm:t>
        <a:bodyPr/>
        <a:lstStyle/>
        <a:p>
          <a:endParaRPr lang="en-IN"/>
        </a:p>
      </dgm:t>
    </dgm:pt>
    <dgm:pt modelId="{4B8C7604-87B0-4FFA-9705-243D09B02FB1}">
      <dgm:prSet phldrT="[Text]">
        <dgm:style>
          <a:lnRef idx="0">
            <a:scrgbClr r="0" g="0" b="0"/>
          </a:lnRef>
          <a:fillRef idx="0">
            <a:scrgbClr r="0" g="0" b="0"/>
          </a:fillRef>
          <a:effectRef idx="0">
            <a:scrgbClr r="0" g="0" b="0"/>
          </a:effectRef>
          <a:fontRef idx="minor">
            <a:schemeClr val="lt1"/>
          </a:fontRef>
        </dgm:style>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dgm:spPr>
      <dgm:t>
        <a:bodyPr/>
        <a:lstStyle/>
        <a:p>
          <a:r>
            <a:rPr lang="en-IN" dirty="0"/>
            <a:t>Using the URLs, tools like Beautiful soup are used to parse the website for content. Other tools like newspaper3k and readability can help to extract only the required data excluding elements like adds and images.</a:t>
          </a:r>
        </a:p>
      </dgm:t>
    </dgm:pt>
    <dgm:pt modelId="{A7D95125-5D7E-4FB9-8487-D1DF40AE0C05}" type="parTrans" cxnId="{1F85ED19-F4F3-4A7C-B384-D07AEE526486}">
      <dgm:prSet/>
      <dgm:spPr/>
      <dgm:t>
        <a:bodyPr/>
        <a:lstStyle/>
        <a:p>
          <a:endParaRPr lang="en-IN"/>
        </a:p>
      </dgm:t>
    </dgm:pt>
    <dgm:pt modelId="{F3A5CD2D-A0A1-42BE-8490-644DC1AF9F4B}" type="sibTrans" cxnId="{1F85ED19-F4F3-4A7C-B384-D07AEE526486}">
      <dgm:prSet/>
      <dgm:spPr/>
      <dgm:t>
        <a:bodyPr/>
        <a:lstStyle/>
        <a:p>
          <a:endParaRPr lang="en-IN"/>
        </a:p>
      </dgm:t>
    </dgm:pt>
    <dgm:pt modelId="{60DA44CB-42A0-4555-B26D-7F9F8FB48DA4}">
      <dgm:prSet phldrT="[Text]">
        <dgm:style>
          <a:lnRef idx="0">
            <a:scrgbClr r="0" g="0" b="0"/>
          </a:lnRef>
          <a:fillRef idx="0">
            <a:scrgbClr r="0" g="0" b="0"/>
          </a:fillRef>
          <a:effectRef idx="0">
            <a:scrgbClr r="0" g="0" b="0"/>
          </a:effectRef>
          <a:fontRef idx="minor">
            <a:schemeClr val="lt1"/>
          </a:fontRef>
        </dgm:style>
      </dgm:prSet>
      <dgm:spPr>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dgm:spPr>
      <dgm:t>
        <a:bodyPr/>
        <a:lstStyle/>
        <a:p>
          <a:r>
            <a:rPr lang="en-IN" dirty="0"/>
            <a:t>Quality filtering</a:t>
          </a:r>
        </a:p>
      </dgm:t>
    </dgm:pt>
    <dgm:pt modelId="{9B1B216F-8850-45B9-A54C-7816E2581BAA}" type="parTrans" cxnId="{B164E32C-237A-4ED3-81A8-04255FE14CF2}">
      <dgm:prSet/>
      <dgm:spPr/>
      <dgm:t>
        <a:bodyPr/>
        <a:lstStyle/>
        <a:p>
          <a:endParaRPr lang="en-IN"/>
        </a:p>
      </dgm:t>
    </dgm:pt>
    <dgm:pt modelId="{5351516B-2734-4681-B2FB-B25964961084}" type="sibTrans" cxnId="{B164E32C-237A-4ED3-81A8-04255FE14CF2}">
      <dgm:prSet/>
      <dgm:spPr/>
      <dgm:t>
        <a:bodyPr/>
        <a:lstStyle/>
        <a:p>
          <a:endParaRPr lang="en-IN"/>
        </a:p>
      </dgm:t>
    </dgm:pt>
    <dgm:pt modelId="{AB3C634B-6DFC-4542-A156-413324F57EDE}">
      <dgm:prSet phldrT="[Text]">
        <dgm:style>
          <a:lnRef idx="0">
            <a:scrgbClr r="0" g="0" b="0"/>
          </a:lnRef>
          <a:fillRef idx="0">
            <a:scrgbClr r="0" g="0" b="0"/>
          </a:fillRef>
          <a:effectRef idx="0">
            <a:scrgbClr r="0" g="0" b="0"/>
          </a:effectRef>
          <a:fontRef idx="minor">
            <a:schemeClr val="lt1"/>
          </a:fontRef>
        </dgm:style>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dgm:spPr>
      <dgm:t>
        <a:bodyPr/>
        <a:lstStyle/>
        <a:p>
          <a:r>
            <a:rPr lang="en-IN" dirty="0"/>
            <a:t>Content scoring is implemented to filter out low-quality and duplicate content. </a:t>
          </a:r>
        </a:p>
      </dgm:t>
    </dgm:pt>
    <dgm:pt modelId="{660B17D2-D348-4427-AA82-9C5D50BF3F90}" type="parTrans" cxnId="{2771E533-C16D-4B94-8547-1606AC20C746}">
      <dgm:prSet/>
      <dgm:spPr/>
      <dgm:t>
        <a:bodyPr/>
        <a:lstStyle/>
        <a:p>
          <a:endParaRPr lang="en-IN"/>
        </a:p>
      </dgm:t>
    </dgm:pt>
    <dgm:pt modelId="{80638D4C-AE7A-4205-87BC-20549EA7EEA4}" type="sibTrans" cxnId="{2771E533-C16D-4B94-8547-1606AC20C746}">
      <dgm:prSet/>
      <dgm:spPr/>
      <dgm:t>
        <a:bodyPr/>
        <a:lstStyle/>
        <a:p>
          <a:endParaRPr lang="en-IN"/>
        </a:p>
      </dgm:t>
    </dgm:pt>
    <dgm:pt modelId="{91A3FE57-EC7E-4B76-B412-361061509C5A}">
      <dgm:prSet phldrT="[Text]">
        <dgm:style>
          <a:lnRef idx="0">
            <a:scrgbClr r="0" g="0" b="0"/>
          </a:lnRef>
          <a:fillRef idx="0">
            <a:scrgbClr r="0" g="0" b="0"/>
          </a:fillRef>
          <a:effectRef idx="0">
            <a:scrgbClr r="0" g="0" b="0"/>
          </a:effectRef>
          <a:fontRef idx="minor">
            <a:schemeClr val="lt1"/>
          </a:fontRef>
        </dgm:style>
      </dgm:prSet>
      <dgm:spPr>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dgm:spPr>
      <dgm:t>
        <a:bodyPr/>
        <a:lstStyle/>
        <a:p>
          <a:r>
            <a:rPr lang="en-IN" dirty="0"/>
            <a:t>Information synthesis</a:t>
          </a:r>
        </a:p>
      </dgm:t>
    </dgm:pt>
    <dgm:pt modelId="{A62E477A-D2D5-40DF-A3D1-D1EBE50750A5}" type="parTrans" cxnId="{CED666BA-2F5B-4C37-B75B-E6287A4CFF9C}">
      <dgm:prSet/>
      <dgm:spPr/>
      <dgm:t>
        <a:bodyPr/>
        <a:lstStyle/>
        <a:p>
          <a:endParaRPr lang="en-IN"/>
        </a:p>
      </dgm:t>
    </dgm:pt>
    <dgm:pt modelId="{DBEA97B8-D307-4658-8027-9A3E8763A99D}" type="sibTrans" cxnId="{CED666BA-2F5B-4C37-B75B-E6287A4CFF9C}">
      <dgm:prSet/>
      <dgm:spPr/>
      <dgm:t>
        <a:bodyPr/>
        <a:lstStyle/>
        <a:p>
          <a:endParaRPr lang="en-IN"/>
        </a:p>
      </dgm:t>
    </dgm:pt>
    <dgm:pt modelId="{3B70DCEE-5666-4DD6-B9AE-F73B886032E3}">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dgm:spPr>
      <dgm:t>
        <a:bodyPr/>
        <a:lstStyle/>
        <a:p>
          <a:r>
            <a:rPr lang="en-IN" dirty="0"/>
            <a:t>The extracted information is summarized and structured using an LLM.</a:t>
          </a:r>
        </a:p>
      </dgm:t>
    </dgm:pt>
    <dgm:pt modelId="{D2DFEC26-7A0A-4EEE-A4A6-3EA8BAD0393E}" type="parTrans" cxnId="{95AA3D9F-1DDE-49BD-AE10-2D32F62D24CC}">
      <dgm:prSet/>
      <dgm:spPr/>
      <dgm:t>
        <a:bodyPr/>
        <a:lstStyle/>
        <a:p>
          <a:endParaRPr lang="en-IN"/>
        </a:p>
      </dgm:t>
    </dgm:pt>
    <dgm:pt modelId="{2E8DEF89-AF27-40E7-8951-3BDDCCB52849}" type="sibTrans" cxnId="{95AA3D9F-1DDE-49BD-AE10-2D32F62D24CC}">
      <dgm:prSet/>
      <dgm:spPr/>
      <dgm:t>
        <a:bodyPr/>
        <a:lstStyle/>
        <a:p>
          <a:endParaRPr lang="en-IN"/>
        </a:p>
      </dgm:t>
    </dgm:pt>
    <dgm:pt modelId="{096D8349-DDF0-4FBF-820A-EB8EEBEB57D2}">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dgm:spPr>
      <dgm:t>
        <a:bodyPr/>
        <a:lstStyle/>
        <a:p>
          <a:r>
            <a:rPr lang="en-IN" dirty="0"/>
            <a:t>This is done on the top-ranked content.</a:t>
          </a:r>
        </a:p>
      </dgm:t>
    </dgm:pt>
    <dgm:pt modelId="{469C0A03-BBB9-4B7A-A9E5-B62161B1F891}" type="parTrans" cxnId="{2381A209-E829-4A2A-B189-24CEE7746E5C}">
      <dgm:prSet/>
      <dgm:spPr/>
      <dgm:t>
        <a:bodyPr/>
        <a:lstStyle/>
        <a:p>
          <a:endParaRPr lang="en-IN"/>
        </a:p>
      </dgm:t>
    </dgm:pt>
    <dgm:pt modelId="{61BEFD89-8C2F-4383-8FF7-3DEE74A3C3DD}" type="sibTrans" cxnId="{2381A209-E829-4A2A-B189-24CEE7746E5C}">
      <dgm:prSet/>
      <dgm:spPr/>
      <dgm:t>
        <a:bodyPr/>
        <a:lstStyle/>
        <a:p>
          <a:endParaRPr lang="en-IN"/>
        </a:p>
      </dgm:t>
    </dgm:pt>
    <dgm:pt modelId="{B6871EA4-1EF1-4B9D-A9A0-B1528641B9EC}">
      <dgm:prSet phldrT="[Text]">
        <dgm:style>
          <a:lnRef idx="0">
            <a:scrgbClr r="0" g="0" b="0"/>
          </a:lnRef>
          <a:fillRef idx="0">
            <a:scrgbClr r="0" g="0" b="0"/>
          </a:fillRef>
          <a:effectRef idx="0">
            <a:scrgbClr r="0" g="0" b="0"/>
          </a:effectRef>
          <a:fontRef idx="minor">
            <a:schemeClr val="lt1"/>
          </a:fontRef>
        </dgm:style>
      </dgm:prSe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dgm:spPr>
      <dgm:t>
        <a:bodyPr/>
        <a:lstStyle/>
        <a:p>
          <a:r>
            <a:rPr lang="en-IN" dirty="0"/>
            <a:t>This can be done using source credibility, relevance measures, recency.</a:t>
          </a:r>
        </a:p>
      </dgm:t>
    </dgm:pt>
    <dgm:pt modelId="{813D06D5-41AB-4F42-9FAB-DEFC1B3FA2EA}" type="parTrans" cxnId="{A19E1F6E-44DE-44C0-B12E-5B88E9FD8B7B}">
      <dgm:prSet/>
      <dgm:spPr/>
      <dgm:t>
        <a:bodyPr/>
        <a:lstStyle/>
        <a:p>
          <a:endParaRPr lang="en-IN"/>
        </a:p>
      </dgm:t>
    </dgm:pt>
    <dgm:pt modelId="{7F2AE8D6-3FF1-4DD8-A68B-28E6949559B6}" type="sibTrans" cxnId="{A19E1F6E-44DE-44C0-B12E-5B88E9FD8B7B}">
      <dgm:prSet/>
      <dgm:spPr/>
      <dgm:t>
        <a:bodyPr/>
        <a:lstStyle/>
        <a:p>
          <a:endParaRPr lang="en-IN"/>
        </a:p>
      </dgm:t>
    </dgm:pt>
    <dgm:pt modelId="{CB83669C-E971-4473-94F1-180ABCF6117D}" type="pres">
      <dgm:prSet presAssocID="{94EAA6EB-186D-4E84-84EB-A0BFD1EE9AD6}" presName="Name0" presStyleCnt="0">
        <dgm:presLayoutVars>
          <dgm:chMax val="7"/>
          <dgm:chPref val="5"/>
          <dgm:dir/>
          <dgm:animOne val="branch"/>
          <dgm:animLvl val="lvl"/>
        </dgm:presLayoutVars>
      </dgm:prSet>
      <dgm:spPr/>
    </dgm:pt>
    <dgm:pt modelId="{D681FDE0-258A-43CB-8B52-1090A4B16543}" type="pres">
      <dgm:prSet presAssocID="{91A3FE57-EC7E-4B76-B412-361061509C5A}" presName="ChildAccent4" presStyleCnt="0"/>
      <dgm:spPr/>
    </dgm:pt>
    <dgm:pt modelId="{1F089F6B-B4AB-47C2-A2DA-AAB779B11D00}" type="pres">
      <dgm:prSet presAssocID="{91A3FE57-EC7E-4B76-B412-361061509C5A}" presName="ChildAccent" presStyleLbl="alignImgPlace1" presStyleIdx="0" presStyleCnt="4"/>
      <dgm:spPr/>
    </dgm:pt>
    <dgm:pt modelId="{0C0EF209-5B7E-465B-8343-9BB865F2F77F}" type="pres">
      <dgm:prSet presAssocID="{91A3FE57-EC7E-4B76-B412-361061509C5A}" presName="Child4" presStyleLbl="revTx" presStyleIdx="0" presStyleCnt="0">
        <dgm:presLayoutVars>
          <dgm:chMax val="0"/>
          <dgm:chPref val="0"/>
          <dgm:bulletEnabled val="1"/>
        </dgm:presLayoutVars>
      </dgm:prSet>
      <dgm:spPr/>
    </dgm:pt>
    <dgm:pt modelId="{50C84008-7E28-4241-9621-7582A18252E8}" type="pres">
      <dgm:prSet presAssocID="{91A3FE57-EC7E-4B76-B412-361061509C5A}" presName="Parent4" presStyleLbl="node1" presStyleIdx="0" presStyleCnt="4">
        <dgm:presLayoutVars>
          <dgm:chMax val="2"/>
          <dgm:chPref val="1"/>
          <dgm:bulletEnabled val="1"/>
        </dgm:presLayoutVars>
      </dgm:prSet>
      <dgm:spPr/>
    </dgm:pt>
    <dgm:pt modelId="{D9240913-8DAC-44BB-8913-636496812ACB}" type="pres">
      <dgm:prSet presAssocID="{60DA44CB-42A0-4555-B26D-7F9F8FB48DA4}" presName="ChildAccent3" presStyleCnt="0"/>
      <dgm:spPr/>
    </dgm:pt>
    <dgm:pt modelId="{E98E9F31-6C0F-4F94-B268-BA456207C21A}" type="pres">
      <dgm:prSet presAssocID="{60DA44CB-42A0-4555-B26D-7F9F8FB48DA4}" presName="ChildAccent" presStyleLbl="alignImgPlace1" presStyleIdx="1" presStyleCnt="4"/>
      <dgm:spPr/>
    </dgm:pt>
    <dgm:pt modelId="{85A59B35-3E61-4C48-BEB7-CDBA88060536}" type="pres">
      <dgm:prSet presAssocID="{60DA44CB-42A0-4555-B26D-7F9F8FB48DA4}" presName="Child3" presStyleLbl="revTx" presStyleIdx="0" presStyleCnt="0">
        <dgm:presLayoutVars>
          <dgm:chMax val="0"/>
          <dgm:chPref val="0"/>
          <dgm:bulletEnabled val="1"/>
        </dgm:presLayoutVars>
      </dgm:prSet>
      <dgm:spPr/>
    </dgm:pt>
    <dgm:pt modelId="{8648E992-AB86-4FF9-8631-E06C4D43F518}" type="pres">
      <dgm:prSet presAssocID="{60DA44CB-42A0-4555-B26D-7F9F8FB48DA4}" presName="Parent3" presStyleLbl="node1" presStyleIdx="1" presStyleCnt="4">
        <dgm:presLayoutVars>
          <dgm:chMax val="2"/>
          <dgm:chPref val="1"/>
          <dgm:bulletEnabled val="1"/>
        </dgm:presLayoutVars>
      </dgm:prSet>
      <dgm:spPr/>
    </dgm:pt>
    <dgm:pt modelId="{FFF0B2AD-3756-4AF0-BD61-5144A769B7E5}" type="pres">
      <dgm:prSet presAssocID="{D2F0B432-DF12-4D18-89C3-907D92768F6B}" presName="ChildAccent2" presStyleCnt="0"/>
      <dgm:spPr/>
    </dgm:pt>
    <dgm:pt modelId="{BEC08C98-8ECB-4CA1-A60D-2E49FA6E27CD}" type="pres">
      <dgm:prSet presAssocID="{D2F0B432-DF12-4D18-89C3-907D92768F6B}" presName="ChildAccent" presStyleLbl="alignImgPlace1" presStyleIdx="2" presStyleCnt="4"/>
      <dgm:spPr/>
    </dgm:pt>
    <dgm:pt modelId="{5821C70C-F022-485D-8145-FFC9C74E3B05}" type="pres">
      <dgm:prSet presAssocID="{D2F0B432-DF12-4D18-89C3-907D92768F6B}" presName="Child2" presStyleLbl="revTx" presStyleIdx="0" presStyleCnt="0">
        <dgm:presLayoutVars>
          <dgm:chMax val="0"/>
          <dgm:chPref val="0"/>
          <dgm:bulletEnabled val="1"/>
        </dgm:presLayoutVars>
      </dgm:prSet>
      <dgm:spPr/>
    </dgm:pt>
    <dgm:pt modelId="{D8438755-5D6D-44A7-B193-376EA3D4EE98}" type="pres">
      <dgm:prSet presAssocID="{D2F0B432-DF12-4D18-89C3-907D92768F6B}" presName="Parent2" presStyleLbl="node1" presStyleIdx="2" presStyleCnt="4">
        <dgm:presLayoutVars>
          <dgm:chMax val="2"/>
          <dgm:chPref val="1"/>
          <dgm:bulletEnabled val="1"/>
        </dgm:presLayoutVars>
      </dgm:prSet>
      <dgm:spPr/>
    </dgm:pt>
    <dgm:pt modelId="{0292DEB4-E771-4392-B4EC-5C2A01190C16}" type="pres">
      <dgm:prSet presAssocID="{1F04EE00-7CC1-49E3-8887-FBA419054879}" presName="ChildAccent1" presStyleCnt="0"/>
      <dgm:spPr/>
    </dgm:pt>
    <dgm:pt modelId="{8B901FE3-CF78-4460-B637-0816F3CF9C8D}" type="pres">
      <dgm:prSet presAssocID="{1F04EE00-7CC1-49E3-8887-FBA419054879}" presName="ChildAccent" presStyleLbl="alignImgPlace1" presStyleIdx="3" presStyleCnt="4"/>
      <dgm:spPr/>
    </dgm:pt>
    <dgm:pt modelId="{31C4F1FE-50B2-47C5-9CBA-D4AAB8606C62}" type="pres">
      <dgm:prSet presAssocID="{1F04EE00-7CC1-49E3-8887-FBA419054879}" presName="Child1" presStyleLbl="revTx" presStyleIdx="0" presStyleCnt="0">
        <dgm:presLayoutVars>
          <dgm:chMax val="0"/>
          <dgm:chPref val="0"/>
          <dgm:bulletEnabled val="1"/>
        </dgm:presLayoutVars>
      </dgm:prSet>
      <dgm:spPr/>
    </dgm:pt>
    <dgm:pt modelId="{CFAE17C2-03CE-4500-9123-C1AE90BE5372}" type="pres">
      <dgm:prSet presAssocID="{1F04EE00-7CC1-49E3-8887-FBA419054879}" presName="Parent1" presStyleLbl="node1" presStyleIdx="3" presStyleCnt="4">
        <dgm:presLayoutVars>
          <dgm:chMax val="2"/>
          <dgm:chPref val="1"/>
          <dgm:bulletEnabled val="1"/>
        </dgm:presLayoutVars>
      </dgm:prSet>
      <dgm:spPr/>
    </dgm:pt>
  </dgm:ptLst>
  <dgm:cxnLst>
    <dgm:cxn modelId="{EE87DD04-9F2D-4672-96BF-9DD979ACE271}" type="presOf" srcId="{3B70DCEE-5666-4DD6-B9AE-F73B886032E3}" destId="{1F089F6B-B4AB-47C2-A2DA-AAB779B11D00}" srcOrd="0" destOrd="0" presId="urn:microsoft.com/office/officeart/2011/layout/InterconnectedBlockProcess"/>
    <dgm:cxn modelId="{2381A209-E829-4A2A-B189-24CEE7746E5C}" srcId="{91A3FE57-EC7E-4B76-B412-361061509C5A}" destId="{096D8349-DDF0-4FBF-820A-EB8EEBEB57D2}" srcOrd="1" destOrd="0" parTransId="{469C0A03-BBB9-4B7A-A9E5-B62161B1F891}" sibTransId="{61BEFD89-8C2F-4383-8FF7-3DEE74A3C3DD}"/>
    <dgm:cxn modelId="{9075BD19-40A3-4A97-9448-8378831E1FFB}" type="presOf" srcId="{669A7EDA-BBE9-4417-A9E0-68BAD4FA855C}" destId="{8B901FE3-CF78-4460-B637-0816F3CF9C8D}" srcOrd="0" destOrd="0" presId="urn:microsoft.com/office/officeart/2011/layout/InterconnectedBlockProcess"/>
    <dgm:cxn modelId="{1F85ED19-F4F3-4A7C-B384-D07AEE526486}" srcId="{D2F0B432-DF12-4D18-89C3-907D92768F6B}" destId="{4B8C7604-87B0-4FFA-9705-243D09B02FB1}" srcOrd="0" destOrd="0" parTransId="{A7D95125-5D7E-4FB9-8487-D1DF40AE0C05}" sibTransId="{F3A5CD2D-A0A1-42BE-8490-644DC1AF9F4B}"/>
    <dgm:cxn modelId="{501AC123-CE08-4B6D-B462-81E75EB15176}" type="presOf" srcId="{AB3C634B-6DFC-4542-A156-413324F57EDE}" destId="{E98E9F31-6C0F-4F94-B268-BA456207C21A}" srcOrd="0" destOrd="0" presId="urn:microsoft.com/office/officeart/2011/layout/InterconnectedBlockProcess"/>
    <dgm:cxn modelId="{B164E32C-237A-4ED3-81A8-04255FE14CF2}" srcId="{94EAA6EB-186D-4E84-84EB-A0BFD1EE9AD6}" destId="{60DA44CB-42A0-4555-B26D-7F9F8FB48DA4}" srcOrd="2" destOrd="0" parTransId="{9B1B216F-8850-45B9-A54C-7816E2581BAA}" sibTransId="{5351516B-2734-4681-B2FB-B25964961084}"/>
    <dgm:cxn modelId="{2771E533-C16D-4B94-8547-1606AC20C746}" srcId="{60DA44CB-42A0-4555-B26D-7F9F8FB48DA4}" destId="{AB3C634B-6DFC-4542-A156-413324F57EDE}" srcOrd="0" destOrd="0" parTransId="{660B17D2-D348-4427-AA82-9C5D50BF3F90}" sibTransId="{80638D4C-AE7A-4205-87BC-20549EA7EEA4}"/>
    <dgm:cxn modelId="{84F7F737-DA70-451D-AF5A-84556FD448A9}" srcId="{1F04EE00-7CC1-49E3-8887-FBA419054879}" destId="{669A7EDA-BBE9-4417-A9E0-68BAD4FA855C}" srcOrd="0" destOrd="0" parTransId="{70DDF9AD-E35F-4E07-B6C1-6B54C93D3CA7}" sibTransId="{1346E4D9-6689-491E-89AF-34C7F7BC6C9A}"/>
    <dgm:cxn modelId="{88615746-7A8E-4869-8311-E022F87FB3BB}" type="presOf" srcId="{1F04EE00-7CC1-49E3-8887-FBA419054879}" destId="{CFAE17C2-03CE-4500-9123-C1AE90BE5372}" srcOrd="0" destOrd="0" presId="urn:microsoft.com/office/officeart/2011/layout/InterconnectedBlockProcess"/>
    <dgm:cxn modelId="{719B0D6C-4290-4661-A5C1-87B7123CECA5}" type="presOf" srcId="{B6871EA4-1EF1-4B9D-A9A0-B1528641B9EC}" destId="{E98E9F31-6C0F-4F94-B268-BA456207C21A}" srcOrd="0" destOrd="1" presId="urn:microsoft.com/office/officeart/2011/layout/InterconnectedBlockProcess"/>
    <dgm:cxn modelId="{A19E1F6E-44DE-44C0-B12E-5B88E9FD8B7B}" srcId="{60DA44CB-42A0-4555-B26D-7F9F8FB48DA4}" destId="{B6871EA4-1EF1-4B9D-A9A0-B1528641B9EC}" srcOrd="1" destOrd="0" parTransId="{813D06D5-41AB-4F42-9FAB-DEFC1B3FA2EA}" sibTransId="{7F2AE8D6-3FF1-4DD8-A68B-28E6949559B6}"/>
    <dgm:cxn modelId="{603E377B-38BD-4497-8880-C6C2C72148C7}" type="presOf" srcId="{4B8C7604-87B0-4FFA-9705-243D09B02FB1}" destId="{5821C70C-F022-485D-8145-FFC9C74E3B05}" srcOrd="1" destOrd="0" presId="urn:microsoft.com/office/officeart/2011/layout/InterconnectedBlockProcess"/>
    <dgm:cxn modelId="{B851958A-8233-4E0D-B4CE-7D788BF3D2C9}" srcId="{94EAA6EB-186D-4E84-84EB-A0BFD1EE9AD6}" destId="{D2F0B432-DF12-4D18-89C3-907D92768F6B}" srcOrd="1" destOrd="0" parTransId="{C15CECDC-99D0-4806-933A-65A057267D91}" sibTransId="{226B6E19-8370-44C3-A811-BADD0886C29F}"/>
    <dgm:cxn modelId="{95AA3D9F-1DDE-49BD-AE10-2D32F62D24CC}" srcId="{91A3FE57-EC7E-4B76-B412-361061509C5A}" destId="{3B70DCEE-5666-4DD6-B9AE-F73B886032E3}" srcOrd="0" destOrd="0" parTransId="{D2DFEC26-7A0A-4EEE-A4A6-3EA8BAD0393E}" sibTransId="{2E8DEF89-AF27-40E7-8951-3BDDCCB52849}"/>
    <dgm:cxn modelId="{D4D964A0-C1CC-4998-B75F-48999A0AD8BD}" type="presOf" srcId="{D2F0B432-DF12-4D18-89C3-907D92768F6B}" destId="{D8438755-5D6D-44A7-B193-376EA3D4EE98}" srcOrd="0" destOrd="0" presId="urn:microsoft.com/office/officeart/2011/layout/InterconnectedBlockProcess"/>
    <dgm:cxn modelId="{B4FB9AA6-536A-4505-AA5F-50CC28D35229}" type="presOf" srcId="{669A7EDA-BBE9-4417-A9E0-68BAD4FA855C}" destId="{31C4F1FE-50B2-47C5-9CBA-D4AAB8606C62}" srcOrd="1" destOrd="0" presId="urn:microsoft.com/office/officeart/2011/layout/InterconnectedBlockProcess"/>
    <dgm:cxn modelId="{7D9849B0-0885-4D4E-8093-3C02AECCDF15}" type="presOf" srcId="{096D8349-DDF0-4FBF-820A-EB8EEBEB57D2}" destId="{1F089F6B-B4AB-47C2-A2DA-AAB779B11D00}" srcOrd="0" destOrd="1" presId="urn:microsoft.com/office/officeart/2011/layout/InterconnectedBlockProcess"/>
    <dgm:cxn modelId="{CED666BA-2F5B-4C37-B75B-E6287A4CFF9C}" srcId="{94EAA6EB-186D-4E84-84EB-A0BFD1EE9AD6}" destId="{91A3FE57-EC7E-4B76-B412-361061509C5A}" srcOrd="3" destOrd="0" parTransId="{A62E477A-D2D5-40DF-A3D1-D1EBE50750A5}" sibTransId="{DBEA97B8-D307-4658-8027-9A3E8763A99D}"/>
    <dgm:cxn modelId="{CE87E0C3-920B-4622-84E9-3D8236E210C9}" type="presOf" srcId="{AB3C634B-6DFC-4542-A156-413324F57EDE}" destId="{85A59B35-3E61-4C48-BEB7-CDBA88060536}" srcOrd="1" destOrd="0" presId="urn:microsoft.com/office/officeart/2011/layout/InterconnectedBlockProcess"/>
    <dgm:cxn modelId="{67B223C4-291D-4B4D-9CFF-400B41CA0BDA}" type="presOf" srcId="{60DA44CB-42A0-4555-B26D-7F9F8FB48DA4}" destId="{8648E992-AB86-4FF9-8631-E06C4D43F518}" srcOrd="0" destOrd="0" presId="urn:microsoft.com/office/officeart/2011/layout/InterconnectedBlockProcess"/>
    <dgm:cxn modelId="{59B8FBC4-76F6-467A-BD5B-5CC9EDCD7F31}" type="presOf" srcId="{94EAA6EB-186D-4E84-84EB-A0BFD1EE9AD6}" destId="{CB83669C-E971-4473-94F1-180ABCF6117D}" srcOrd="0" destOrd="0" presId="urn:microsoft.com/office/officeart/2011/layout/InterconnectedBlockProcess"/>
    <dgm:cxn modelId="{C18E4AC5-3411-457C-926B-6881B0AFADD9}" type="presOf" srcId="{B6871EA4-1EF1-4B9D-A9A0-B1528641B9EC}" destId="{85A59B35-3E61-4C48-BEB7-CDBA88060536}" srcOrd="1" destOrd="1" presId="urn:microsoft.com/office/officeart/2011/layout/InterconnectedBlockProcess"/>
    <dgm:cxn modelId="{5E022FC7-159C-4628-8293-7ABD3AE059C8}" type="presOf" srcId="{91A3FE57-EC7E-4B76-B412-361061509C5A}" destId="{50C84008-7E28-4241-9621-7582A18252E8}" srcOrd="0" destOrd="0" presId="urn:microsoft.com/office/officeart/2011/layout/InterconnectedBlockProcess"/>
    <dgm:cxn modelId="{F6F642D2-57F1-4602-8129-52941F092442}" type="presOf" srcId="{4B8C7604-87B0-4FFA-9705-243D09B02FB1}" destId="{BEC08C98-8ECB-4CA1-A60D-2E49FA6E27CD}" srcOrd="0" destOrd="0" presId="urn:microsoft.com/office/officeart/2011/layout/InterconnectedBlockProcess"/>
    <dgm:cxn modelId="{721CB0D7-0502-4D5F-B63A-7B144B8174C7}" type="presOf" srcId="{096D8349-DDF0-4FBF-820A-EB8EEBEB57D2}" destId="{0C0EF209-5B7E-465B-8343-9BB865F2F77F}" srcOrd="1" destOrd="1" presId="urn:microsoft.com/office/officeart/2011/layout/InterconnectedBlockProcess"/>
    <dgm:cxn modelId="{F931C5DF-632F-41A8-A387-5811F5828A87}" srcId="{94EAA6EB-186D-4E84-84EB-A0BFD1EE9AD6}" destId="{1F04EE00-7CC1-49E3-8887-FBA419054879}" srcOrd="0" destOrd="0" parTransId="{AE55AB19-C61D-4C8B-BABC-EF39E5B63BCD}" sibTransId="{CF549E73-4AB5-4B4C-A7CC-6E9E6C0D6631}"/>
    <dgm:cxn modelId="{5EBCAAF7-2822-4E50-ABBA-5BCF31DE8574}" type="presOf" srcId="{3B70DCEE-5666-4DD6-B9AE-F73B886032E3}" destId="{0C0EF209-5B7E-465B-8343-9BB865F2F77F}" srcOrd="1" destOrd="0" presId="urn:microsoft.com/office/officeart/2011/layout/InterconnectedBlockProcess"/>
    <dgm:cxn modelId="{3C9AB088-0BF3-42DE-AF5C-C1EBA7003DC1}" type="presParOf" srcId="{CB83669C-E971-4473-94F1-180ABCF6117D}" destId="{D681FDE0-258A-43CB-8B52-1090A4B16543}" srcOrd="0" destOrd="0" presId="urn:microsoft.com/office/officeart/2011/layout/InterconnectedBlockProcess"/>
    <dgm:cxn modelId="{C4BE9DFE-500A-4B07-86D9-66CDE31CCAC1}" type="presParOf" srcId="{D681FDE0-258A-43CB-8B52-1090A4B16543}" destId="{1F089F6B-B4AB-47C2-A2DA-AAB779B11D00}" srcOrd="0" destOrd="0" presId="urn:microsoft.com/office/officeart/2011/layout/InterconnectedBlockProcess"/>
    <dgm:cxn modelId="{D13B866C-CCFF-40AD-8AEE-2F59B12B6DA9}" type="presParOf" srcId="{CB83669C-E971-4473-94F1-180ABCF6117D}" destId="{0C0EF209-5B7E-465B-8343-9BB865F2F77F}" srcOrd="1" destOrd="0" presId="urn:microsoft.com/office/officeart/2011/layout/InterconnectedBlockProcess"/>
    <dgm:cxn modelId="{0FDA62CB-2D42-4D5A-BA68-5ACCD1961ACA}" type="presParOf" srcId="{CB83669C-E971-4473-94F1-180ABCF6117D}" destId="{50C84008-7E28-4241-9621-7582A18252E8}" srcOrd="2" destOrd="0" presId="urn:microsoft.com/office/officeart/2011/layout/InterconnectedBlockProcess"/>
    <dgm:cxn modelId="{F70B591C-3E15-4296-B0EE-498CA99BA3A7}" type="presParOf" srcId="{CB83669C-E971-4473-94F1-180ABCF6117D}" destId="{D9240913-8DAC-44BB-8913-636496812ACB}" srcOrd="3" destOrd="0" presId="urn:microsoft.com/office/officeart/2011/layout/InterconnectedBlockProcess"/>
    <dgm:cxn modelId="{A79BB34C-0A18-40AA-94D5-2E7331DAF821}" type="presParOf" srcId="{D9240913-8DAC-44BB-8913-636496812ACB}" destId="{E98E9F31-6C0F-4F94-B268-BA456207C21A}" srcOrd="0" destOrd="0" presId="urn:microsoft.com/office/officeart/2011/layout/InterconnectedBlockProcess"/>
    <dgm:cxn modelId="{2367DE9C-CD90-4F2A-9C67-6B698B58169D}" type="presParOf" srcId="{CB83669C-E971-4473-94F1-180ABCF6117D}" destId="{85A59B35-3E61-4C48-BEB7-CDBA88060536}" srcOrd="4" destOrd="0" presId="urn:microsoft.com/office/officeart/2011/layout/InterconnectedBlockProcess"/>
    <dgm:cxn modelId="{021E74F0-BF72-453F-96C7-E3C598470173}" type="presParOf" srcId="{CB83669C-E971-4473-94F1-180ABCF6117D}" destId="{8648E992-AB86-4FF9-8631-E06C4D43F518}" srcOrd="5" destOrd="0" presId="urn:microsoft.com/office/officeart/2011/layout/InterconnectedBlockProcess"/>
    <dgm:cxn modelId="{EB83FADC-3CBA-4E01-A48D-DE4F2B8F1A96}" type="presParOf" srcId="{CB83669C-E971-4473-94F1-180ABCF6117D}" destId="{FFF0B2AD-3756-4AF0-BD61-5144A769B7E5}" srcOrd="6" destOrd="0" presId="urn:microsoft.com/office/officeart/2011/layout/InterconnectedBlockProcess"/>
    <dgm:cxn modelId="{0B57E874-8ADF-43CD-84AD-67EA7B02CA67}" type="presParOf" srcId="{FFF0B2AD-3756-4AF0-BD61-5144A769B7E5}" destId="{BEC08C98-8ECB-4CA1-A60D-2E49FA6E27CD}" srcOrd="0" destOrd="0" presId="urn:microsoft.com/office/officeart/2011/layout/InterconnectedBlockProcess"/>
    <dgm:cxn modelId="{2689679F-A54F-4D04-AD7B-6F094052B98E}" type="presParOf" srcId="{CB83669C-E971-4473-94F1-180ABCF6117D}" destId="{5821C70C-F022-485D-8145-FFC9C74E3B05}" srcOrd="7" destOrd="0" presId="urn:microsoft.com/office/officeart/2011/layout/InterconnectedBlockProcess"/>
    <dgm:cxn modelId="{E91A4081-568E-4C1C-BFDB-151617E6C2F0}" type="presParOf" srcId="{CB83669C-E971-4473-94F1-180ABCF6117D}" destId="{D8438755-5D6D-44A7-B193-376EA3D4EE98}" srcOrd="8" destOrd="0" presId="urn:microsoft.com/office/officeart/2011/layout/InterconnectedBlockProcess"/>
    <dgm:cxn modelId="{3B4982A1-4570-4448-AC1F-CE01538A877E}" type="presParOf" srcId="{CB83669C-E971-4473-94F1-180ABCF6117D}" destId="{0292DEB4-E771-4392-B4EC-5C2A01190C16}" srcOrd="9" destOrd="0" presId="urn:microsoft.com/office/officeart/2011/layout/InterconnectedBlockProcess"/>
    <dgm:cxn modelId="{30209D4D-BC35-429C-AA45-1940E22702AF}" type="presParOf" srcId="{0292DEB4-E771-4392-B4EC-5C2A01190C16}" destId="{8B901FE3-CF78-4460-B637-0816F3CF9C8D}" srcOrd="0" destOrd="0" presId="urn:microsoft.com/office/officeart/2011/layout/InterconnectedBlockProcess"/>
    <dgm:cxn modelId="{C2DBD339-8946-4E00-8AB7-9B058DF23FAA}" type="presParOf" srcId="{CB83669C-E971-4473-94F1-180ABCF6117D}" destId="{31C4F1FE-50B2-47C5-9CBA-D4AAB8606C62}" srcOrd="10" destOrd="0" presId="urn:microsoft.com/office/officeart/2011/layout/InterconnectedBlockProcess"/>
    <dgm:cxn modelId="{F490E750-7072-49B2-B08F-FA559D523124}" type="presParOf" srcId="{CB83669C-E971-4473-94F1-180ABCF6117D}" destId="{CFAE17C2-03CE-4500-9123-C1AE90BE5372}"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240BF1-FC0C-482F-9FE7-0F2EF9FF23A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FB72678A-50BF-4CED-9884-8655AC50ACD0}">
      <dgm:prSet phldrT="[Text]"/>
      <dgm:spPr>
        <a:solidFill>
          <a:schemeClr val="accent1">
            <a:lumMod val="75000"/>
            <a:shade val="30000"/>
            <a:satMod val="115000"/>
          </a:schemeClr>
        </a:solidFill>
        <a:ln>
          <a:extLst>
            <a:ext uri="{C807C97D-BFC1-408E-A445-0C87EB9F89A2}">
              <ask:lineSketchStyleProps xmlns:ask="http://schemas.microsoft.com/office/drawing/2018/sketchyshapes">
                <ask:type>
                  <ask:lineSketchCurved/>
                </ask:type>
              </ask:lineSketchStyleProps>
            </a:ext>
          </a:extLst>
        </a:ln>
      </dgm:spPr>
      <dgm:t>
        <a:bodyPr/>
        <a:lstStyle/>
        <a:p>
          <a:r>
            <a:rPr lang="en-IN" b="1" dirty="0"/>
            <a:t>Two person conversation.</a:t>
          </a:r>
        </a:p>
      </dgm:t>
    </dgm:pt>
    <dgm:pt modelId="{DD07C6DD-D4A6-47EF-8D74-12A25B36535F}" type="parTrans" cxnId="{C19EC627-5299-4865-BDF3-466C1F89C590}">
      <dgm:prSet/>
      <dgm:spPr/>
      <dgm:t>
        <a:bodyPr/>
        <a:lstStyle/>
        <a:p>
          <a:endParaRPr lang="en-IN"/>
        </a:p>
      </dgm:t>
    </dgm:pt>
    <dgm:pt modelId="{C880EE82-A725-4108-B549-AF0CAA72D227}" type="sibTrans" cxnId="{C19EC627-5299-4865-BDF3-466C1F89C590}">
      <dgm:prSet/>
      <dgm:spPr/>
      <dgm:t>
        <a:bodyPr/>
        <a:lstStyle/>
        <a:p>
          <a:endParaRPr lang="en-IN"/>
        </a:p>
      </dgm:t>
    </dgm:pt>
    <dgm:pt modelId="{D1AA5AB8-6AE3-4EB5-8C87-DEBFFFE1DEF2}">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t="100000"/>
          </a:path>
          <a:tileRect r="-100000" b="-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Craft a system prompt with the structures content and directly feed to an LLM via an API call, such as Gemini’s API.</a:t>
          </a:r>
        </a:p>
      </dgm:t>
    </dgm:pt>
    <dgm:pt modelId="{65781D47-440B-48F1-90DA-7A5FEA964EB1}" type="parTrans" cxnId="{D07F75D3-1032-4E86-A983-2D7E7F6FCD64}">
      <dgm:prSet/>
      <dgm:spPr/>
      <dgm:t>
        <a:bodyPr/>
        <a:lstStyle/>
        <a:p>
          <a:endParaRPr lang="en-IN"/>
        </a:p>
      </dgm:t>
    </dgm:pt>
    <dgm:pt modelId="{607AA4D4-A20A-4F69-AEC0-7186083AC010}" type="sibTrans" cxnId="{D07F75D3-1032-4E86-A983-2D7E7F6FCD64}">
      <dgm:prSet/>
      <dgm:spPr/>
      <dgm:t>
        <a:bodyPr/>
        <a:lstStyle/>
        <a:p>
          <a:endParaRPr lang="en-IN"/>
        </a:p>
      </dgm:t>
    </dgm:pt>
    <dgm:pt modelId="{E3CEDD46-E971-43D2-84C2-C8552612E502}">
      <dgm:prSet phldrT="[Text]"/>
      <dgm:spPr>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890000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Techniques like Rolling context window and Mutli-Pass generation can be used to generate ling conversations without exceeding token limits.</a:t>
          </a:r>
        </a:p>
      </dgm:t>
    </dgm:pt>
    <dgm:pt modelId="{1D2C84E7-F184-46AC-B8C9-F840D2E8E353}" type="parTrans" cxnId="{083B65C8-752C-4270-9470-8E317AF1F424}">
      <dgm:prSet/>
      <dgm:spPr/>
      <dgm:t>
        <a:bodyPr/>
        <a:lstStyle/>
        <a:p>
          <a:endParaRPr lang="en-IN"/>
        </a:p>
      </dgm:t>
    </dgm:pt>
    <dgm:pt modelId="{47943F4E-D357-4525-B9B3-14D45102439D}" type="sibTrans" cxnId="{083B65C8-752C-4270-9470-8E317AF1F424}">
      <dgm:prSet/>
      <dgm:spPr/>
      <dgm:t>
        <a:bodyPr/>
        <a:lstStyle/>
        <a:p>
          <a:endParaRPr lang="en-IN"/>
        </a:p>
      </dgm:t>
    </dgm:pt>
    <dgm:pt modelId="{1B4E2A67-A439-44A4-9EFD-752B76754152}">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b="100000"/>
          </a:path>
          <a:tileRect t="-100000" r="-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Locally run models with </a:t>
          </a:r>
          <a:r>
            <a:rPr lang="en-IN" dirty="0" err="1"/>
            <a:t>Ollama</a:t>
          </a:r>
          <a:r>
            <a:rPr lang="en-IN" dirty="0"/>
            <a:t> can be used to generate long conversations without token limits.</a:t>
          </a:r>
        </a:p>
      </dgm:t>
    </dgm:pt>
    <dgm:pt modelId="{E04CA7A8-3501-4661-820F-88C292BE60F5}" type="parTrans" cxnId="{7B22A091-5C8D-4179-B18C-906AD30C8634}">
      <dgm:prSet/>
      <dgm:spPr/>
      <dgm:t>
        <a:bodyPr/>
        <a:lstStyle/>
        <a:p>
          <a:endParaRPr lang="en-IN"/>
        </a:p>
      </dgm:t>
    </dgm:pt>
    <dgm:pt modelId="{DB975034-297F-4727-8096-DAD7588B3E6F}" type="sibTrans" cxnId="{7B22A091-5C8D-4179-B18C-906AD30C8634}">
      <dgm:prSet/>
      <dgm:spPr/>
      <dgm:t>
        <a:bodyPr/>
        <a:lstStyle/>
        <a:p>
          <a:endParaRPr lang="en-IN"/>
        </a:p>
      </dgm:t>
    </dgm:pt>
    <dgm:pt modelId="{B7CD2771-1898-41E2-9192-063C3112BC2F}">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LLMs fine-tuned on multi-turn conversation datasets can generate more natural conversations.</a:t>
          </a:r>
        </a:p>
      </dgm:t>
    </dgm:pt>
    <dgm:pt modelId="{6FB8DEC8-203D-4A3F-967E-FF3DAC4CCB81}" type="parTrans" cxnId="{117E2F24-6718-44A0-B5F0-32371827E93A}">
      <dgm:prSet/>
      <dgm:spPr/>
      <dgm:t>
        <a:bodyPr/>
        <a:lstStyle/>
        <a:p>
          <a:endParaRPr lang="en-IN"/>
        </a:p>
      </dgm:t>
    </dgm:pt>
    <dgm:pt modelId="{3EA79D33-D74C-4CC1-A50F-730051A5BECB}" type="sibTrans" cxnId="{117E2F24-6718-44A0-B5F0-32371827E93A}">
      <dgm:prSet/>
      <dgm:spPr/>
      <dgm:t>
        <a:bodyPr/>
        <a:lstStyle/>
        <a:p>
          <a:endParaRPr lang="en-IN"/>
        </a:p>
      </dgm:t>
    </dgm:pt>
    <dgm:pt modelId="{3F7EF0BD-9713-4B70-8010-BC946E20E12F}" type="pres">
      <dgm:prSet presAssocID="{36240BF1-FC0C-482F-9FE7-0F2EF9FF23A3}" presName="diagram" presStyleCnt="0">
        <dgm:presLayoutVars>
          <dgm:chMax val="1"/>
          <dgm:dir/>
          <dgm:animLvl val="ctr"/>
          <dgm:resizeHandles val="exact"/>
        </dgm:presLayoutVars>
      </dgm:prSet>
      <dgm:spPr/>
    </dgm:pt>
    <dgm:pt modelId="{098A033A-9CC9-4A05-A3D8-3B8B20592867}" type="pres">
      <dgm:prSet presAssocID="{36240BF1-FC0C-482F-9FE7-0F2EF9FF23A3}" presName="matrix" presStyleCnt="0"/>
      <dgm:spPr/>
    </dgm:pt>
    <dgm:pt modelId="{47359CBE-8C30-4EFD-9B65-79DE665FE4A6}" type="pres">
      <dgm:prSet presAssocID="{36240BF1-FC0C-482F-9FE7-0F2EF9FF23A3}" presName="tile1" presStyleLbl="node1" presStyleIdx="0" presStyleCnt="4"/>
      <dgm:spPr/>
    </dgm:pt>
    <dgm:pt modelId="{6D582810-9947-49DE-89E3-D1563E05DACE}" type="pres">
      <dgm:prSet presAssocID="{36240BF1-FC0C-482F-9FE7-0F2EF9FF23A3}" presName="tile1text" presStyleLbl="node1" presStyleIdx="0" presStyleCnt="4">
        <dgm:presLayoutVars>
          <dgm:chMax val="0"/>
          <dgm:chPref val="0"/>
          <dgm:bulletEnabled val="1"/>
        </dgm:presLayoutVars>
      </dgm:prSet>
      <dgm:spPr/>
    </dgm:pt>
    <dgm:pt modelId="{D5A95AA8-2718-4559-8AC9-FE4BAFF252F7}" type="pres">
      <dgm:prSet presAssocID="{36240BF1-FC0C-482F-9FE7-0F2EF9FF23A3}" presName="tile2" presStyleLbl="node1" presStyleIdx="1" presStyleCnt="4"/>
      <dgm:spPr/>
    </dgm:pt>
    <dgm:pt modelId="{F372B5FE-8580-4DAE-9B34-BEA6F399356F}" type="pres">
      <dgm:prSet presAssocID="{36240BF1-FC0C-482F-9FE7-0F2EF9FF23A3}" presName="tile2text" presStyleLbl="node1" presStyleIdx="1" presStyleCnt="4">
        <dgm:presLayoutVars>
          <dgm:chMax val="0"/>
          <dgm:chPref val="0"/>
          <dgm:bulletEnabled val="1"/>
        </dgm:presLayoutVars>
      </dgm:prSet>
      <dgm:spPr/>
    </dgm:pt>
    <dgm:pt modelId="{6C41B155-3D6A-4837-A942-76EA61EB2697}" type="pres">
      <dgm:prSet presAssocID="{36240BF1-FC0C-482F-9FE7-0F2EF9FF23A3}" presName="tile3" presStyleLbl="node1" presStyleIdx="2" presStyleCnt="4"/>
      <dgm:spPr/>
    </dgm:pt>
    <dgm:pt modelId="{81E54AA6-0CA1-4DC5-BC9E-3074319D033F}" type="pres">
      <dgm:prSet presAssocID="{36240BF1-FC0C-482F-9FE7-0F2EF9FF23A3}" presName="tile3text" presStyleLbl="node1" presStyleIdx="2" presStyleCnt="4">
        <dgm:presLayoutVars>
          <dgm:chMax val="0"/>
          <dgm:chPref val="0"/>
          <dgm:bulletEnabled val="1"/>
        </dgm:presLayoutVars>
      </dgm:prSet>
      <dgm:spPr/>
    </dgm:pt>
    <dgm:pt modelId="{A95DBAA0-A893-4DEF-A179-03DCA6959053}" type="pres">
      <dgm:prSet presAssocID="{36240BF1-FC0C-482F-9FE7-0F2EF9FF23A3}" presName="tile4" presStyleLbl="node1" presStyleIdx="3" presStyleCnt="4"/>
      <dgm:spPr/>
    </dgm:pt>
    <dgm:pt modelId="{745C3435-3CA0-4BFE-9607-FE559F32650A}" type="pres">
      <dgm:prSet presAssocID="{36240BF1-FC0C-482F-9FE7-0F2EF9FF23A3}" presName="tile4text" presStyleLbl="node1" presStyleIdx="3" presStyleCnt="4">
        <dgm:presLayoutVars>
          <dgm:chMax val="0"/>
          <dgm:chPref val="0"/>
          <dgm:bulletEnabled val="1"/>
        </dgm:presLayoutVars>
      </dgm:prSet>
      <dgm:spPr/>
    </dgm:pt>
    <dgm:pt modelId="{F6CAE9C0-DDAF-4EA5-A8DA-40055463E930}" type="pres">
      <dgm:prSet presAssocID="{36240BF1-FC0C-482F-9FE7-0F2EF9FF23A3}" presName="centerTile" presStyleLbl="fgShp" presStyleIdx="0" presStyleCnt="1">
        <dgm:presLayoutVars>
          <dgm:chMax val="0"/>
          <dgm:chPref val="0"/>
        </dgm:presLayoutVars>
      </dgm:prSet>
      <dgm:spPr/>
    </dgm:pt>
  </dgm:ptLst>
  <dgm:cxnLst>
    <dgm:cxn modelId="{D364820D-596A-4C50-87C0-56BF01ED56A0}" type="presOf" srcId="{D1AA5AB8-6AE3-4EB5-8C87-DEBFFFE1DEF2}" destId="{6D582810-9947-49DE-89E3-D1563E05DACE}" srcOrd="1" destOrd="0" presId="urn:microsoft.com/office/officeart/2005/8/layout/matrix1"/>
    <dgm:cxn modelId="{117E2F24-6718-44A0-B5F0-32371827E93A}" srcId="{FB72678A-50BF-4CED-9884-8655AC50ACD0}" destId="{B7CD2771-1898-41E2-9192-063C3112BC2F}" srcOrd="3" destOrd="0" parTransId="{6FB8DEC8-203D-4A3F-967E-FF3DAC4CCB81}" sibTransId="{3EA79D33-D74C-4CC1-A50F-730051A5BECB}"/>
    <dgm:cxn modelId="{C19EC627-5299-4865-BDF3-466C1F89C590}" srcId="{36240BF1-FC0C-482F-9FE7-0F2EF9FF23A3}" destId="{FB72678A-50BF-4CED-9884-8655AC50ACD0}" srcOrd="0" destOrd="0" parTransId="{DD07C6DD-D4A6-47EF-8D74-12A25B36535F}" sibTransId="{C880EE82-A725-4108-B549-AF0CAA72D227}"/>
    <dgm:cxn modelId="{C0F98C44-A81E-4FC4-86ED-61FEFF438B1B}" type="presOf" srcId="{36240BF1-FC0C-482F-9FE7-0F2EF9FF23A3}" destId="{3F7EF0BD-9713-4B70-8010-BC946E20E12F}" srcOrd="0" destOrd="0" presId="urn:microsoft.com/office/officeart/2005/8/layout/matrix1"/>
    <dgm:cxn modelId="{459B9C67-DCAF-4C96-B7B0-41797BCF12FC}" type="presOf" srcId="{E3CEDD46-E971-43D2-84C2-C8552612E502}" destId="{D5A95AA8-2718-4559-8AC9-FE4BAFF252F7}" srcOrd="0" destOrd="0" presId="urn:microsoft.com/office/officeart/2005/8/layout/matrix1"/>
    <dgm:cxn modelId="{06B21B74-15DE-466D-BBD5-3ABBBB29AEC5}" type="presOf" srcId="{FB72678A-50BF-4CED-9884-8655AC50ACD0}" destId="{F6CAE9C0-DDAF-4EA5-A8DA-40055463E930}" srcOrd="0" destOrd="0" presId="urn:microsoft.com/office/officeart/2005/8/layout/matrix1"/>
    <dgm:cxn modelId="{81C62758-FBE2-4C79-A05A-E0E9E0B2A55E}" type="presOf" srcId="{1B4E2A67-A439-44A4-9EFD-752B76754152}" destId="{6C41B155-3D6A-4837-A942-76EA61EB2697}" srcOrd="0" destOrd="0" presId="urn:microsoft.com/office/officeart/2005/8/layout/matrix1"/>
    <dgm:cxn modelId="{97CB2F80-C53B-4F21-B5EA-9AC5A891929E}" type="presOf" srcId="{B7CD2771-1898-41E2-9192-063C3112BC2F}" destId="{745C3435-3CA0-4BFE-9607-FE559F32650A}" srcOrd="1" destOrd="0" presId="urn:microsoft.com/office/officeart/2005/8/layout/matrix1"/>
    <dgm:cxn modelId="{7B22A091-5C8D-4179-B18C-906AD30C8634}" srcId="{FB72678A-50BF-4CED-9884-8655AC50ACD0}" destId="{1B4E2A67-A439-44A4-9EFD-752B76754152}" srcOrd="2" destOrd="0" parTransId="{E04CA7A8-3501-4661-820F-88C292BE60F5}" sibTransId="{DB975034-297F-4727-8096-DAD7588B3E6F}"/>
    <dgm:cxn modelId="{59A3ED91-24B9-4A15-AFD0-EDA301BD353A}" type="presOf" srcId="{B7CD2771-1898-41E2-9192-063C3112BC2F}" destId="{A95DBAA0-A893-4DEF-A179-03DCA6959053}" srcOrd="0" destOrd="0" presId="urn:microsoft.com/office/officeart/2005/8/layout/matrix1"/>
    <dgm:cxn modelId="{721CB8AE-AAEE-411E-9D62-B6E15EFC205B}" type="presOf" srcId="{1B4E2A67-A439-44A4-9EFD-752B76754152}" destId="{81E54AA6-0CA1-4DC5-BC9E-3074319D033F}" srcOrd="1" destOrd="0" presId="urn:microsoft.com/office/officeart/2005/8/layout/matrix1"/>
    <dgm:cxn modelId="{9D51C0BA-A34B-4277-B270-AAB89BD0F9CC}" type="presOf" srcId="{D1AA5AB8-6AE3-4EB5-8C87-DEBFFFE1DEF2}" destId="{47359CBE-8C30-4EFD-9B65-79DE665FE4A6}" srcOrd="0" destOrd="0" presId="urn:microsoft.com/office/officeart/2005/8/layout/matrix1"/>
    <dgm:cxn modelId="{083B65C8-752C-4270-9470-8E317AF1F424}" srcId="{FB72678A-50BF-4CED-9884-8655AC50ACD0}" destId="{E3CEDD46-E971-43D2-84C2-C8552612E502}" srcOrd="1" destOrd="0" parTransId="{1D2C84E7-F184-46AC-B8C9-F840D2E8E353}" sibTransId="{47943F4E-D357-4525-B9B3-14D45102439D}"/>
    <dgm:cxn modelId="{D07F75D3-1032-4E86-A983-2D7E7F6FCD64}" srcId="{FB72678A-50BF-4CED-9884-8655AC50ACD0}" destId="{D1AA5AB8-6AE3-4EB5-8C87-DEBFFFE1DEF2}" srcOrd="0" destOrd="0" parTransId="{65781D47-440B-48F1-90DA-7A5FEA964EB1}" sibTransId="{607AA4D4-A20A-4F69-AEC0-7186083AC010}"/>
    <dgm:cxn modelId="{AA3FBCEC-DDC4-4F94-BEB2-F8E6527D75EE}" type="presOf" srcId="{E3CEDD46-E971-43D2-84C2-C8552612E502}" destId="{F372B5FE-8580-4DAE-9B34-BEA6F399356F}" srcOrd="1" destOrd="0" presId="urn:microsoft.com/office/officeart/2005/8/layout/matrix1"/>
    <dgm:cxn modelId="{A9E12A07-9469-4556-8CF2-19A0813527E3}" type="presParOf" srcId="{3F7EF0BD-9713-4B70-8010-BC946E20E12F}" destId="{098A033A-9CC9-4A05-A3D8-3B8B20592867}" srcOrd="0" destOrd="0" presId="urn:microsoft.com/office/officeart/2005/8/layout/matrix1"/>
    <dgm:cxn modelId="{65862D9D-CE57-4131-98A2-18552AC251CE}" type="presParOf" srcId="{098A033A-9CC9-4A05-A3D8-3B8B20592867}" destId="{47359CBE-8C30-4EFD-9B65-79DE665FE4A6}" srcOrd="0" destOrd="0" presId="urn:microsoft.com/office/officeart/2005/8/layout/matrix1"/>
    <dgm:cxn modelId="{D0BD3D82-8723-4056-8073-8C00067CE6B2}" type="presParOf" srcId="{098A033A-9CC9-4A05-A3D8-3B8B20592867}" destId="{6D582810-9947-49DE-89E3-D1563E05DACE}" srcOrd="1" destOrd="0" presId="urn:microsoft.com/office/officeart/2005/8/layout/matrix1"/>
    <dgm:cxn modelId="{0E76A649-3AF4-4A41-9495-63A32DB5581E}" type="presParOf" srcId="{098A033A-9CC9-4A05-A3D8-3B8B20592867}" destId="{D5A95AA8-2718-4559-8AC9-FE4BAFF252F7}" srcOrd="2" destOrd="0" presId="urn:microsoft.com/office/officeart/2005/8/layout/matrix1"/>
    <dgm:cxn modelId="{98FBC3B2-209D-42FD-B0E4-78E9B7A893EC}" type="presParOf" srcId="{098A033A-9CC9-4A05-A3D8-3B8B20592867}" destId="{F372B5FE-8580-4DAE-9B34-BEA6F399356F}" srcOrd="3" destOrd="0" presId="urn:microsoft.com/office/officeart/2005/8/layout/matrix1"/>
    <dgm:cxn modelId="{CBC38DDD-7C81-4576-A9AC-C72899BF8D10}" type="presParOf" srcId="{098A033A-9CC9-4A05-A3D8-3B8B20592867}" destId="{6C41B155-3D6A-4837-A942-76EA61EB2697}" srcOrd="4" destOrd="0" presId="urn:microsoft.com/office/officeart/2005/8/layout/matrix1"/>
    <dgm:cxn modelId="{374BABB3-F48A-40BC-936D-BE8D68338764}" type="presParOf" srcId="{098A033A-9CC9-4A05-A3D8-3B8B20592867}" destId="{81E54AA6-0CA1-4DC5-BC9E-3074319D033F}" srcOrd="5" destOrd="0" presId="urn:microsoft.com/office/officeart/2005/8/layout/matrix1"/>
    <dgm:cxn modelId="{1C28BB95-3213-414F-812B-9673D4628D80}" type="presParOf" srcId="{098A033A-9CC9-4A05-A3D8-3B8B20592867}" destId="{A95DBAA0-A893-4DEF-A179-03DCA6959053}" srcOrd="6" destOrd="0" presId="urn:microsoft.com/office/officeart/2005/8/layout/matrix1"/>
    <dgm:cxn modelId="{DD81BE30-4397-468E-8E31-42D39CC5FEFD}" type="presParOf" srcId="{098A033A-9CC9-4A05-A3D8-3B8B20592867}" destId="{745C3435-3CA0-4BFE-9607-FE559F32650A}" srcOrd="7" destOrd="0" presId="urn:microsoft.com/office/officeart/2005/8/layout/matrix1"/>
    <dgm:cxn modelId="{CEFD8FD1-C64D-449C-B844-5ED900E37975}" type="presParOf" srcId="{3F7EF0BD-9713-4B70-8010-BC946E20E12F}" destId="{F6CAE9C0-DDAF-4EA5-A8DA-40055463E93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DF2135-CDC1-476A-A5B0-03E1BB3C70E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A5EE6D33-2AEC-445C-A0E3-C50EB5F4E219}">
      <dgm:prSet phldrT="[Text]"/>
      <dgm:spPr>
        <a:solidFill>
          <a:schemeClr val="accent1">
            <a:lumMod val="50000"/>
            <a:shade val="30000"/>
            <a:satMod val="115000"/>
          </a:schemeClr>
        </a:solidFill>
      </dgm:spPr>
      <dgm:t>
        <a:bodyPr/>
        <a:lstStyle/>
        <a:p>
          <a:r>
            <a:rPr lang="en-IN" b="1" dirty="0"/>
            <a:t>The Audio file</a:t>
          </a:r>
        </a:p>
      </dgm:t>
    </dgm:pt>
    <dgm:pt modelId="{7B1D07E9-EB47-4DCC-901F-E36F05AD05D9}" type="parTrans" cxnId="{1343206B-5A79-4292-AF5D-578289264A24}">
      <dgm:prSet/>
      <dgm:spPr/>
      <dgm:t>
        <a:bodyPr/>
        <a:lstStyle/>
        <a:p>
          <a:endParaRPr lang="en-IN"/>
        </a:p>
      </dgm:t>
    </dgm:pt>
    <dgm:pt modelId="{20309FA4-EB54-49E6-9310-0D861116B814}" type="sibTrans" cxnId="{1343206B-5A79-4292-AF5D-578289264A24}">
      <dgm:prSet/>
      <dgm:spPr/>
      <dgm:t>
        <a:bodyPr/>
        <a:lstStyle/>
        <a:p>
          <a:endParaRPr lang="en-IN"/>
        </a:p>
      </dgm:t>
    </dgm:pt>
    <dgm:pt modelId="{6BD26CC0-11CB-430D-B347-28B5BCC0F1DA}">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t="100000"/>
          </a:path>
          <a:tileRect r="-100000" b="-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Tools like coqui TTS and google cloud TTS can be used to generate audio files for the conversation.</a:t>
          </a:r>
        </a:p>
      </dgm:t>
    </dgm:pt>
    <dgm:pt modelId="{009CB5F7-C82D-4472-9B41-18D6765DC835}" type="parTrans" cxnId="{35F8F4C1-94A5-4886-8ECF-41BA936EC30D}">
      <dgm:prSet/>
      <dgm:spPr/>
      <dgm:t>
        <a:bodyPr/>
        <a:lstStyle/>
        <a:p>
          <a:endParaRPr lang="en-IN"/>
        </a:p>
      </dgm:t>
    </dgm:pt>
    <dgm:pt modelId="{0E1F91D9-85A9-4AD8-8DE6-B9AD7573EA1B}" type="sibTrans" cxnId="{35F8F4C1-94A5-4886-8ECF-41BA936EC30D}">
      <dgm:prSet/>
      <dgm:spPr/>
      <dgm:t>
        <a:bodyPr/>
        <a:lstStyle/>
        <a:p>
          <a:endParaRPr lang="en-IN"/>
        </a:p>
      </dgm:t>
    </dgm:pt>
    <dgm:pt modelId="{0AC62AA5-043D-45E1-8054-314A890AE940}">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t="100000" r="100000"/>
          </a:path>
          <a:tileRect l="-100000" b="-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Speech synthesis markup language (SSML) can be used for better control.</a:t>
          </a:r>
        </a:p>
        <a:p>
          <a:r>
            <a:rPr lang="en-IN" dirty="0"/>
            <a:t>Processing chunks for better control.</a:t>
          </a:r>
        </a:p>
      </dgm:t>
    </dgm:pt>
    <dgm:pt modelId="{F665D02C-39B7-41C6-9757-5ABBAE005D0C}" type="parTrans" cxnId="{8606FDBF-071A-43E3-BDE7-0EABF50DD4A2}">
      <dgm:prSet/>
      <dgm:spPr/>
      <dgm:t>
        <a:bodyPr/>
        <a:lstStyle/>
        <a:p>
          <a:endParaRPr lang="en-IN"/>
        </a:p>
      </dgm:t>
    </dgm:pt>
    <dgm:pt modelId="{9BD6CE1C-35E5-4A78-A145-3F7DEF9EDBF9}" type="sibTrans" cxnId="{8606FDBF-071A-43E3-BDE7-0EABF50DD4A2}">
      <dgm:prSet/>
      <dgm:spPr/>
      <dgm:t>
        <a:bodyPr/>
        <a:lstStyle/>
        <a:p>
          <a:endParaRPr lang="en-IN"/>
        </a:p>
      </dgm:t>
    </dgm:pt>
    <dgm:pt modelId="{775DCFD7-1313-41AE-8A77-6B05AB43C78C}">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b="100000"/>
          </a:path>
          <a:tileRect t="-100000" r="-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Different pitch, tone, speed setting for each person in the conversation and effective combination of both voices</a:t>
          </a:r>
        </a:p>
      </dgm:t>
    </dgm:pt>
    <dgm:pt modelId="{4A685126-0FCC-4B7B-A716-93AC38405FF5}" type="parTrans" cxnId="{F575649F-6194-4905-AFA6-D970A37C5E7E}">
      <dgm:prSet/>
      <dgm:spPr/>
      <dgm:t>
        <a:bodyPr/>
        <a:lstStyle/>
        <a:p>
          <a:endParaRPr lang="en-IN"/>
        </a:p>
      </dgm:t>
    </dgm:pt>
    <dgm:pt modelId="{6FBA872B-7454-4F80-9D8B-DD7727536898}" type="sibTrans" cxnId="{F575649F-6194-4905-AFA6-D970A37C5E7E}">
      <dgm:prSet/>
      <dgm:spPr/>
      <dgm:t>
        <a:bodyPr/>
        <a:lstStyle/>
        <a:p>
          <a:endParaRPr lang="en-IN"/>
        </a:p>
      </dgm:t>
    </dgm:pt>
    <dgm:pt modelId="{B093350C-9E66-4429-9A64-626A780A130A}">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r="100000" b="100000"/>
          </a:path>
          <a:tileRect l="-100000" t="-100000"/>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Post-process the audio conversation to add overlaps and interruptions to make it sound more natural.</a:t>
          </a:r>
        </a:p>
      </dgm:t>
    </dgm:pt>
    <dgm:pt modelId="{FE61209F-05D8-4465-B0F8-4EC0A45A8CED}" type="parTrans" cxnId="{BAAAAD13-EE2D-4E6C-8476-9E2CF37F2134}">
      <dgm:prSet/>
      <dgm:spPr/>
      <dgm:t>
        <a:bodyPr/>
        <a:lstStyle/>
        <a:p>
          <a:endParaRPr lang="en-IN"/>
        </a:p>
      </dgm:t>
    </dgm:pt>
    <dgm:pt modelId="{B24CA508-7D16-4D9C-9D26-1E31CDB295D4}" type="sibTrans" cxnId="{BAAAAD13-EE2D-4E6C-8476-9E2CF37F2134}">
      <dgm:prSet/>
      <dgm:spPr/>
      <dgm:t>
        <a:bodyPr/>
        <a:lstStyle/>
        <a:p>
          <a:endParaRPr lang="en-IN"/>
        </a:p>
      </dgm:t>
    </dgm:pt>
    <dgm:pt modelId="{14462ACD-1135-4EF6-B23E-AD7B6B7E80D2}" type="pres">
      <dgm:prSet presAssocID="{EEDF2135-CDC1-476A-A5B0-03E1BB3C70E3}" presName="diagram" presStyleCnt="0">
        <dgm:presLayoutVars>
          <dgm:chMax val="1"/>
          <dgm:dir/>
          <dgm:animLvl val="ctr"/>
          <dgm:resizeHandles val="exact"/>
        </dgm:presLayoutVars>
      </dgm:prSet>
      <dgm:spPr/>
    </dgm:pt>
    <dgm:pt modelId="{D33F0788-05C0-40BA-AE39-A749F809C35D}" type="pres">
      <dgm:prSet presAssocID="{EEDF2135-CDC1-476A-A5B0-03E1BB3C70E3}" presName="matrix" presStyleCnt="0"/>
      <dgm:spPr/>
    </dgm:pt>
    <dgm:pt modelId="{EC02ACDA-ABE4-410E-9FC5-3F92CDC48E15}" type="pres">
      <dgm:prSet presAssocID="{EEDF2135-CDC1-476A-A5B0-03E1BB3C70E3}" presName="tile1" presStyleLbl="node1" presStyleIdx="0" presStyleCnt="4"/>
      <dgm:spPr/>
    </dgm:pt>
    <dgm:pt modelId="{57A344F2-43AB-487D-844F-7894DDEDEB67}" type="pres">
      <dgm:prSet presAssocID="{EEDF2135-CDC1-476A-A5B0-03E1BB3C70E3}" presName="tile1text" presStyleLbl="node1" presStyleIdx="0" presStyleCnt="4">
        <dgm:presLayoutVars>
          <dgm:chMax val="0"/>
          <dgm:chPref val="0"/>
          <dgm:bulletEnabled val="1"/>
        </dgm:presLayoutVars>
      </dgm:prSet>
      <dgm:spPr/>
    </dgm:pt>
    <dgm:pt modelId="{52DF5F64-E3E0-499A-BCD6-D954EE742D65}" type="pres">
      <dgm:prSet presAssocID="{EEDF2135-CDC1-476A-A5B0-03E1BB3C70E3}" presName="tile2" presStyleLbl="node1" presStyleIdx="1" presStyleCnt="4"/>
      <dgm:spPr/>
    </dgm:pt>
    <dgm:pt modelId="{E4029E61-65D7-4F27-8E20-F46A9961BA22}" type="pres">
      <dgm:prSet presAssocID="{EEDF2135-CDC1-476A-A5B0-03E1BB3C70E3}" presName="tile2text" presStyleLbl="node1" presStyleIdx="1" presStyleCnt="4">
        <dgm:presLayoutVars>
          <dgm:chMax val="0"/>
          <dgm:chPref val="0"/>
          <dgm:bulletEnabled val="1"/>
        </dgm:presLayoutVars>
      </dgm:prSet>
      <dgm:spPr/>
    </dgm:pt>
    <dgm:pt modelId="{4A7E4281-04E8-4B8E-B22F-1EF46CB4C389}" type="pres">
      <dgm:prSet presAssocID="{EEDF2135-CDC1-476A-A5B0-03E1BB3C70E3}" presName="tile3" presStyleLbl="node1" presStyleIdx="2" presStyleCnt="4"/>
      <dgm:spPr/>
    </dgm:pt>
    <dgm:pt modelId="{24AF547B-D543-49EE-BA13-1500D8BE2361}" type="pres">
      <dgm:prSet presAssocID="{EEDF2135-CDC1-476A-A5B0-03E1BB3C70E3}" presName="tile3text" presStyleLbl="node1" presStyleIdx="2" presStyleCnt="4">
        <dgm:presLayoutVars>
          <dgm:chMax val="0"/>
          <dgm:chPref val="0"/>
          <dgm:bulletEnabled val="1"/>
        </dgm:presLayoutVars>
      </dgm:prSet>
      <dgm:spPr/>
    </dgm:pt>
    <dgm:pt modelId="{276C47A1-73EE-461D-80B7-12CD29DD1FC1}" type="pres">
      <dgm:prSet presAssocID="{EEDF2135-CDC1-476A-A5B0-03E1BB3C70E3}" presName="tile4" presStyleLbl="node1" presStyleIdx="3" presStyleCnt="4"/>
      <dgm:spPr/>
    </dgm:pt>
    <dgm:pt modelId="{A13F740E-1EC7-4AF7-A2A8-FEC82D67C2E5}" type="pres">
      <dgm:prSet presAssocID="{EEDF2135-CDC1-476A-A5B0-03E1BB3C70E3}" presName="tile4text" presStyleLbl="node1" presStyleIdx="3" presStyleCnt="4">
        <dgm:presLayoutVars>
          <dgm:chMax val="0"/>
          <dgm:chPref val="0"/>
          <dgm:bulletEnabled val="1"/>
        </dgm:presLayoutVars>
      </dgm:prSet>
      <dgm:spPr/>
    </dgm:pt>
    <dgm:pt modelId="{E22A6D97-5E86-4F04-AC6D-84C2170AEAF2}" type="pres">
      <dgm:prSet presAssocID="{EEDF2135-CDC1-476A-A5B0-03E1BB3C70E3}" presName="centerTile" presStyleLbl="fgShp" presStyleIdx="0" presStyleCnt="1">
        <dgm:presLayoutVars>
          <dgm:chMax val="0"/>
          <dgm:chPref val="0"/>
        </dgm:presLayoutVars>
      </dgm:prSet>
      <dgm:spPr/>
    </dgm:pt>
  </dgm:ptLst>
  <dgm:cxnLst>
    <dgm:cxn modelId="{BAAAAD13-EE2D-4E6C-8476-9E2CF37F2134}" srcId="{A5EE6D33-2AEC-445C-A0E3-C50EB5F4E219}" destId="{B093350C-9E66-4429-9A64-626A780A130A}" srcOrd="3" destOrd="0" parTransId="{FE61209F-05D8-4465-B0F8-4EC0A45A8CED}" sibTransId="{B24CA508-7D16-4D9C-9D26-1E31CDB295D4}"/>
    <dgm:cxn modelId="{8F3A7B22-BCB3-4DD0-B69E-031AFE0F7D08}" type="presOf" srcId="{B093350C-9E66-4429-9A64-626A780A130A}" destId="{276C47A1-73EE-461D-80B7-12CD29DD1FC1}" srcOrd="0" destOrd="0" presId="urn:microsoft.com/office/officeart/2005/8/layout/matrix1"/>
    <dgm:cxn modelId="{F7324D32-83D5-49B5-822D-9335FAC2A628}" type="presOf" srcId="{775DCFD7-1313-41AE-8A77-6B05AB43C78C}" destId="{4A7E4281-04E8-4B8E-B22F-1EF46CB4C389}" srcOrd="0" destOrd="0" presId="urn:microsoft.com/office/officeart/2005/8/layout/matrix1"/>
    <dgm:cxn modelId="{8B8F8460-DEB2-4D78-94F4-A3F6D87F89F6}" type="presOf" srcId="{EEDF2135-CDC1-476A-A5B0-03E1BB3C70E3}" destId="{14462ACD-1135-4EF6-B23E-AD7B6B7E80D2}" srcOrd="0" destOrd="0" presId="urn:microsoft.com/office/officeart/2005/8/layout/matrix1"/>
    <dgm:cxn modelId="{1343206B-5A79-4292-AF5D-578289264A24}" srcId="{EEDF2135-CDC1-476A-A5B0-03E1BB3C70E3}" destId="{A5EE6D33-2AEC-445C-A0E3-C50EB5F4E219}" srcOrd="0" destOrd="0" parTransId="{7B1D07E9-EB47-4DCC-901F-E36F05AD05D9}" sibTransId="{20309FA4-EB54-49E6-9310-0D861116B814}"/>
    <dgm:cxn modelId="{400D5358-1321-4483-AFDA-35D4B58143AF}" type="presOf" srcId="{0AC62AA5-043D-45E1-8054-314A890AE940}" destId="{E4029E61-65D7-4F27-8E20-F46A9961BA22}" srcOrd="1" destOrd="0" presId="urn:microsoft.com/office/officeart/2005/8/layout/matrix1"/>
    <dgm:cxn modelId="{A8AA4E98-C60C-4A77-A112-ADD4591BD25C}" type="presOf" srcId="{B093350C-9E66-4429-9A64-626A780A130A}" destId="{A13F740E-1EC7-4AF7-A2A8-FEC82D67C2E5}" srcOrd="1" destOrd="0" presId="urn:microsoft.com/office/officeart/2005/8/layout/matrix1"/>
    <dgm:cxn modelId="{F575649F-6194-4905-AFA6-D970A37C5E7E}" srcId="{A5EE6D33-2AEC-445C-A0E3-C50EB5F4E219}" destId="{775DCFD7-1313-41AE-8A77-6B05AB43C78C}" srcOrd="2" destOrd="0" parTransId="{4A685126-0FCC-4B7B-A716-93AC38405FF5}" sibTransId="{6FBA872B-7454-4F80-9D8B-DD7727536898}"/>
    <dgm:cxn modelId="{24CAEBA3-6D2A-4FAF-8ABD-9E852B31DBFE}" type="presOf" srcId="{6BD26CC0-11CB-430D-B347-28B5BCC0F1DA}" destId="{EC02ACDA-ABE4-410E-9FC5-3F92CDC48E15}" srcOrd="0" destOrd="0" presId="urn:microsoft.com/office/officeart/2005/8/layout/matrix1"/>
    <dgm:cxn modelId="{564E3EB3-E28A-4CF0-B6E3-ED5B7BCFD955}" type="presOf" srcId="{0AC62AA5-043D-45E1-8054-314A890AE940}" destId="{52DF5F64-E3E0-499A-BCD6-D954EE742D65}" srcOrd="0" destOrd="0" presId="urn:microsoft.com/office/officeart/2005/8/layout/matrix1"/>
    <dgm:cxn modelId="{2CCD88B5-0647-4EC4-9F80-370ED41BBBCF}" type="presOf" srcId="{6BD26CC0-11CB-430D-B347-28B5BCC0F1DA}" destId="{57A344F2-43AB-487D-844F-7894DDEDEB67}" srcOrd="1" destOrd="0" presId="urn:microsoft.com/office/officeart/2005/8/layout/matrix1"/>
    <dgm:cxn modelId="{8606FDBF-071A-43E3-BDE7-0EABF50DD4A2}" srcId="{A5EE6D33-2AEC-445C-A0E3-C50EB5F4E219}" destId="{0AC62AA5-043D-45E1-8054-314A890AE940}" srcOrd="1" destOrd="0" parTransId="{F665D02C-39B7-41C6-9757-5ABBAE005D0C}" sibTransId="{9BD6CE1C-35E5-4A78-A145-3F7DEF9EDBF9}"/>
    <dgm:cxn modelId="{35F8F4C1-94A5-4886-8ECF-41BA936EC30D}" srcId="{A5EE6D33-2AEC-445C-A0E3-C50EB5F4E219}" destId="{6BD26CC0-11CB-430D-B347-28B5BCC0F1DA}" srcOrd="0" destOrd="0" parTransId="{009CB5F7-C82D-4472-9B41-18D6765DC835}" sibTransId="{0E1F91D9-85A9-4AD8-8DE6-B9AD7573EA1B}"/>
    <dgm:cxn modelId="{12C7AFC8-81A1-4A6C-8FAC-30E5678C4ED3}" type="presOf" srcId="{A5EE6D33-2AEC-445C-A0E3-C50EB5F4E219}" destId="{E22A6D97-5E86-4F04-AC6D-84C2170AEAF2}" srcOrd="0" destOrd="0" presId="urn:microsoft.com/office/officeart/2005/8/layout/matrix1"/>
    <dgm:cxn modelId="{54E08EEE-65C1-4BAF-9D9F-5F97950CA989}" type="presOf" srcId="{775DCFD7-1313-41AE-8A77-6B05AB43C78C}" destId="{24AF547B-D543-49EE-BA13-1500D8BE2361}" srcOrd="1" destOrd="0" presId="urn:microsoft.com/office/officeart/2005/8/layout/matrix1"/>
    <dgm:cxn modelId="{E9325940-6AAC-4792-99A8-C2754BF1DC40}" type="presParOf" srcId="{14462ACD-1135-4EF6-B23E-AD7B6B7E80D2}" destId="{D33F0788-05C0-40BA-AE39-A749F809C35D}" srcOrd="0" destOrd="0" presId="urn:microsoft.com/office/officeart/2005/8/layout/matrix1"/>
    <dgm:cxn modelId="{BD42B1F4-5C87-4393-9588-23F4DD9AF42C}" type="presParOf" srcId="{D33F0788-05C0-40BA-AE39-A749F809C35D}" destId="{EC02ACDA-ABE4-410E-9FC5-3F92CDC48E15}" srcOrd="0" destOrd="0" presId="urn:microsoft.com/office/officeart/2005/8/layout/matrix1"/>
    <dgm:cxn modelId="{881F67FA-7141-44DA-8070-1E5CA4C93BC8}" type="presParOf" srcId="{D33F0788-05C0-40BA-AE39-A749F809C35D}" destId="{57A344F2-43AB-487D-844F-7894DDEDEB67}" srcOrd="1" destOrd="0" presId="urn:microsoft.com/office/officeart/2005/8/layout/matrix1"/>
    <dgm:cxn modelId="{B37774A1-A906-44B6-B183-2ACB8AE89844}" type="presParOf" srcId="{D33F0788-05C0-40BA-AE39-A749F809C35D}" destId="{52DF5F64-E3E0-499A-BCD6-D954EE742D65}" srcOrd="2" destOrd="0" presId="urn:microsoft.com/office/officeart/2005/8/layout/matrix1"/>
    <dgm:cxn modelId="{8B730BBD-AD37-449B-99A2-3830F6356FA3}" type="presParOf" srcId="{D33F0788-05C0-40BA-AE39-A749F809C35D}" destId="{E4029E61-65D7-4F27-8E20-F46A9961BA22}" srcOrd="3" destOrd="0" presId="urn:microsoft.com/office/officeart/2005/8/layout/matrix1"/>
    <dgm:cxn modelId="{EC8FDEA9-31F2-43CD-AEB0-5F871BC777EE}" type="presParOf" srcId="{D33F0788-05C0-40BA-AE39-A749F809C35D}" destId="{4A7E4281-04E8-4B8E-B22F-1EF46CB4C389}" srcOrd="4" destOrd="0" presId="urn:microsoft.com/office/officeart/2005/8/layout/matrix1"/>
    <dgm:cxn modelId="{6754EB57-8C34-4A60-9B84-C9F859B6F758}" type="presParOf" srcId="{D33F0788-05C0-40BA-AE39-A749F809C35D}" destId="{24AF547B-D543-49EE-BA13-1500D8BE2361}" srcOrd="5" destOrd="0" presId="urn:microsoft.com/office/officeart/2005/8/layout/matrix1"/>
    <dgm:cxn modelId="{6D83A165-2E44-4893-BC19-578BDDE7D830}" type="presParOf" srcId="{D33F0788-05C0-40BA-AE39-A749F809C35D}" destId="{276C47A1-73EE-461D-80B7-12CD29DD1FC1}" srcOrd="6" destOrd="0" presId="urn:microsoft.com/office/officeart/2005/8/layout/matrix1"/>
    <dgm:cxn modelId="{40A197C8-68C5-4742-9FCD-8422FC1959D1}" type="presParOf" srcId="{D33F0788-05C0-40BA-AE39-A749F809C35D}" destId="{A13F740E-1EC7-4AF7-A2A8-FEC82D67C2E5}" srcOrd="7" destOrd="0" presId="urn:microsoft.com/office/officeart/2005/8/layout/matrix1"/>
    <dgm:cxn modelId="{EA2DA77D-0330-4526-A712-763CAC286811}" type="presParOf" srcId="{14462ACD-1135-4EF6-B23E-AD7B6B7E80D2}" destId="{E22A6D97-5E86-4F04-AC6D-84C2170AEAF2}"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ACBF4C-6F53-4BD4-8522-F21C80419183}"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IN"/>
        </a:p>
      </dgm:t>
    </dgm:pt>
    <dgm:pt modelId="{4814F17D-998C-400E-BB96-84B79ABB2862}">
      <dgm:prSet phldrT="[Text]"/>
      <dgm:spPr/>
      <dgm:t>
        <a:bodyPr/>
        <a:lstStyle/>
        <a:p>
          <a:r>
            <a:rPr lang="en-IN" dirty="0"/>
            <a:t>Android App</a:t>
          </a:r>
        </a:p>
      </dgm:t>
    </dgm:pt>
    <dgm:pt modelId="{F9291FE5-C52B-4754-91FF-BD161B8CDD25}" type="parTrans" cxnId="{F6631DE4-B8F9-4F44-8DBB-331E35E9026A}">
      <dgm:prSet/>
      <dgm:spPr/>
      <dgm:t>
        <a:bodyPr/>
        <a:lstStyle/>
        <a:p>
          <a:endParaRPr lang="en-IN"/>
        </a:p>
      </dgm:t>
    </dgm:pt>
    <dgm:pt modelId="{B2FC3CB6-2341-4FEA-8372-93CC14D37B1D}" type="sibTrans" cxnId="{F6631DE4-B8F9-4F44-8DBB-331E35E9026A}">
      <dgm:prSet/>
      <dgm:spPr/>
      <dgm:t>
        <a:bodyPr/>
        <a:lstStyle/>
        <a:p>
          <a:endParaRPr lang="en-IN"/>
        </a:p>
      </dgm:t>
    </dgm:pt>
    <dgm:pt modelId="{A940DE49-5925-4FCE-BFEA-60369F64E6DE}">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Flutter </a:t>
          </a:r>
        </a:p>
      </dgm:t>
    </dgm:pt>
    <dgm:pt modelId="{827D7A13-5D62-4FE1-985D-0044AC6EEAD1}" type="parTrans" cxnId="{EB636EB3-8763-475C-A85A-0E4C0BC6285F}">
      <dgm:prSet/>
      <dgm:spPr/>
      <dgm:t>
        <a:bodyPr/>
        <a:lstStyle/>
        <a:p>
          <a:endParaRPr lang="en-IN"/>
        </a:p>
      </dgm:t>
    </dgm:pt>
    <dgm:pt modelId="{0EB2F028-E5FD-4385-826C-52BAED48F4AD}" type="sibTrans" cxnId="{EB636EB3-8763-475C-A85A-0E4C0BC6285F}">
      <dgm:prSet/>
      <dgm:spPr/>
      <dgm:t>
        <a:bodyPr/>
        <a:lstStyle/>
        <a:p>
          <a:endParaRPr lang="en-IN"/>
        </a:p>
      </dgm:t>
    </dgm:pt>
    <dgm:pt modelId="{B9BD9A42-FB17-41B7-9EC5-3A282960D9FE}">
      <dgm:prSet phldrT="[Text]"/>
      <dgm:spPr/>
      <dgm:t>
        <a:bodyPr/>
        <a:lstStyle/>
        <a:p>
          <a:r>
            <a:rPr lang="en-IN" dirty="0"/>
            <a:t>Website</a:t>
          </a:r>
        </a:p>
      </dgm:t>
    </dgm:pt>
    <dgm:pt modelId="{E9579D88-79D2-4AA9-87C3-FA4D7A4295A4}" type="parTrans" cxnId="{6D6F94BD-64F7-4C65-B22E-1658319AFAD9}">
      <dgm:prSet/>
      <dgm:spPr/>
      <dgm:t>
        <a:bodyPr/>
        <a:lstStyle/>
        <a:p>
          <a:endParaRPr lang="en-IN"/>
        </a:p>
      </dgm:t>
    </dgm:pt>
    <dgm:pt modelId="{EEB4851D-9BE1-4DCE-916B-440AC53BFAD6}" type="sibTrans" cxnId="{6D6F94BD-64F7-4C65-B22E-1658319AFAD9}">
      <dgm:prSet/>
      <dgm:spPr/>
      <dgm:t>
        <a:bodyPr/>
        <a:lstStyle/>
        <a:p>
          <a:endParaRPr lang="en-IN"/>
        </a:p>
      </dgm:t>
    </dgm:pt>
    <dgm:pt modelId="{7CC53713-314F-4B7C-836A-3119506FDDBD}">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Undecided</a:t>
          </a:r>
        </a:p>
      </dgm:t>
    </dgm:pt>
    <dgm:pt modelId="{FFF55D91-3879-475A-AD3E-F238B061B7EB}" type="parTrans" cxnId="{29178504-B7D2-458F-BE5C-936383CE9DBB}">
      <dgm:prSet/>
      <dgm:spPr/>
      <dgm:t>
        <a:bodyPr/>
        <a:lstStyle/>
        <a:p>
          <a:endParaRPr lang="en-IN"/>
        </a:p>
      </dgm:t>
    </dgm:pt>
    <dgm:pt modelId="{5FBD17C6-EB26-4B95-B529-898E087AF30A}" type="sibTrans" cxnId="{29178504-B7D2-458F-BE5C-936383CE9DBB}">
      <dgm:prSet/>
      <dgm:spPr/>
      <dgm:t>
        <a:bodyPr/>
        <a:lstStyle/>
        <a:p>
          <a:endParaRPr lang="en-IN"/>
        </a:p>
      </dgm:t>
    </dgm:pt>
    <dgm:pt modelId="{FBEFFF7A-59FE-426B-98E5-C7A459B2E062}">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Firebase</a:t>
          </a:r>
        </a:p>
      </dgm:t>
    </dgm:pt>
    <dgm:pt modelId="{C3F7A1CE-EFD1-497A-B2D9-B5AA19C64076}" type="parTrans" cxnId="{2854F0A2-873C-4852-A9B4-EC9BA9BB8A8A}">
      <dgm:prSet/>
      <dgm:spPr/>
      <dgm:t>
        <a:bodyPr/>
        <a:lstStyle/>
        <a:p>
          <a:endParaRPr lang="en-IN"/>
        </a:p>
      </dgm:t>
    </dgm:pt>
    <dgm:pt modelId="{1FA45E1F-C3F9-4CD0-B442-7945C611CA0C}" type="sibTrans" cxnId="{2854F0A2-873C-4852-A9B4-EC9BA9BB8A8A}">
      <dgm:prSet/>
      <dgm:spPr/>
      <dgm:t>
        <a:bodyPr/>
        <a:lstStyle/>
        <a:p>
          <a:endParaRPr lang="en-IN"/>
        </a:p>
      </dgm:t>
    </dgm:pt>
    <dgm:pt modelId="{6494C334-8A00-42FD-B2B0-DCB1ADD21DEE}">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Fast API</a:t>
          </a:r>
        </a:p>
      </dgm:t>
    </dgm:pt>
    <dgm:pt modelId="{533D1A03-F216-46A6-8893-B1F50DBD5660}" type="parTrans" cxnId="{FD7007C0-F3DE-444C-8D12-01120C3F2B32}">
      <dgm:prSet/>
      <dgm:spPr/>
      <dgm:t>
        <a:bodyPr/>
        <a:lstStyle/>
        <a:p>
          <a:endParaRPr lang="en-IN"/>
        </a:p>
      </dgm:t>
    </dgm:pt>
    <dgm:pt modelId="{B1BB14A0-EA25-403F-B306-F463E747044F}" type="sibTrans" cxnId="{FD7007C0-F3DE-444C-8D12-01120C3F2B32}">
      <dgm:prSet/>
      <dgm:spPr/>
      <dgm:t>
        <a:bodyPr/>
        <a:lstStyle/>
        <a:p>
          <a:endParaRPr lang="en-IN"/>
        </a:p>
      </dgm:t>
    </dgm:pt>
    <dgm:pt modelId="{BE5DAA70-FA05-4D6F-B74C-9BB34B365E2E}" type="pres">
      <dgm:prSet presAssocID="{13ACBF4C-6F53-4BD4-8522-F21C80419183}" presName="linearFlow" presStyleCnt="0">
        <dgm:presLayoutVars>
          <dgm:dir/>
          <dgm:animLvl val="lvl"/>
          <dgm:resizeHandles/>
        </dgm:presLayoutVars>
      </dgm:prSet>
      <dgm:spPr/>
    </dgm:pt>
    <dgm:pt modelId="{FBB1449E-E2FD-41CF-86FB-1331FA69FEBB}" type="pres">
      <dgm:prSet presAssocID="{4814F17D-998C-400E-BB96-84B79ABB2862}" presName="compositeNode" presStyleCnt="0">
        <dgm:presLayoutVars>
          <dgm:bulletEnabled val="1"/>
        </dgm:presLayoutVars>
      </dgm:prSet>
      <dgm:spPr/>
    </dgm:pt>
    <dgm:pt modelId="{85925798-3B8F-4A60-9CAE-E3CC296C847D}" type="pres">
      <dgm:prSet presAssocID="{4814F17D-998C-400E-BB96-84B79ABB2862}" presName="image"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t="-29000" b="-29000"/>
          </a:stretch>
        </a:blipFill>
      </dgm:spPr>
    </dgm:pt>
    <dgm:pt modelId="{9EEDE0E0-E38F-4DD0-BE3A-F0B58EEBCB83}" type="pres">
      <dgm:prSet presAssocID="{4814F17D-998C-400E-BB96-84B79ABB2862}" presName="childNode" presStyleLbl="node1" presStyleIdx="0" presStyleCnt="2">
        <dgm:presLayoutVars>
          <dgm:bulletEnabled val="1"/>
        </dgm:presLayoutVars>
      </dgm:prSet>
      <dgm:spPr/>
    </dgm:pt>
    <dgm:pt modelId="{D5FFB569-1BCA-471D-8C3E-460DC56E647D}" type="pres">
      <dgm:prSet presAssocID="{4814F17D-998C-400E-BB96-84B79ABB2862}" presName="parentNode" presStyleLbl="revTx" presStyleIdx="0" presStyleCnt="2">
        <dgm:presLayoutVars>
          <dgm:chMax val="0"/>
          <dgm:bulletEnabled val="1"/>
        </dgm:presLayoutVars>
      </dgm:prSet>
      <dgm:spPr/>
    </dgm:pt>
    <dgm:pt modelId="{135F66B7-6CA3-4468-9870-F5D008E1B326}" type="pres">
      <dgm:prSet presAssocID="{B2FC3CB6-2341-4FEA-8372-93CC14D37B1D}" presName="sibTrans" presStyleCnt="0"/>
      <dgm:spPr/>
    </dgm:pt>
    <dgm:pt modelId="{32FB4E3D-1F1A-4EFA-8D3C-FB32E1FBB6DA}" type="pres">
      <dgm:prSet presAssocID="{B9BD9A42-FB17-41B7-9EC5-3A282960D9FE}" presName="compositeNode" presStyleCnt="0">
        <dgm:presLayoutVars>
          <dgm:bulletEnabled val="1"/>
        </dgm:presLayoutVars>
      </dgm:prSet>
      <dgm:spPr/>
    </dgm:pt>
    <dgm:pt modelId="{F0A5936C-7630-47AE-A967-402866F2391D}" type="pres">
      <dgm:prSet presAssocID="{B9BD9A42-FB17-41B7-9EC5-3A282960D9FE}" presName="image"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dgm:spPr>
    </dgm:pt>
    <dgm:pt modelId="{BAA2087C-1FDF-483C-B64A-08922405A57A}" type="pres">
      <dgm:prSet presAssocID="{B9BD9A42-FB17-41B7-9EC5-3A282960D9FE}" presName="childNode" presStyleLbl="node1" presStyleIdx="1" presStyleCnt="2" custLinFactNeighborX="1241" custLinFactNeighborY="609">
        <dgm:presLayoutVars>
          <dgm:bulletEnabled val="1"/>
        </dgm:presLayoutVars>
      </dgm:prSet>
      <dgm:spPr/>
    </dgm:pt>
    <dgm:pt modelId="{0A4045F7-BC37-4C84-B723-B84DB31543FF}" type="pres">
      <dgm:prSet presAssocID="{B9BD9A42-FB17-41B7-9EC5-3A282960D9FE}" presName="parentNode" presStyleLbl="revTx" presStyleIdx="1" presStyleCnt="2">
        <dgm:presLayoutVars>
          <dgm:chMax val="0"/>
          <dgm:bulletEnabled val="1"/>
        </dgm:presLayoutVars>
      </dgm:prSet>
      <dgm:spPr/>
    </dgm:pt>
  </dgm:ptLst>
  <dgm:cxnLst>
    <dgm:cxn modelId="{29178504-B7D2-458F-BE5C-936383CE9DBB}" srcId="{B9BD9A42-FB17-41B7-9EC5-3A282960D9FE}" destId="{7CC53713-314F-4B7C-836A-3119506FDDBD}" srcOrd="0" destOrd="0" parTransId="{FFF55D91-3879-475A-AD3E-F238B061B7EB}" sibTransId="{5FBD17C6-EB26-4B95-B529-898E087AF30A}"/>
    <dgm:cxn modelId="{1F780F24-FB95-4A91-8879-9B773C46A6B0}" type="presOf" srcId="{4814F17D-998C-400E-BB96-84B79ABB2862}" destId="{D5FFB569-1BCA-471D-8C3E-460DC56E647D}" srcOrd="0" destOrd="0" presId="urn:microsoft.com/office/officeart/2005/8/layout/hList2"/>
    <dgm:cxn modelId="{ACEA4B3A-9107-4A20-83F4-B05C7EADF163}" type="presOf" srcId="{A940DE49-5925-4FCE-BFEA-60369F64E6DE}" destId="{9EEDE0E0-E38F-4DD0-BE3A-F0B58EEBCB83}" srcOrd="0" destOrd="0" presId="urn:microsoft.com/office/officeart/2005/8/layout/hList2"/>
    <dgm:cxn modelId="{5AEFD46D-F908-4CD4-93B4-7341FE32FCC0}" type="presOf" srcId="{FBEFFF7A-59FE-426B-98E5-C7A459B2E062}" destId="{9EEDE0E0-E38F-4DD0-BE3A-F0B58EEBCB83}" srcOrd="0" destOrd="1" presId="urn:microsoft.com/office/officeart/2005/8/layout/hList2"/>
    <dgm:cxn modelId="{2306DD88-78B3-4EF4-B75E-24BAE10EA294}" type="presOf" srcId="{B9BD9A42-FB17-41B7-9EC5-3A282960D9FE}" destId="{0A4045F7-BC37-4C84-B723-B84DB31543FF}" srcOrd="0" destOrd="0" presId="urn:microsoft.com/office/officeart/2005/8/layout/hList2"/>
    <dgm:cxn modelId="{2854F0A2-873C-4852-A9B4-EC9BA9BB8A8A}" srcId="{4814F17D-998C-400E-BB96-84B79ABB2862}" destId="{FBEFFF7A-59FE-426B-98E5-C7A459B2E062}" srcOrd="1" destOrd="0" parTransId="{C3F7A1CE-EFD1-497A-B2D9-B5AA19C64076}" sibTransId="{1FA45E1F-C3F9-4CD0-B442-7945C611CA0C}"/>
    <dgm:cxn modelId="{EB636EB3-8763-475C-A85A-0E4C0BC6285F}" srcId="{4814F17D-998C-400E-BB96-84B79ABB2862}" destId="{A940DE49-5925-4FCE-BFEA-60369F64E6DE}" srcOrd="0" destOrd="0" parTransId="{827D7A13-5D62-4FE1-985D-0044AC6EEAD1}" sibTransId="{0EB2F028-E5FD-4385-826C-52BAED48F4AD}"/>
    <dgm:cxn modelId="{6D6F94BD-64F7-4C65-B22E-1658319AFAD9}" srcId="{13ACBF4C-6F53-4BD4-8522-F21C80419183}" destId="{B9BD9A42-FB17-41B7-9EC5-3A282960D9FE}" srcOrd="1" destOrd="0" parTransId="{E9579D88-79D2-4AA9-87C3-FA4D7A4295A4}" sibTransId="{EEB4851D-9BE1-4DCE-916B-440AC53BFAD6}"/>
    <dgm:cxn modelId="{FD7007C0-F3DE-444C-8D12-01120C3F2B32}" srcId="{4814F17D-998C-400E-BB96-84B79ABB2862}" destId="{6494C334-8A00-42FD-B2B0-DCB1ADD21DEE}" srcOrd="2" destOrd="0" parTransId="{533D1A03-F216-46A6-8893-B1F50DBD5660}" sibTransId="{B1BB14A0-EA25-403F-B306-F463E747044F}"/>
    <dgm:cxn modelId="{42E7F5C2-8754-4AA3-86DC-9019BC3C38B6}" type="presOf" srcId="{6494C334-8A00-42FD-B2B0-DCB1ADD21DEE}" destId="{9EEDE0E0-E38F-4DD0-BE3A-F0B58EEBCB83}" srcOrd="0" destOrd="2" presId="urn:microsoft.com/office/officeart/2005/8/layout/hList2"/>
    <dgm:cxn modelId="{F1198DDF-ED50-4126-9354-14B8B44D5405}" type="presOf" srcId="{13ACBF4C-6F53-4BD4-8522-F21C80419183}" destId="{BE5DAA70-FA05-4D6F-B74C-9BB34B365E2E}" srcOrd="0" destOrd="0" presId="urn:microsoft.com/office/officeart/2005/8/layout/hList2"/>
    <dgm:cxn modelId="{7528E1E3-0F6E-4A36-AB42-97BDC633F8F9}" type="presOf" srcId="{7CC53713-314F-4B7C-836A-3119506FDDBD}" destId="{BAA2087C-1FDF-483C-B64A-08922405A57A}" srcOrd="0" destOrd="0" presId="urn:microsoft.com/office/officeart/2005/8/layout/hList2"/>
    <dgm:cxn modelId="{F6631DE4-B8F9-4F44-8DBB-331E35E9026A}" srcId="{13ACBF4C-6F53-4BD4-8522-F21C80419183}" destId="{4814F17D-998C-400E-BB96-84B79ABB2862}" srcOrd="0" destOrd="0" parTransId="{F9291FE5-C52B-4754-91FF-BD161B8CDD25}" sibTransId="{B2FC3CB6-2341-4FEA-8372-93CC14D37B1D}"/>
    <dgm:cxn modelId="{7E75027F-F910-4A64-9FB3-E2CB26F7C19F}" type="presParOf" srcId="{BE5DAA70-FA05-4D6F-B74C-9BB34B365E2E}" destId="{FBB1449E-E2FD-41CF-86FB-1331FA69FEBB}" srcOrd="0" destOrd="0" presId="urn:microsoft.com/office/officeart/2005/8/layout/hList2"/>
    <dgm:cxn modelId="{C6163C0D-7E8B-41EA-8208-4745F1AA22CB}" type="presParOf" srcId="{FBB1449E-E2FD-41CF-86FB-1331FA69FEBB}" destId="{85925798-3B8F-4A60-9CAE-E3CC296C847D}" srcOrd="0" destOrd="0" presId="urn:microsoft.com/office/officeart/2005/8/layout/hList2"/>
    <dgm:cxn modelId="{E5FE4971-59A3-4601-A301-0BF0254E3081}" type="presParOf" srcId="{FBB1449E-E2FD-41CF-86FB-1331FA69FEBB}" destId="{9EEDE0E0-E38F-4DD0-BE3A-F0B58EEBCB83}" srcOrd="1" destOrd="0" presId="urn:microsoft.com/office/officeart/2005/8/layout/hList2"/>
    <dgm:cxn modelId="{BEEF5F72-93FC-443E-AA03-BA713A07C65A}" type="presParOf" srcId="{FBB1449E-E2FD-41CF-86FB-1331FA69FEBB}" destId="{D5FFB569-1BCA-471D-8C3E-460DC56E647D}" srcOrd="2" destOrd="0" presId="urn:microsoft.com/office/officeart/2005/8/layout/hList2"/>
    <dgm:cxn modelId="{589B5EAD-4031-40AF-BBC1-934D15A4E85B}" type="presParOf" srcId="{BE5DAA70-FA05-4D6F-B74C-9BB34B365E2E}" destId="{135F66B7-6CA3-4468-9870-F5D008E1B326}" srcOrd="1" destOrd="0" presId="urn:microsoft.com/office/officeart/2005/8/layout/hList2"/>
    <dgm:cxn modelId="{565F8592-0547-4084-A7DF-98E5EDE19A18}" type="presParOf" srcId="{BE5DAA70-FA05-4D6F-B74C-9BB34B365E2E}" destId="{32FB4E3D-1F1A-4EFA-8D3C-FB32E1FBB6DA}" srcOrd="2" destOrd="0" presId="urn:microsoft.com/office/officeart/2005/8/layout/hList2"/>
    <dgm:cxn modelId="{E71D566F-FEE3-493C-97BB-786E7EB6DCC7}" type="presParOf" srcId="{32FB4E3D-1F1A-4EFA-8D3C-FB32E1FBB6DA}" destId="{F0A5936C-7630-47AE-A967-402866F2391D}" srcOrd="0" destOrd="0" presId="urn:microsoft.com/office/officeart/2005/8/layout/hList2"/>
    <dgm:cxn modelId="{0E8A28C0-392A-42B4-91A1-1706E8B6B3D0}" type="presParOf" srcId="{32FB4E3D-1F1A-4EFA-8D3C-FB32E1FBB6DA}" destId="{BAA2087C-1FDF-483C-B64A-08922405A57A}" srcOrd="1" destOrd="0" presId="urn:microsoft.com/office/officeart/2005/8/layout/hList2"/>
    <dgm:cxn modelId="{CD875F57-D58A-47B9-B621-F7320149FFBE}" type="presParOf" srcId="{32FB4E3D-1F1A-4EFA-8D3C-FB32E1FBB6DA}" destId="{0A4045F7-BC37-4C84-B723-B84DB31543FF}"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AF06CC-FA37-4612-94B0-8ABD0303A49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715DC21D-9C77-4A09-A468-36564D072FF6}">
      <dgm:prSet phldrT="[Tex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Automated Content Curation and Quality Assessment in the Age of Information Overload.</a:t>
          </a:r>
        </a:p>
      </dgm:t>
    </dgm:pt>
    <dgm:pt modelId="{EEF9F424-9926-48E5-A0E2-DE6EDC1EC9C3}" type="parTrans" cxnId="{4712B4BE-A5E0-4D62-A879-D0CEE4E2F936}">
      <dgm:prSet/>
      <dgm:spPr/>
      <dgm:t>
        <a:bodyPr/>
        <a:lstStyle/>
        <a:p>
          <a:endParaRPr lang="en-IN"/>
        </a:p>
      </dgm:t>
    </dgm:pt>
    <dgm:pt modelId="{DBD352E4-D28B-4D3B-94C9-DF2A63AE54DB}" type="sibTrans" cxnId="{4712B4BE-A5E0-4D62-A879-D0CEE4E2F936}">
      <dgm:prSet/>
      <dgm:spPr/>
      <dgm:t>
        <a:bodyPr/>
        <a:lstStyle/>
        <a:p>
          <a:endParaRPr lang="en-IN"/>
        </a:p>
      </dgm:t>
    </dgm:pt>
    <dgm:pt modelId="{AF07F98D-31C3-4D63-8241-C012D75D0837}">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The Evolution of  Conversational AI: From Chatbots to Human-Like Dialog Systems.</a:t>
          </a:r>
        </a:p>
      </dgm:t>
    </dgm:pt>
    <dgm:pt modelId="{DBB74E1A-0E4B-4A8B-9BD2-CF45765587FA}" type="parTrans" cxnId="{EDB71C71-B396-472B-933F-CCCF4A5B441E}">
      <dgm:prSet/>
      <dgm:spPr/>
      <dgm:t>
        <a:bodyPr/>
        <a:lstStyle/>
        <a:p>
          <a:endParaRPr lang="en-IN"/>
        </a:p>
      </dgm:t>
    </dgm:pt>
    <dgm:pt modelId="{59E7EBE4-F031-4C3A-A621-84DA973836B5}" type="sibTrans" cxnId="{EDB71C71-B396-472B-933F-CCCF4A5B441E}">
      <dgm:prSet/>
      <dgm:spPr/>
      <dgm:t>
        <a:bodyPr/>
        <a:lstStyle/>
        <a:p>
          <a:endParaRPr lang="en-IN"/>
        </a:p>
      </dgm:t>
    </dgm:pt>
    <dgm:pt modelId="{F11EC86D-C57A-47FE-83D3-7504DB99E3D9}">
      <dgm:prSet phldrT="[Text]"/>
      <dgm:spPr>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Neural Speech Synthesis: The Renaissance of Text-to-Speech Technology.</a:t>
          </a:r>
        </a:p>
      </dgm:t>
    </dgm:pt>
    <dgm:pt modelId="{2C0FF753-C475-416B-87B6-649CC135A596}" type="parTrans" cxnId="{70FDB6F3-1FEA-4AC0-9423-CD5CA53D5698}">
      <dgm:prSet/>
      <dgm:spPr/>
      <dgm:t>
        <a:bodyPr/>
        <a:lstStyle/>
        <a:p>
          <a:endParaRPr lang="en-IN"/>
        </a:p>
      </dgm:t>
    </dgm:pt>
    <dgm:pt modelId="{C08481EA-A589-4231-BC19-62F20A1BDBAB}" type="sibTrans" cxnId="{70FDB6F3-1FEA-4AC0-9423-CD5CA53D5698}">
      <dgm:prSet/>
      <dgm:spPr/>
      <dgm:t>
        <a:bodyPr/>
        <a:lstStyle/>
        <a:p>
          <a:endParaRPr lang="en-IN"/>
        </a:p>
      </dgm:t>
    </dgm:pt>
    <dgm:pt modelId="{969A0314-12D3-4575-B0A7-6CFE3F0124D6}">
      <dgm:prSet phldrT="[Text]"/>
      <dgm:spPr>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0" scaled="1"/>
          <a:tileRect/>
        </a:gradFill>
        <a:ln w="38100">
          <a:extLst>
            <a:ext uri="{C807C97D-BFC1-408E-A445-0C87EB9F89A2}">
              <ask:lineSketchStyleProps xmlns:ask="http://schemas.microsoft.com/office/drawing/2018/sketchyshapes">
                <ask:type>
                  <ask:lineSketchCurved/>
                </ask:type>
              </ask:lineSketchStyleProps>
            </a:ext>
          </a:extLst>
        </a:ln>
      </dgm:spPr>
      <dgm:t>
        <a:bodyPr/>
        <a:lstStyle/>
        <a:p>
          <a:r>
            <a:rPr lang="en-IN" dirty="0"/>
            <a:t>Human-Computer Interaction in the Era of AI: Designing Interfaces for Intelligent Systems.</a:t>
          </a:r>
        </a:p>
      </dgm:t>
    </dgm:pt>
    <dgm:pt modelId="{C81D9600-6383-4DBB-B76A-F6441E861CF4}" type="parTrans" cxnId="{3414C61B-37B2-45ED-A1D9-38B0C80233E4}">
      <dgm:prSet/>
      <dgm:spPr/>
      <dgm:t>
        <a:bodyPr/>
        <a:lstStyle/>
        <a:p>
          <a:endParaRPr lang="en-IN"/>
        </a:p>
      </dgm:t>
    </dgm:pt>
    <dgm:pt modelId="{C4A150A3-0CD4-44C8-A8B1-BC139D107A29}" type="sibTrans" cxnId="{3414C61B-37B2-45ED-A1D9-38B0C80233E4}">
      <dgm:prSet/>
      <dgm:spPr/>
      <dgm:t>
        <a:bodyPr/>
        <a:lstStyle/>
        <a:p>
          <a:endParaRPr lang="en-IN"/>
        </a:p>
      </dgm:t>
    </dgm:pt>
    <dgm:pt modelId="{9C73EBDB-DA89-4AF3-BDB2-3B301AAB5DAF}" type="pres">
      <dgm:prSet presAssocID="{B9AF06CC-FA37-4612-94B0-8ABD0303A498}" presName="Name0" presStyleCnt="0">
        <dgm:presLayoutVars>
          <dgm:dir/>
          <dgm:animLvl val="lvl"/>
          <dgm:resizeHandles val="exact"/>
        </dgm:presLayoutVars>
      </dgm:prSet>
      <dgm:spPr/>
    </dgm:pt>
    <dgm:pt modelId="{B78D8A18-3634-44D7-A1FB-2CAA4BCCA7C1}" type="pres">
      <dgm:prSet presAssocID="{715DC21D-9C77-4A09-A468-36564D072FF6}" presName="linNode" presStyleCnt="0"/>
      <dgm:spPr/>
    </dgm:pt>
    <dgm:pt modelId="{2C66CDE2-C5BB-408D-B285-788787C7D8DF}" type="pres">
      <dgm:prSet presAssocID="{715DC21D-9C77-4A09-A468-36564D072FF6}" presName="parentText" presStyleLbl="node1" presStyleIdx="0" presStyleCnt="4">
        <dgm:presLayoutVars>
          <dgm:chMax val="1"/>
          <dgm:bulletEnabled val="1"/>
        </dgm:presLayoutVars>
      </dgm:prSet>
      <dgm:spPr/>
    </dgm:pt>
    <dgm:pt modelId="{B8098FAF-FACB-41CD-8D70-82326E97C714}" type="pres">
      <dgm:prSet presAssocID="{DBD352E4-D28B-4D3B-94C9-DF2A63AE54DB}" presName="sp" presStyleCnt="0"/>
      <dgm:spPr/>
    </dgm:pt>
    <dgm:pt modelId="{42286A43-75A6-4E9D-A5B4-ECADAE8ECADB}" type="pres">
      <dgm:prSet presAssocID="{AF07F98D-31C3-4D63-8241-C012D75D0837}" presName="linNode" presStyleCnt="0"/>
      <dgm:spPr/>
    </dgm:pt>
    <dgm:pt modelId="{C12358E5-104F-452D-99EF-4EFA69547599}" type="pres">
      <dgm:prSet presAssocID="{AF07F98D-31C3-4D63-8241-C012D75D0837}" presName="parentText" presStyleLbl="node1" presStyleIdx="1" presStyleCnt="4">
        <dgm:presLayoutVars>
          <dgm:chMax val="1"/>
          <dgm:bulletEnabled val="1"/>
        </dgm:presLayoutVars>
      </dgm:prSet>
      <dgm:spPr/>
    </dgm:pt>
    <dgm:pt modelId="{63A22B88-AB4E-4D2A-BB86-C482F7A10173}" type="pres">
      <dgm:prSet presAssocID="{59E7EBE4-F031-4C3A-A621-84DA973836B5}" presName="sp" presStyleCnt="0"/>
      <dgm:spPr/>
    </dgm:pt>
    <dgm:pt modelId="{7945AA31-9A7B-4779-A487-B5D0723DCC90}" type="pres">
      <dgm:prSet presAssocID="{F11EC86D-C57A-47FE-83D3-7504DB99E3D9}" presName="linNode" presStyleCnt="0"/>
      <dgm:spPr/>
    </dgm:pt>
    <dgm:pt modelId="{85356639-88AD-4D2F-88C1-40DEAF1337E5}" type="pres">
      <dgm:prSet presAssocID="{F11EC86D-C57A-47FE-83D3-7504DB99E3D9}" presName="parentText" presStyleLbl="node1" presStyleIdx="2" presStyleCnt="4">
        <dgm:presLayoutVars>
          <dgm:chMax val="1"/>
          <dgm:bulletEnabled val="1"/>
        </dgm:presLayoutVars>
      </dgm:prSet>
      <dgm:spPr/>
    </dgm:pt>
    <dgm:pt modelId="{F47DE776-02E4-42C9-B70B-2BA23BDB4EFF}" type="pres">
      <dgm:prSet presAssocID="{C08481EA-A589-4231-BC19-62F20A1BDBAB}" presName="sp" presStyleCnt="0"/>
      <dgm:spPr/>
    </dgm:pt>
    <dgm:pt modelId="{ACEEA99C-C87E-4DCB-94C3-04B064603464}" type="pres">
      <dgm:prSet presAssocID="{969A0314-12D3-4575-B0A7-6CFE3F0124D6}" presName="linNode" presStyleCnt="0"/>
      <dgm:spPr/>
    </dgm:pt>
    <dgm:pt modelId="{4BFEA8FB-72A9-45F9-9BB0-4D92A289373C}" type="pres">
      <dgm:prSet presAssocID="{969A0314-12D3-4575-B0A7-6CFE3F0124D6}" presName="parentText" presStyleLbl="node1" presStyleIdx="3" presStyleCnt="4">
        <dgm:presLayoutVars>
          <dgm:chMax val="1"/>
          <dgm:bulletEnabled val="1"/>
        </dgm:presLayoutVars>
      </dgm:prSet>
      <dgm:spPr/>
    </dgm:pt>
  </dgm:ptLst>
  <dgm:cxnLst>
    <dgm:cxn modelId="{ED3A2907-1DCA-4D91-B400-E1900C065C57}" type="presOf" srcId="{715DC21D-9C77-4A09-A468-36564D072FF6}" destId="{2C66CDE2-C5BB-408D-B285-788787C7D8DF}" srcOrd="0" destOrd="0" presId="urn:microsoft.com/office/officeart/2005/8/layout/vList5"/>
    <dgm:cxn modelId="{3414C61B-37B2-45ED-A1D9-38B0C80233E4}" srcId="{B9AF06CC-FA37-4612-94B0-8ABD0303A498}" destId="{969A0314-12D3-4575-B0A7-6CFE3F0124D6}" srcOrd="3" destOrd="0" parTransId="{C81D9600-6383-4DBB-B76A-F6441E861CF4}" sibTransId="{C4A150A3-0CD4-44C8-A8B1-BC139D107A29}"/>
    <dgm:cxn modelId="{B4D4086B-04AC-484D-8B39-1AF32BABCE4A}" type="presOf" srcId="{AF07F98D-31C3-4D63-8241-C012D75D0837}" destId="{C12358E5-104F-452D-99EF-4EFA69547599}" srcOrd="0" destOrd="0" presId="urn:microsoft.com/office/officeart/2005/8/layout/vList5"/>
    <dgm:cxn modelId="{2BFA4F70-F484-453B-86E6-919D4D296A7A}" type="presOf" srcId="{B9AF06CC-FA37-4612-94B0-8ABD0303A498}" destId="{9C73EBDB-DA89-4AF3-BDB2-3B301AAB5DAF}" srcOrd="0" destOrd="0" presId="urn:microsoft.com/office/officeart/2005/8/layout/vList5"/>
    <dgm:cxn modelId="{EDB71C71-B396-472B-933F-CCCF4A5B441E}" srcId="{B9AF06CC-FA37-4612-94B0-8ABD0303A498}" destId="{AF07F98D-31C3-4D63-8241-C012D75D0837}" srcOrd="1" destOrd="0" parTransId="{DBB74E1A-0E4B-4A8B-9BD2-CF45765587FA}" sibTransId="{59E7EBE4-F031-4C3A-A621-84DA973836B5}"/>
    <dgm:cxn modelId="{4712B4BE-A5E0-4D62-A879-D0CEE4E2F936}" srcId="{B9AF06CC-FA37-4612-94B0-8ABD0303A498}" destId="{715DC21D-9C77-4A09-A468-36564D072FF6}" srcOrd="0" destOrd="0" parTransId="{EEF9F424-9926-48E5-A0E2-DE6EDC1EC9C3}" sibTransId="{DBD352E4-D28B-4D3B-94C9-DF2A63AE54DB}"/>
    <dgm:cxn modelId="{4FEE5FDB-EA91-46CD-86D5-B0992F7F18AF}" type="presOf" srcId="{969A0314-12D3-4575-B0A7-6CFE3F0124D6}" destId="{4BFEA8FB-72A9-45F9-9BB0-4D92A289373C}" srcOrd="0" destOrd="0" presId="urn:microsoft.com/office/officeart/2005/8/layout/vList5"/>
    <dgm:cxn modelId="{1881A8DB-DC9F-4C4B-8983-1732FF12F420}" type="presOf" srcId="{F11EC86D-C57A-47FE-83D3-7504DB99E3D9}" destId="{85356639-88AD-4D2F-88C1-40DEAF1337E5}" srcOrd="0" destOrd="0" presId="urn:microsoft.com/office/officeart/2005/8/layout/vList5"/>
    <dgm:cxn modelId="{70FDB6F3-1FEA-4AC0-9423-CD5CA53D5698}" srcId="{B9AF06CC-FA37-4612-94B0-8ABD0303A498}" destId="{F11EC86D-C57A-47FE-83D3-7504DB99E3D9}" srcOrd="2" destOrd="0" parTransId="{2C0FF753-C475-416B-87B6-649CC135A596}" sibTransId="{C08481EA-A589-4231-BC19-62F20A1BDBAB}"/>
    <dgm:cxn modelId="{E6CD8BE5-B81D-422D-8B01-BE88F3ABE5D8}" type="presParOf" srcId="{9C73EBDB-DA89-4AF3-BDB2-3B301AAB5DAF}" destId="{B78D8A18-3634-44D7-A1FB-2CAA4BCCA7C1}" srcOrd="0" destOrd="0" presId="urn:microsoft.com/office/officeart/2005/8/layout/vList5"/>
    <dgm:cxn modelId="{1D4A10F4-B8FE-4FAE-B3E7-F3CE8762E4EA}" type="presParOf" srcId="{B78D8A18-3634-44D7-A1FB-2CAA4BCCA7C1}" destId="{2C66CDE2-C5BB-408D-B285-788787C7D8DF}" srcOrd="0" destOrd="0" presId="urn:microsoft.com/office/officeart/2005/8/layout/vList5"/>
    <dgm:cxn modelId="{AAF968D7-EE64-45E2-8576-E2B20130CFF9}" type="presParOf" srcId="{9C73EBDB-DA89-4AF3-BDB2-3B301AAB5DAF}" destId="{B8098FAF-FACB-41CD-8D70-82326E97C714}" srcOrd="1" destOrd="0" presId="urn:microsoft.com/office/officeart/2005/8/layout/vList5"/>
    <dgm:cxn modelId="{C05B84AA-F321-405E-A37C-1EC9649C3673}" type="presParOf" srcId="{9C73EBDB-DA89-4AF3-BDB2-3B301AAB5DAF}" destId="{42286A43-75A6-4E9D-A5B4-ECADAE8ECADB}" srcOrd="2" destOrd="0" presId="urn:microsoft.com/office/officeart/2005/8/layout/vList5"/>
    <dgm:cxn modelId="{5DBC00BE-A613-4995-AA93-61546FD1947E}" type="presParOf" srcId="{42286A43-75A6-4E9D-A5B4-ECADAE8ECADB}" destId="{C12358E5-104F-452D-99EF-4EFA69547599}" srcOrd="0" destOrd="0" presId="urn:microsoft.com/office/officeart/2005/8/layout/vList5"/>
    <dgm:cxn modelId="{62D2DB9D-3AB3-4558-96B7-DB20028BA103}" type="presParOf" srcId="{9C73EBDB-DA89-4AF3-BDB2-3B301AAB5DAF}" destId="{63A22B88-AB4E-4D2A-BB86-C482F7A10173}" srcOrd="3" destOrd="0" presId="urn:microsoft.com/office/officeart/2005/8/layout/vList5"/>
    <dgm:cxn modelId="{91FEAC49-EB9E-4E7E-9477-67B362694CD4}" type="presParOf" srcId="{9C73EBDB-DA89-4AF3-BDB2-3B301AAB5DAF}" destId="{7945AA31-9A7B-4779-A487-B5D0723DCC90}" srcOrd="4" destOrd="0" presId="urn:microsoft.com/office/officeart/2005/8/layout/vList5"/>
    <dgm:cxn modelId="{3D4E4104-16EC-40D0-B15E-E37E6F584E9E}" type="presParOf" srcId="{7945AA31-9A7B-4779-A487-B5D0723DCC90}" destId="{85356639-88AD-4D2F-88C1-40DEAF1337E5}" srcOrd="0" destOrd="0" presId="urn:microsoft.com/office/officeart/2005/8/layout/vList5"/>
    <dgm:cxn modelId="{250AAF16-337B-46F7-BC2C-3A536E95956B}" type="presParOf" srcId="{9C73EBDB-DA89-4AF3-BDB2-3B301AAB5DAF}" destId="{F47DE776-02E4-42C9-B70B-2BA23BDB4EFF}" srcOrd="5" destOrd="0" presId="urn:microsoft.com/office/officeart/2005/8/layout/vList5"/>
    <dgm:cxn modelId="{F3DD22E8-863E-4D7E-AAF0-71F3F27558C7}" type="presParOf" srcId="{9C73EBDB-DA89-4AF3-BDB2-3B301AAB5DAF}" destId="{ACEEA99C-C87E-4DCB-94C3-04B064603464}" srcOrd="6" destOrd="0" presId="urn:microsoft.com/office/officeart/2005/8/layout/vList5"/>
    <dgm:cxn modelId="{926C74AE-8423-4D7E-BA33-47EE669A3B4C}" type="presParOf" srcId="{ACEEA99C-C87E-4DCB-94C3-04B064603464}" destId="{4BFEA8FB-72A9-45F9-9BB0-4D92A289373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6899F1-13C2-441E-879C-8B5F26234632}">
      <dsp:nvSpPr>
        <dsp:cNvPr id="0" name=""/>
        <dsp:cNvSpPr/>
      </dsp:nvSpPr>
      <dsp:spPr>
        <a:xfrm>
          <a:off x="352043"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2015</a:t>
          </a:r>
        </a:p>
      </dsp:txBody>
      <dsp:txXfrm>
        <a:off x="352043" y="1639269"/>
        <a:ext cx="1721097" cy="447073"/>
      </dsp:txXfrm>
    </dsp:sp>
    <dsp:sp modelId="{3F8C8DF1-69FF-4267-9807-429FE1F669A4}">
      <dsp:nvSpPr>
        <dsp:cNvPr id="0" name=""/>
        <dsp:cNvSpPr/>
      </dsp:nvSpPr>
      <dsp:spPr>
        <a:xfrm>
          <a:off x="0"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0" y="0"/>
        <a:ext cx="2514600" cy="1192195"/>
      </dsp:txXfrm>
    </dsp:sp>
    <dsp:sp modelId="{0EDA1889-E3C7-4C7B-AA49-EF34A4D5D342}">
      <dsp:nvSpPr>
        <dsp:cNvPr id="0" name=""/>
        <dsp:cNvSpPr/>
      </dsp:nvSpPr>
      <dsp:spPr>
        <a:xfrm>
          <a:off x="2162555"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CD542A5-A839-406E-A09D-761397CD34CA}">
      <dsp:nvSpPr>
        <dsp:cNvPr id="0" name=""/>
        <dsp:cNvSpPr/>
      </dsp:nvSpPr>
      <dsp:spPr>
        <a:xfrm>
          <a:off x="12572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EAC9032-35F1-40A2-BA92-FC6DD5F3161F}">
      <dsp:nvSpPr>
        <dsp:cNvPr id="0" name=""/>
        <dsp:cNvSpPr/>
      </dsp:nvSpPr>
      <dsp:spPr>
        <a:xfrm>
          <a:off x="12200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3AECF3B-25CA-476D-B7CA-904B4760CF3F}">
      <dsp:nvSpPr>
        <dsp:cNvPr id="0" name=""/>
        <dsp:cNvSpPr/>
      </dsp:nvSpPr>
      <dsp:spPr>
        <a:xfrm>
          <a:off x="28666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2016</a:t>
          </a:r>
        </a:p>
      </dsp:txBody>
      <dsp:txXfrm>
        <a:off x="3077129" y="1691245"/>
        <a:ext cx="1389540" cy="343121"/>
      </dsp:txXfrm>
    </dsp:sp>
    <dsp:sp modelId="{7197D426-886B-449E-A886-FD13F5E0AC97}">
      <dsp:nvSpPr>
        <dsp:cNvPr id="0" name=""/>
        <dsp:cNvSpPr/>
      </dsp:nvSpPr>
      <dsp:spPr>
        <a:xfrm>
          <a:off x="2514599"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2514599" y="2533416"/>
        <a:ext cx="2514600" cy="1192195"/>
      </dsp:txXfrm>
    </dsp:sp>
    <dsp:sp modelId="{1E3B17F3-BEE3-4918-AC1A-690DF45EE902}">
      <dsp:nvSpPr>
        <dsp:cNvPr id="0" name=""/>
        <dsp:cNvSpPr/>
      </dsp:nvSpPr>
      <dsp:spPr>
        <a:xfrm>
          <a:off x="46771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D6C9D4-469A-4107-97AE-8C43EA5CB946}">
      <dsp:nvSpPr>
        <dsp:cNvPr id="0" name=""/>
        <dsp:cNvSpPr/>
      </dsp:nvSpPr>
      <dsp:spPr>
        <a:xfrm>
          <a:off x="3771899"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BEC2C0-22DD-44C4-AAFC-5C26B7685EF4}">
      <dsp:nvSpPr>
        <dsp:cNvPr id="0" name=""/>
        <dsp:cNvSpPr/>
      </dsp:nvSpPr>
      <dsp:spPr>
        <a:xfrm>
          <a:off x="37346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F256D98-0EB6-41C8-AEED-E83691475757}">
      <dsp:nvSpPr>
        <dsp:cNvPr id="0" name=""/>
        <dsp:cNvSpPr/>
      </dsp:nvSpPr>
      <dsp:spPr>
        <a:xfrm>
          <a:off x="5381243" y="1639269"/>
          <a:ext cx="1810512" cy="447073"/>
        </a:xfrm>
        <a:prstGeom prst="hexagon">
          <a:avLst>
            <a:gd name="adj" fmla="val 40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2017</a:t>
          </a:r>
        </a:p>
      </dsp:txBody>
      <dsp:txXfrm>
        <a:off x="5591729" y="1691245"/>
        <a:ext cx="1389540" cy="343121"/>
      </dsp:txXfrm>
    </dsp:sp>
    <dsp:sp modelId="{DEDEAEC8-775B-4A0E-BDF8-C0B5BC0821DF}">
      <dsp:nvSpPr>
        <dsp:cNvPr id="0" name=""/>
        <dsp:cNvSpPr/>
      </dsp:nvSpPr>
      <dsp:spPr>
        <a:xfrm>
          <a:off x="5029199" y="0"/>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029199" y="0"/>
        <a:ext cx="2514600" cy="1192195"/>
      </dsp:txXfrm>
    </dsp:sp>
    <dsp:sp modelId="{601495B8-8CCC-4CA7-9BCE-B7441480B866}">
      <dsp:nvSpPr>
        <dsp:cNvPr id="0" name=""/>
        <dsp:cNvSpPr/>
      </dsp:nvSpPr>
      <dsp:spPr>
        <a:xfrm>
          <a:off x="7191756" y="1862806"/>
          <a:ext cx="704087" cy="0"/>
        </a:xfrm>
        <a:custGeom>
          <a:avLst/>
          <a:gdLst/>
          <a:ahLst/>
          <a:cxnLst/>
          <a:rect l="0" t="0" r="0" b="0"/>
          <a:pathLst>
            <a:path>
              <a:moveTo>
                <a:pt x="0" y="0"/>
              </a:moveTo>
              <a:lnTo>
                <a:pt x="704087" y="0"/>
              </a:lnTo>
            </a:path>
          </a:pathLst>
        </a:custGeom>
        <a:no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59E0661-D3C3-4072-9F55-5F1D1C88A7C9}">
      <dsp:nvSpPr>
        <dsp:cNvPr id="0" name=""/>
        <dsp:cNvSpPr/>
      </dsp:nvSpPr>
      <dsp:spPr>
        <a:xfrm>
          <a:off x="6286499" y="1266708"/>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753F44-E78B-4293-B0C7-6430408A43FA}">
      <dsp:nvSpPr>
        <dsp:cNvPr id="0" name=""/>
        <dsp:cNvSpPr/>
      </dsp:nvSpPr>
      <dsp:spPr>
        <a:xfrm>
          <a:off x="6249243" y="1192195"/>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67599F-F719-471E-A82D-5E79BEF908F2}">
      <dsp:nvSpPr>
        <dsp:cNvPr id="0" name=""/>
        <dsp:cNvSpPr/>
      </dsp:nvSpPr>
      <dsp:spPr>
        <a:xfrm rot="10800000">
          <a:off x="7895844" y="1639269"/>
          <a:ext cx="1810512" cy="447073"/>
        </a:xfrm>
        <a:prstGeom prst="homePlate">
          <a:avLst>
            <a:gd name="adj" fmla="val 4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488950">
            <a:lnSpc>
              <a:spcPct val="90000"/>
            </a:lnSpc>
            <a:spcBef>
              <a:spcPct val="0"/>
            </a:spcBef>
            <a:spcAft>
              <a:spcPct val="35000"/>
            </a:spcAft>
            <a:buNone/>
          </a:pPr>
          <a:r>
            <a:rPr lang="en-US" sz="1100" kern="1200" dirty="0"/>
            <a:t>2018</a:t>
          </a:r>
        </a:p>
      </dsp:txBody>
      <dsp:txXfrm rot="10800000">
        <a:off x="7985259" y="1639269"/>
        <a:ext cx="1721097" cy="447073"/>
      </dsp:txXfrm>
    </dsp:sp>
    <dsp:sp modelId="{BFDCC47A-3FE9-44B5-9256-8406C22486BA}">
      <dsp:nvSpPr>
        <dsp:cNvPr id="0" name=""/>
        <dsp:cNvSpPr/>
      </dsp:nvSpPr>
      <dsp:spPr>
        <a:xfrm>
          <a:off x="7543800" y="2533416"/>
          <a:ext cx="2514600" cy="1192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7790" rIns="0" bIns="9779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7543800" y="2533416"/>
        <a:ext cx="2514600" cy="1192195"/>
      </dsp:txXfrm>
    </dsp:sp>
    <dsp:sp modelId="{DF12EC0F-ABC1-486B-A916-C06438CBEF0F}">
      <dsp:nvSpPr>
        <dsp:cNvPr id="0" name=""/>
        <dsp:cNvSpPr/>
      </dsp:nvSpPr>
      <dsp:spPr>
        <a:xfrm>
          <a:off x="8801100" y="2086342"/>
          <a:ext cx="0" cy="372561"/>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40BD0F3-FA93-4CE5-A91C-40B9CBAA8403}">
      <dsp:nvSpPr>
        <dsp:cNvPr id="0" name=""/>
        <dsp:cNvSpPr/>
      </dsp:nvSpPr>
      <dsp:spPr>
        <a:xfrm>
          <a:off x="8763843" y="2458903"/>
          <a:ext cx="74512" cy="745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089F6B-B4AB-47C2-A2DA-AAB779B11D00}">
      <dsp:nvSpPr>
        <dsp:cNvPr id="0" name=""/>
        <dsp:cNvSpPr/>
      </dsp:nvSpPr>
      <dsp:spPr>
        <a:xfrm>
          <a:off x="6340210" y="728360"/>
          <a:ext cx="1311010" cy="3121326"/>
        </a:xfrm>
        <a:prstGeom prst="wedgeRectCallout">
          <a:avLst>
            <a:gd name="adj1" fmla="val 0"/>
            <a:gd name="adj2" fmla="val 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IN" sz="1100" kern="1200" dirty="0"/>
            <a:t>The extracted information is summarized and structured using an LLM.</a:t>
          </a:r>
        </a:p>
        <a:p>
          <a:pPr marL="0" lvl="0" indent="0" algn="r" defTabSz="488950">
            <a:lnSpc>
              <a:spcPct val="90000"/>
            </a:lnSpc>
            <a:spcBef>
              <a:spcPct val="0"/>
            </a:spcBef>
            <a:spcAft>
              <a:spcPct val="35000"/>
            </a:spcAft>
            <a:buNone/>
          </a:pPr>
          <a:r>
            <a:rPr lang="en-IN" sz="1100" kern="1200" dirty="0"/>
            <a:t>This is done on the top-ranked content.</a:t>
          </a:r>
        </a:p>
      </dsp:txBody>
      <dsp:txXfrm>
        <a:off x="6506447" y="728360"/>
        <a:ext cx="1144774" cy="3121326"/>
      </dsp:txXfrm>
    </dsp:sp>
    <dsp:sp modelId="{50C84008-7E28-4241-9621-7582A18252E8}">
      <dsp:nvSpPr>
        <dsp:cNvPr id="0" name=""/>
        <dsp:cNvSpPr/>
      </dsp:nvSpPr>
      <dsp:spPr>
        <a:xfrm>
          <a:off x="6340210" y="0"/>
          <a:ext cx="1311010" cy="728360"/>
        </a:xfrm>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a:effectLst/>
      </dsp:spPr>
      <dsp:style>
        <a:lnRef idx="0">
          <a:scrgbClr r="0" g="0" b="0"/>
        </a:lnRef>
        <a:fillRef idx="0">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t>Information synthesis</a:t>
          </a:r>
        </a:p>
      </dsp:txBody>
      <dsp:txXfrm>
        <a:off x="6340210" y="0"/>
        <a:ext cx="1311010" cy="728360"/>
      </dsp:txXfrm>
    </dsp:sp>
    <dsp:sp modelId="{E98E9F31-6C0F-4F94-B268-BA456207C21A}">
      <dsp:nvSpPr>
        <dsp:cNvPr id="0" name=""/>
        <dsp:cNvSpPr/>
      </dsp:nvSpPr>
      <dsp:spPr>
        <a:xfrm>
          <a:off x="5029199" y="728360"/>
          <a:ext cx="1311010" cy="2913443"/>
        </a:xfrm>
        <a:prstGeom prst="wedgeRectCallout">
          <a:avLst>
            <a:gd name="adj1" fmla="val 62500"/>
            <a:gd name="adj2" fmla="val 2083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IN" sz="1100" kern="1200" dirty="0"/>
            <a:t>Content scoring is implemented to filter out low-quality and duplicate content. </a:t>
          </a:r>
        </a:p>
        <a:p>
          <a:pPr marL="0" lvl="0" indent="0" algn="r" defTabSz="488950">
            <a:lnSpc>
              <a:spcPct val="90000"/>
            </a:lnSpc>
            <a:spcBef>
              <a:spcPct val="0"/>
            </a:spcBef>
            <a:spcAft>
              <a:spcPct val="35000"/>
            </a:spcAft>
            <a:buNone/>
          </a:pPr>
          <a:r>
            <a:rPr lang="en-IN" sz="1100" kern="1200" dirty="0"/>
            <a:t>This can be done using source credibility, relevance measures, recency.</a:t>
          </a:r>
        </a:p>
      </dsp:txBody>
      <dsp:txXfrm>
        <a:off x="5195436" y="728360"/>
        <a:ext cx="1144774" cy="2913443"/>
      </dsp:txXfrm>
    </dsp:sp>
    <dsp:sp modelId="{8648E992-AB86-4FF9-8631-E06C4D43F518}">
      <dsp:nvSpPr>
        <dsp:cNvPr id="0" name=""/>
        <dsp:cNvSpPr/>
      </dsp:nvSpPr>
      <dsp:spPr>
        <a:xfrm>
          <a:off x="5029199" y="105866"/>
          <a:ext cx="1311010" cy="624419"/>
        </a:xfrm>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a:effectLst/>
      </dsp:spPr>
      <dsp:style>
        <a:lnRef idx="0">
          <a:scrgbClr r="0" g="0" b="0"/>
        </a:lnRef>
        <a:fillRef idx="0">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t>Quality filtering</a:t>
          </a:r>
        </a:p>
      </dsp:txBody>
      <dsp:txXfrm>
        <a:off x="5029199" y="105866"/>
        <a:ext cx="1311010" cy="624419"/>
      </dsp:txXfrm>
    </dsp:sp>
    <dsp:sp modelId="{BEC08C98-8ECB-4CA1-A60D-2E49FA6E27CD}">
      <dsp:nvSpPr>
        <dsp:cNvPr id="0" name=""/>
        <dsp:cNvSpPr/>
      </dsp:nvSpPr>
      <dsp:spPr>
        <a:xfrm>
          <a:off x="3718189" y="728360"/>
          <a:ext cx="1311010" cy="2705175"/>
        </a:xfrm>
        <a:prstGeom prst="wedgeRectCallout">
          <a:avLst>
            <a:gd name="adj1" fmla="val 62500"/>
            <a:gd name="adj2" fmla="val 2083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IN" sz="1100" kern="1200" dirty="0"/>
            <a:t>Using the URLs, tools like Beautiful soup are used to parse the website for content. Other tools like newspaper3k and readability can help to extract only the required data excluding elements like adds and images.</a:t>
          </a:r>
        </a:p>
      </dsp:txBody>
      <dsp:txXfrm>
        <a:off x="3884425" y="728360"/>
        <a:ext cx="1144774" cy="2705175"/>
      </dsp:txXfrm>
    </dsp:sp>
    <dsp:sp modelId="{D8438755-5D6D-44A7-B193-376EA3D4EE98}">
      <dsp:nvSpPr>
        <dsp:cNvPr id="0" name=""/>
        <dsp:cNvSpPr/>
      </dsp:nvSpPr>
      <dsp:spPr>
        <a:xfrm>
          <a:off x="3718189" y="208268"/>
          <a:ext cx="1311010" cy="520092"/>
        </a:xfrm>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a:effectLst/>
      </dsp:spPr>
      <dsp:style>
        <a:lnRef idx="0">
          <a:scrgbClr r="0" g="0" b="0"/>
        </a:lnRef>
        <a:fillRef idx="0">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t>Content extraction</a:t>
          </a:r>
        </a:p>
      </dsp:txBody>
      <dsp:txXfrm>
        <a:off x="3718189" y="208268"/>
        <a:ext cx="1311010" cy="520092"/>
      </dsp:txXfrm>
    </dsp:sp>
    <dsp:sp modelId="{8B901FE3-CF78-4460-B637-0816F3CF9C8D}">
      <dsp:nvSpPr>
        <dsp:cNvPr id="0" name=""/>
        <dsp:cNvSpPr/>
      </dsp:nvSpPr>
      <dsp:spPr>
        <a:xfrm>
          <a:off x="2407178" y="728360"/>
          <a:ext cx="1311010" cy="2496906"/>
        </a:xfrm>
        <a:prstGeom prst="wedgeRectCallout">
          <a:avLst>
            <a:gd name="adj1" fmla="val 62500"/>
            <a:gd name="adj2" fmla="val 20830"/>
          </a:avLst>
        </a:prstGeo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34925" tIns="34925" rIns="34925" bIns="34925" numCol="1" spcCol="1270" anchor="t" anchorCtr="0">
          <a:noAutofit/>
        </a:bodyPr>
        <a:lstStyle/>
        <a:p>
          <a:pPr marL="0" lvl="0" indent="0" algn="r" defTabSz="488950">
            <a:lnSpc>
              <a:spcPct val="90000"/>
            </a:lnSpc>
            <a:spcBef>
              <a:spcPct val="0"/>
            </a:spcBef>
            <a:spcAft>
              <a:spcPct val="35000"/>
            </a:spcAft>
            <a:buNone/>
          </a:pPr>
          <a:r>
            <a:rPr lang="en-IN" sz="1100" kern="1200" dirty="0"/>
            <a:t>Use API’s like Wikipedia API and Google search API to get URLs</a:t>
          </a:r>
        </a:p>
      </dsp:txBody>
      <dsp:txXfrm>
        <a:off x="2573414" y="728360"/>
        <a:ext cx="1144774" cy="2496906"/>
      </dsp:txXfrm>
    </dsp:sp>
    <dsp:sp modelId="{CFAE17C2-03CE-4500-9123-C1AE90BE5372}">
      <dsp:nvSpPr>
        <dsp:cNvPr id="0" name=""/>
        <dsp:cNvSpPr/>
      </dsp:nvSpPr>
      <dsp:spPr>
        <a:xfrm>
          <a:off x="2407178" y="312209"/>
          <a:ext cx="1311010" cy="416151"/>
        </a:xfrm>
        <a:solidFill>
          <a:schemeClr val="tx1">
            <a:lumMod val="75000"/>
            <a:lumOff val="25000"/>
          </a:schemeClr>
        </a:solidFill>
        <a:ln w="38100">
          <a:solidFill>
            <a:schemeClr val="tx1"/>
          </a:solidFill>
          <a:extLst>
            <a:ext uri="{C807C97D-BFC1-408E-A445-0C87EB9F89A2}">
              <ask:lineSketchStyleProps xmlns:ask="http://schemas.microsoft.com/office/drawing/2018/sketchyshapes">
                <ask:type>
                  <ask:lineSketchCurved/>
                </ask:type>
              </ask:lineSketchStyleProps>
            </a:ext>
          </a:extLst>
        </a:ln>
        <a:effectLst/>
      </dsp:spPr>
      <dsp:style>
        <a:lnRef idx="0">
          <a:scrgbClr r="0" g="0" b="0"/>
        </a:lnRef>
        <a:fillRef idx="0">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666750">
            <a:lnSpc>
              <a:spcPct val="90000"/>
            </a:lnSpc>
            <a:spcBef>
              <a:spcPct val="0"/>
            </a:spcBef>
            <a:spcAft>
              <a:spcPct val="35000"/>
            </a:spcAft>
            <a:buNone/>
          </a:pPr>
          <a:r>
            <a:rPr lang="en-IN" sz="1500" kern="1200" dirty="0"/>
            <a:t>API layer</a:t>
          </a:r>
        </a:p>
      </dsp:txBody>
      <dsp:txXfrm>
        <a:off x="2407178" y="312209"/>
        <a:ext cx="1311010" cy="4161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59CBE-8C30-4EFD-9B65-79DE665FE4A6}">
      <dsp:nvSpPr>
        <dsp:cNvPr id="0" name=""/>
        <dsp:cNvSpPr/>
      </dsp:nvSpPr>
      <dsp:spPr>
        <a:xfrm rot="16200000">
          <a:off x="1552178" y="-1552178"/>
          <a:ext cx="1924843" cy="5029199"/>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t="100000"/>
          </a:path>
          <a:tileRect r="-100000" b="-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Craft a system prompt with the structures content and directly feed to an LLM via an API call, such as Gemini’s API.</a:t>
          </a:r>
        </a:p>
      </dsp:txBody>
      <dsp:txXfrm rot="5400000">
        <a:off x="0" y="0"/>
        <a:ext cx="5029199" cy="1443632"/>
      </dsp:txXfrm>
    </dsp:sp>
    <dsp:sp modelId="{D5A95AA8-2718-4559-8AC9-FE4BAFF252F7}">
      <dsp:nvSpPr>
        <dsp:cNvPr id="0" name=""/>
        <dsp:cNvSpPr/>
      </dsp:nvSpPr>
      <dsp:spPr>
        <a:xfrm>
          <a:off x="5029199" y="0"/>
          <a:ext cx="5029199" cy="1924843"/>
        </a:xfrm>
        <a:prstGeom prst="round1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890000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Techniques like Rolling context window and Mutli-Pass generation can be used to generate ling conversations without exceeding token limits.</a:t>
          </a:r>
        </a:p>
      </dsp:txBody>
      <dsp:txXfrm>
        <a:off x="5029199" y="0"/>
        <a:ext cx="5029199" cy="1443632"/>
      </dsp:txXfrm>
    </dsp:sp>
    <dsp:sp modelId="{6C41B155-3D6A-4837-A942-76EA61EB2697}">
      <dsp:nvSpPr>
        <dsp:cNvPr id="0" name=""/>
        <dsp:cNvSpPr/>
      </dsp:nvSpPr>
      <dsp:spPr>
        <a:xfrm rot="10800000">
          <a:off x="0" y="1924843"/>
          <a:ext cx="5029199" cy="1924843"/>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b="100000"/>
          </a:path>
          <a:tileRect t="-100000" r="-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Locally run models with </a:t>
          </a:r>
          <a:r>
            <a:rPr lang="en-IN" sz="2000" kern="1200" dirty="0" err="1"/>
            <a:t>Ollama</a:t>
          </a:r>
          <a:r>
            <a:rPr lang="en-IN" sz="2000" kern="1200" dirty="0"/>
            <a:t> can be used to generate long conversations without token limits.</a:t>
          </a:r>
        </a:p>
      </dsp:txBody>
      <dsp:txXfrm rot="10800000">
        <a:off x="0" y="2406054"/>
        <a:ext cx="5029199" cy="1443632"/>
      </dsp:txXfrm>
    </dsp:sp>
    <dsp:sp modelId="{A95DBAA0-A893-4DEF-A179-03DCA6959053}">
      <dsp:nvSpPr>
        <dsp:cNvPr id="0" name=""/>
        <dsp:cNvSpPr/>
      </dsp:nvSpPr>
      <dsp:spPr>
        <a:xfrm rot="5400000">
          <a:off x="6581378" y="372665"/>
          <a:ext cx="1924843" cy="5029199"/>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540000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t>LLMs fine-tuned on multi-turn conversation datasets can generate more natural conversations.</a:t>
          </a:r>
        </a:p>
      </dsp:txBody>
      <dsp:txXfrm rot="-5400000">
        <a:off x="5029200" y="2406053"/>
        <a:ext cx="5029199" cy="1443632"/>
      </dsp:txXfrm>
    </dsp:sp>
    <dsp:sp modelId="{F6CAE9C0-DDAF-4EA5-A8DA-40055463E930}">
      <dsp:nvSpPr>
        <dsp:cNvPr id="0" name=""/>
        <dsp:cNvSpPr/>
      </dsp:nvSpPr>
      <dsp:spPr>
        <a:xfrm>
          <a:off x="3520440" y="1443632"/>
          <a:ext cx="3017520" cy="962421"/>
        </a:xfrm>
        <a:prstGeom prst="roundRect">
          <a:avLst/>
        </a:prstGeom>
        <a:solidFill>
          <a:schemeClr val="accent1">
            <a:lumMod val="75000"/>
            <a:shade val="30000"/>
            <a:satMod val="115000"/>
          </a:schemeClr>
        </a:solidFill>
        <a:ln w="127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Two person conversation.</a:t>
          </a:r>
        </a:p>
      </dsp:txBody>
      <dsp:txXfrm>
        <a:off x="3567422" y="1490614"/>
        <a:ext cx="2923556" cy="8684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2ACDA-ABE4-410E-9FC5-3F92CDC48E15}">
      <dsp:nvSpPr>
        <dsp:cNvPr id="0" name=""/>
        <dsp:cNvSpPr/>
      </dsp:nvSpPr>
      <dsp:spPr>
        <a:xfrm rot="16200000">
          <a:off x="1552178" y="-1552178"/>
          <a:ext cx="1924843" cy="5029199"/>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t="100000"/>
          </a:path>
          <a:tileRect r="-100000" b="-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Tools like coqui TTS and google cloud TTS can be used to generate audio files for the conversation.</a:t>
          </a:r>
        </a:p>
      </dsp:txBody>
      <dsp:txXfrm rot="5400000">
        <a:off x="0" y="0"/>
        <a:ext cx="5029199" cy="1443632"/>
      </dsp:txXfrm>
    </dsp:sp>
    <dsp:sp modelId="{52DF5F64-E3E0-499A-BCD6-D954EE742D65}">
      <dsp:nvSpPr>
        <dsp:cNvPr id="0" name=""/>
        <dsp:cNvSpPr/>
      </dsp:nvSpPr>
      <dsp:spPr>
        <a:xfrm>
          <a:off x="5029199" y="0"/>
          <a:ext cx="5029199" cy="1924843"/>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t="100000" r="100000"/>
          </a:path>
          <a:tileRect l="-100000" b="-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Speech synthesis markup language (SSML) can be used for better control.</a:t>
          </a:r>
        </a:p>
        <a:p>
          <a:pPr marL="0" lvl="0" indent="0" algn="ctr" defTabSz="933450">
            <a:lnSpc>
              <a:spcPct val="90000"/>
            </a:lnSpc>
            <a:spcBef>
              <a:spcPct val="0"/>
            </a:spcBef>
            <a:spcAft>
              <a:spcPct val="35000"/>
            </a:spcAft>
            <a:buNone/>
          </a:pPr>
          <a:r>
            <a:rPr lang="en-IN" sz="2100" kern="1200" dirty="0"/>
            <a:t>Processing chunks for better control.</a:t>
          </a:r>
        </a:p>
      </dsp:txBody>
      <dsp:txXfrm>
        <a:off x="5029199" y="0"/>
        <a:ext cx="5029199" cy="1443632"/>
      </dsp:txXfrm>
    </dsp:sp>
    <dsp:sp modelId="{4A7E4281-04E8-4B8E-B22F-1EF46CB4C389}">
      <dsp:nvSpPr>
        <dsp:cNvPr id="0" name=""/>
        <dsp:cNvSpPr/>
      </dsp:nvSpPr>
      <dsp:spPr>
        <a:xfrm rot="10800000">
          <a:off x="0" y="1924843"/>
          <a:ext cx="5029199" cy="1924843"/>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100000" b="100000"/>
          </a:path>
          <a:tileRect t="-100000" r="-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Different pitch, tone, speed setting for each person in the conversation and effective combination of both voices</a:t>
          </a:r>
        </a:p>
      </dsp:txBody>
      <dsp:txXfrm rot="10800000">
        <a:off x="0" y="2406054"/>
        <a:ext cx="5029199" cy="1443632"/>
      </dsp:txXfrm>
    </dsp:sp>
    <dsp:sp modelId="{276C47A1-73EE-461D-80B7-12CD29DD1FC1}">
      <dsp:nvSpPr>
        <dsp:cNvPr id="0" name=""/>
        <dsp:cNvSpPr/>
      </dsp:nvSpPr>
      <dsp:spPr>
        <a:xfrm rot="5400000">
          <a:off x="6581378" y="372665"/>
          <a:ext cx="1924843" cy="5029199"/>
        </a:xfrm>
        <a:prstGeom prst="round1Rect">
          <a:avLst/>
        </a:prstGeo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r="100000" b="100000"/>
          </a:path>
          <a:tileRect l="-100000" t="-100000"/>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Post-process the audio conversation to add overlaps and interruptions to make it sound more natural.</a:t>
          </a:r>
        </a:p>
      </dsp:txBody>
      <dsp:txXfrm rot="-5400000">
        <a:off x="5029200" y="2406053"/>
        <a:ext cx="5029199" cy="1443632"/>
      </dsp:txXfrm>
    </dsp:sp>
    <dsp:sp modelId="{E22A6D97-5E86-4F04-AC6D-84C2170AEAF2}">
      <dsp:nvSpPr>
        <dsp:cNvPr id="0" name=""/>
        <dsp:cNvSpPr/>
      </dsp:nvSpPr>
      <dsp:spPr>
        <a:xfrm>
          <a:off x="3520440" y="1443632"/>
          <a:ext cx="3017520" cy="962421"/>
        </a:xfrm>
        <a:prstGeom prst="roundRect">
          <a:avLst/>
        </a:prstGeom>
        <a:solidFill>
          <a:schemeClr val="accent1">
            <a:lumMod val="50000"/>
            <a:shade val="30000"/>
            <a:satMod val="11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b="1" kern="1200" dirty="0"/>
            <a:t>The Audio file</a:t>
          </a:r>
        </a:p>
      </dsp:txBody>
      <dsp:txXfrm>
        <a:off x="3567422" y="1490614"/>
        <a:ext cx="2923556" cy="8684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FB569-1BCA-471D-8C3E-460DC56E647D}">
      <dsp:nvSpPr>
        <dsp:cNvPr id="0" name=""/>
        <dsp:cNvSpPr/>
      </dsp:nvSpPr>
      <dsp:spPr>
        <a:xfrm rot="16200000">
          <a:off x="-1136008" y="2026475"/>
          <a:ext cx="3002755" cy="63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60210" bIns="0" numCol="1" spcCol="1270" anchor="t" anchorCtr="0">
          <a:noAutofit/>
        </a:bodyPr>
        <a:lstStyle/>
        <a:p>
          <a:pPr marL="0" lvl="0" indent="0" algn="r" defTabSz="1422400">
            <a:lnSpc>
              <a:spcPct val="90000"/>
            </a:lnSpc>
            <a:spcBef>
              <a:spcPct val="0"/>
            </a:spcBef>
            <a:spcAft>
              <a:spcPct val="35000"/>
            </a:spcAft>
            <a:buNone/>
          </a:pPr>
          <a:r>
            <a:rPr lang="en-IN" sz="3200" kern="1200" dirty="0"/>
            <a:t>Android App</a:t>
          </a:r>
        </a:p>
      </dsp:txBody>
      <dsp:txXfrm>
        <a:off x="-1136008" y="2026475"/>
        <a:ext cx="3002755" cy="635198"/>
      </dsp:txXfrm>
    </dsp:sp>
    <dsp:sp modelId="{9EEDE0E0-E38F-4DD0-BE3A-F0B58EEBCB83}">
      <dsp:nvSpPr>
        <dsp:cNvPr id="0" name=""/>
        <dsp:cNvSpPr/>
      </dsp:nvSpPr>
      <dsp:spPr>
        <a:xfrm>
          <a:off x="682968" y="842696"/>
          <a:ext cx="3850187" cy="3002755"/>
        </a:xfr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560210" rIns="384048" bIns="384048" numCol="1" spcCol="1270" anchor="t" anchorCtr="0">
          <a:noAutofit/>
        </a:bodyPr>
        <a:lstStyle/>
        <a:p>
          <a:pPr marL="285750" lvl="1" indent="-285750" algn="l" defTabSz="1866900">
            <a:lnSpc>
              <a:spcPct val="90000"/>
            </a:lnSpc>
            <a:spcBef>
              <a:spcPct val="0"/>
            </a:spcBef>
            <a:spcAft>
              <a:spcPct val="15000"/>
            </a:spcAft>
            <a:buChar char="•"/>
          </a:pPr>
          <a:r>
            <a:rPr lang="en-IN" sz="4200" kern="1200" dirty="0"/>
            <a:t>Flutter </a:t>
          </a:r>
        </a:p>
        <a:p>
          <a:pPr marL="285750" lvl="1" indent="-285750" algn="l" defTabSz="1866900">
            <a:lnSpc>
              <a:spcPct val="90000"/>
            </a:lnSpc>
            <a:spcBef>
              <a:spcPct val="0"/>
            </a:spcBef>
            <a:spcAft>
              <a:spcPct val="15000"/>
            </a:spcAft>
            <a:buChar char="•"/>
          </a:pPr>
          <a:r>
            <a:rPr lang="en-IN" sz="4200" kern="1200" dirty="0"/>
            <a:t>Firebase</a:t>
          </a:r>
        </a:p>
        <a:p>
          <a:pPr marL="285750" lvl="1" indent="-285750" algn="l" defTabSz="1866900">
            <a:lnSpc>
              <a:spcPct val="90000"/>
            </a:lnSpc>
            <a:spcBef>
              <a:spcPct val="0"/>
            </a:spcBef>
            <a:spcAft>
              <a:spcPct val="15000"/>
            </a:spcAft>
            <a:buChar char="•"/>
          </a:pPr>
          <a:r>
            <a:rPr lang="en-IN" sz="4200" kern="1200" dirty="0"/>
            <a:t>Fast API</a:t>
          </a:r>
        </a:p>
      </dsp:txBody>
      <dsp:txXfrm>
        <a:off x="682968" y="842696"/>
        <a:ext cx="3850187" cy="3002755"/>
      </dsp:txXfrm>
    </dsp:sp>
    <dsp:sp modelId="{85925798-3B8F-4A60-9CAE-E3CC296C847D}">
      <dsp:nvSpPr>
        <dsp:cNvPr id="0" name=""/>
        <dsp:cNvSpPr/>
      </dsp:nvSpPr>
      <dsp:spPr>
        <a:xfrm>
          <a:off x="47770" y="4234"/>
          <a:ext cx="1270396" cy="127039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9000" b="-29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4045F7-BC37-4C84-B723-B84DB31543FF}">
      <dsp:nvSpPr>
        <dsp:cNvPr id="0" name=""/>
        <dsp:cNvSpPr/>
      </dsp:nvSpPr>
      <dsp:spPr>
        <a:xfrm rot="16200000">
          <a:off x="4341465" y="2026475"/>
          <a:ext cx="3002755" cy="6351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560210" bIns="0" numCol="1" spcCol="1270" anchor="t" anchorCtr="0">
          <a:noAutofit/>
        </a:bodyPr>
        <a:lstStyle/>
        <a:p>
          <a:pPr marL="0" lvl="0" indent="0" algn="r" defTabSz="1422400">
            <a:lnSpc>
              <a:spcPct val="90000"/>
            </a:lnSpc>
            <a:spcBef>
              <a:spcPct val="0"/>
            </a:spcBef>
            <a:spcAft>
              <a:spcPct val="35000"/>
            </a:spcAft>
            <a:buNone/>
          </a:pPr>
          <a:r>
            <a:rPr lang="en-IN" sz="3200" kern="1200" dirty="0"/>
            <a:t>Website</a:t>
          </a:r>
        </a:p>
      </dsp:txBody>
      <dsp:txXfrm>
        <a:off x="4341465" y="2026475"/>
        <a:ext cx="3002755" cy="635198"/>
      </dsp:txXfrm>
    </dsp:sp>
    <dsp:sp modelId="{BAA2087C-1FDF-483C-B64A-08922405A57A}">
      <dsp:nvSpPr>
        <dsp:cNvPr id="0" name=""/>
        <dsp:cNvSpPr/>
      </dsp:nvSpPr>
      <dsp:spPr>
        <a:xfrm>
          <a:off x="6208212" y="846931"/>
          <a:ext cx="3850187" cy="3002755"/>
        </a:xfr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path path="circle">
            <a:fillToRect l="50000" t="50000" r="50000" b="50000"/>
          </a:path>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560210" rIns="384048" bIns="384048" numCol="1" spcCol="1270" anchor="t" anchorCtr="0">
          <a:noAutofit/>
        </a:bodyPr>
        <a:lstStyle/>
        <a:p>
          <a:pPr marL="285750" lvl="1" indent="-285750" algn="l" defTabSz="1866900">
            <a:lnSpc>
              <a:spcPct val="90000"/>
            </a:lnSpc>
            <a:spcBef>
              <a:spcPct val="0"/>
            </a:spcBef>
            <a:spcAft>
              <a:spcPct val="15000"/>
            </a:spcAft>
            <a:buChar char="•"/>
          </a:pPr>
          <a:r>
            <a:rPr lang="en-IN" sz="4200" kern="1200" dirty="0"/>
            <a:t>Undecided</a:t>
          </a:r>
        </a:p>
      </dsp:txBody>
      <dsp:txXfrm>
        <a:off x="6208212" y="846931"/>
        <a:ext cx="3850187" cy="3002755"/>
      </dsp:txXfrm>
    </dsp:sp>
    <dsp:sp modelId="{F0A5936C-7630-47AE-A967-402866F2391D}">
      <dsp:nvSpPr>
        <dsp:cNvPr id="0" name=""/>
        <dsp:cNvSpPr/>
      </dsp:nvSpPr>
      <dsp:spPr>
        <a:xfrm>
          <a:off x="5525244" y="4234"/>
          <a:ext cx="1270396" cy="127039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66CDE2-C5BB-408D-B285-788787C7D8DF}">
      <dsp:nvSpPr>
        <dsp:cNvPr id="0" name=""/>
        <dsp:cNvSpPr/>
      </dsp:nvSpPr>
      <dsp:spPr>
        <a:xfrm>
          <a:off x="3218687" y="2343"/>
          <a:ext cx="3621024" cy="1127089"/>
        </a:xfr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Automated Content Curation and Quality Assessment in the Age of Information Overload.</a:t>
          </a:r>
        </a:p>
      </dsp:txBody>
      <dsp:txXfrm>
        <a:off x="3273707" y="57363"/>
        <a:ext cx="3510984" cy="1017049"/>
      </dsp:txXfrm>
    </dsp:sp>
    <dsp:sp modelId="{C12358E5-104F-452D-99EF-4EFA69547599}">
      <dsp:nvSpPr>
        <dsp:cNvPr id="0" name=""/>
        <dsp:cNvSpPr/>
      </dsp:nvSpPr>
      <dsp:spPr>
        <a:xfrm>
          <a:off x="3218687" y="1185787"/>
          <a:ext cx="3621024" cy="1127089"/>
        </a:xfr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The Evolution of  Conversational AI: From Chatbots to Human-Like Dialog Systems.</a:t>
          </a:r>
        </a:p>
      </dsp:txBody>
      <dsp:txXfrm>
        <a:off x="3273707" y="1240807"/>
        <a:ext cx="3510984" cy="1017049"/>
      </dsp:txXfrm>
    </dsp:sp>
    <dsp:sp modelId="{85356639-88AD-4D2F-88C1-40DEAF1337E5}">
      <dsp:nvSpPr>
        <dsp:cNvPr id="0" name=""/>
        <dsp:cNvSpPr/>
      </dsp:nvSpPr>
      <dsp:spPr>
        <a:xfrm>
          <a:off x="3218687" y="2369231"/>
          <a:ext cx="3621024" cy="1127089"/>
        </a:xfrm>
        <a:gradFill flip="none" rotWithShape="0">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Neural Speech Synthesis: The Renaissance of Text-to-Speech Technology.</a:t>
          </a:r>
        </a:p>
      </dsp:txBody>
      <dsp:txXfrm>
        <a:off x="3273707" y="2424251"/>
        <a:ext cx="3510984" cy="1017049"/>
      </dsp:txXfrm>
    </dsp:sp>
    <dsp:sp modelId="{4BFEA8FB-72A9-45F9-9BB0-4D92A289373C}">
      <dsp:nvSpPr>
        <dsp:cNvPr id="0" name=""/>
        <dsp:cNvSpPr/>
      </dsp:nvSpPr>
      <dsp:spPr>
        <a:xfrm>
          <a:off x="3218687" y="3552675"/>
          <a:ext cx="3621024" cy="1127089"/>
        </a:xfrm>
        <a:gradFill flip="none" rotWithShape="0">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0" scaled="1"/>
          <a:tileRect/>
        </a:gradFill>
        <a:ln w="38100" cap="flat" cmpd="sng" algn="ctr">
          <a:solidFill>
            <a:scrgbClr r="0" g="0" b="0"/>
          </a:solidFill>
          <a:prstDash val="solid"/>
          <a:extLst>
            <a:ext uri="{C807C97D-BFC1-408E-A445-0C87EB9F89A2}">
              <ask:lineSketchStyleProps xmlns:ask="http://schemas.microsoft.com/office/drawing/2018/sketchyshapes">
                <ask:type>
                  <ask:lineSketchCurved/>
                </ask:type>
              </ask:lineSketchStyleProps>
            </a:ext>
          </a:extLst>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IN" sz="1700" kern="1200" dirty="0"/>
            <a:t>Human-Computer Interaction in the Era of AI: Designing Interfaces for Intelligent Systems.</a:t>
          </a:r>
        </a:p>
      </dsp:txBody>
      <dsp:txXfrm>
        <a:off x="3273707" y="3607695"/>
        <a:ext cx="3510984" cy="1017049"/>
      </dsp:txXfrm>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6/23/2025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6/23/2025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6/23/2025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6/23/2025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6/23/2025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dirty="0">
                <a:solidFill>
                  <a:schemeClr val="tx1"/>
                </a:solidFill>
              </a:rPr>
              <a:t>Vox-weave</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By GHAN</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1066800" y="642594"/>
            <a:ext cx="10058400" cy="1371600"/>
          </a:xfrm>
        </p:spPr>
        <p:txBody>
          <a:bodyPr>
            <a:normAutofit/>
          </a:bodyPr>
          <a:lstStyle/>
          <a:p>
            <a:pPr algn="ctr"/>
            <a:r>
              <a:rPr lang="en-US" dirty="0"/>
              <a:t>Timeline (to be discussed…)</a:t>
            </a:r>
          </a:p>
        </p:txBody>
      </p:sp>
      <p:graphicFrame>
        <p:nvGraphicFramePr>
          <p:cNvPr id="31" name="Content Placeholder 2" descr="SmartArt timeline">
            <a:extLst>
              <a:ext uri="{FF2B5EF4-FFF2-40B4-BE49-F238E27FC236}">
                <a16:creationId xmlns:a16="http://schemas.microsoft.com/office/drawing/2014/main" id="{613FC9B6-ED9E-4F51-A217-156DA01928CD}"/>
              </a:ext>
            </a:extLst>
          </p:cNvPr>
          <p:cNvGraphicFramePr/>
          <p:nvPr>
            <p:extLst>
              <p:ext uri="{D42A27DB-BD31-4B8C-83A1-F6EECF244321}">
                <p14:modId xmlns:p14="http://schemas.microsoft.com/office/powerpoint/2010/main" val="425910699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51B7-2A51-3DB4-3492-EC3DC2E1F226}"/>
              </a:ext>
            </a:extLst>
          </p:cNvPr>
          <p:cNvSpPr>
            <a:spLocks noGrp="1"/>
          </p:cNvSpPr>
          <p:nvPr>
            <p:ph type="title"/>
          </p:nvPr>
        </p:nvSpPr>
        <p:spPr/>
        <p:txBody>
          <a:bodyPr/>
          <a:lstStyle/>
          <a:p>
            <a:r>
              <a:rPr lang="en-IN" dirty="0"/>
              <a:t>Step 1-&gt; Content extraction from the web</a:t>
            </a:r>
          </a:p>
        </p:txBody>
      </p:sp>
      <p:graphicFrame>
        <p:nvGraphicFramePr>
          <p:cNvPr id="8" name="Content Placeholder 7">
            <a:extLst>
              <a:ext uri="{FF2B5EF4-FFF2-40B4-BE49-F238E27FC236}">
                <a16:creationId xmlns:a16="http://schemas.microsoft.com/office/drawing/2014/main" id="{2D7D8B2A-CCA0-BAC4-482D-B20ABECCEBEA}"/>
              </a:ext>
            </a:extLst>
          </p:cNvPr>
          <p:cNvGraphicFramePr>
            <a:graphicFrameLocks noGrp="1"/>
          </p:cNvGraphicFramePr>
          <p:nvPr>
            <p:ph idx="1"/>
            <p:extLst>
              <p:ext uri="{D42A27DB-BD31-4B8C-83A1-F6EECF244321}">
                <p14:modId xmlns:p14="http://schemas.microsoft.com/office/powerpoint/2010/main" val="923533767"/>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592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96A4-DFBF-C3F8-9205-75109A3C5BD0}"/>
              </a:ext>
            </a:extLst>
          </p:cNvPr>
          <p:cNvSpPr>
            <a:spLocks noGrp="1"/>
          </p:cNvSpPr>
          <p:nvPr>
            <p:ph type="title"/>
          </p:nvPr>
        </p:nvSpPr>
        <p:spPr/>
        <p:txBody>
          <a:bodyPr/>
          <a:lstStyle/>
          <a:p>
            <a:r>
              <a:rPr lang="en-IN" dirty="0"/>
              <a:t>Step 2 -&gt; Conversation generation</a:t>
            </a:r>
          </a:p>
        </p:txBody>
      </p:sp>
      <p:graphicFrame>
        <p:nvGraphicFramePr>
          <p:cNvPr id="4" name="Content Placeholder 3">
            <a:extLst>
              <a:ext uri="{FF2B5EF4-FFF2-40B4-BE49-F238E27FC236}">
                <a16:creationId xmlns:a16="http://schemas.microsoft.com/office/drawing/2014/main" id="{CFDC9910-6BC3-CC47-134D-9AA92DB1BA7C}"/>
              </a:ext>
            </a:extLst>
          </p:cNvPr>
          <p:cNvGraphicFramePr>
            <a:graphicFrameLocks noGrp="1"/>
          </p:cNvGraphicFramePr>
          <p:nvPr>
            <p:ph idx="1"/>
            <p:extLst>
              <p:ext uri="{D42A27DB-BD31-4B8C-83A1-F6EECF244321}">
                <p14:modId xmlns:p14="http://schemas.microsoft.com/office/powerpoint/2010/main" val="955568232"/>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366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4001-8755-BD2E-C05B-25ADB8E7FC90}"/>
              </a:ext>
            </a:extLst>
          </p:cNvPr>
          <p:cNvSpPr>
            <a:spLocks noGrp="1"/>
          </p:cNvSpPr>
          <p:nvPr>
            <p:ph type="title"/>
          </p:nvPr>
        </p:nvSpPr>
        <p:spPr/>
        <p:txBody>
          <a:bodyPr/>
          <a:lstStyle/>
          <a:p>
            <a:r>
              <a:rPr lang="en-IN" dirty="0"/>
              <a:t>Step 3 -&gt; TTS</a:t>
            </a:r>
          </a:p>
        </p:txBody>
      </p:sp>
      <p:graphicFrame>
        <p:nvGraphicFramePr>
          <p:cNvPr id="5" name="Content Placeholder 4">
            <a:extLst>
              <a:ext uri="{FF2B5EF4-FFF2-40B4-BE49-F238E27FC236}">
                <a16:creationId xmlns:a16="http://schemas.microsoft.com/office/drawing/2014/main" id="{76E82E7B-5A06-0E34-389C-9634DD449808}"/>
              </a:ext>
            </a:extLst>
          </p:cNvPr>
          <p:cNvGraphicFramePr>
            <a:graphicFrameLocks noGrp="1"/>
          </p:cNvGraphicFramePr>
          <p:nvPr>
            <p:ph idx="1"/>
            <p:extLst>
              <p:ext uri="{D42A27DB-BD31-4B8C-83A1-F6EECF244321}">
                <p14:modId xmlns:p14="http://schemas.microsoft.com/office/powerpoint/2010/main" val="3336840653"/>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2262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6E68-5D56-6163-4102-22C9F1A4F289}"/>
              </a:ext>
            </a:extLst>
          </p:cNvPr>
          <p:cNvSpPr>
            <a:spLocks noGrp="1"/>
          </p:cNvSpPr>
          <p:nvPr>
            <p:ph type="title"/>
          </p:nvPr>
        </p:nvSpPr>
        <p:spPr/>
        <p:txBody>
          <a:bodyPr/>
          <a:lstStyle/>
          <a:p>
            <a:r>
              <a:rPr lang="en-IN" dirty="0"/>
              <a:t>Step 4 -&gt; UI</a:t>
            </a:r>
          </a:p>
        </p:txBody>
      </p:sp>
      <p:graphicFrame>
        <p:nvGraphicFramePr>
          <p:cNvPr id="4" name="Content Placeholder 3">
            <a:extLst>
              <a:ext uri="{FF2B5EF4-FFF2-40B4-BE49-F238E27FC236}">
                <a16:creationId xmlns:a16="http://schemas.microsoft.com/office/drawing/2014/main" id="{091EB2A9-5DFE-F13D-49E1-7B0A2A539B02}"/>
              </a:ext>
            </a:extLst>
          </p:cNvPr>
          <p:cNvGraphicFramePr>
            <a:graphicFrameLocks noGrp="1"/>
          </p:cNvGraphicFramePr>
          <p:nvPr>
            <p:ph idx="1"/>
            <p:extLst>
              <p:ext uri="{D42A27DB-BD31-4B8C-83A1-F6EECF244321}">
                <p14:modId xmlns:p14="http://schemas.microsoft.com/office/powerpoint/2010/main" val="1162046497"/>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5925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BB55-4396-3EAB-9BDF-EB267BB6CA69}"/>
              </a:ext>
            </a:extLst>
          </p:cNvPr>
          <p:cNvSpPr>
            <a:spLocks noGrp="1"/>
          </p:cNvSpPr>
          <p:nvPr>
            <p:ph type="title"/>
          </p:nvPr>
        </p:nvSpPr>
        <p:spPr/>
        <p:txBody>
          <a:bodyPr>
            <a:normAutofit fontScale="90000"/>
          </a:bodyPr>
          <a:lstStyle/>
          <a:p>
            <a:r>
              <a:rPr lang="en-IN" b="1" i="1" dirty="0"/>
              <a:t>Possible Improvements </a:t>
            </a:r>
            <a:r>
              <a:rPr lang="en-IN" dirty="0"/>
              <a:t>(This is how we can make our project stand-out form other ai podcast generators)</a:t>
            </a:r>
          </a:p>
        </p:txBody>
      </p:sp>
      <p:sp>
        <p:nvSpPr>
          <p:cNvPr id="3" name="Content Placeholder 2">
            <a:extLst>
              <a:ext uri="{FF2B5EF4-FFF2-40B4-BE49-F238E27FC236}">
                <a16:creationId xmlns:a16="http://schemas.microsoft.com/office/drawing/2014/main" id="{F109DF91-83B4-CEB3-FC0A-203BACAE6A7D}"/>
              </a:ext>
            </a:extLst>
          </p:cNvPr>
          <p:cNvSpPr>
            <a:spLocks noGrp="1"/>
          </p:cNvSpPr>
          <p:nvPr>
            <p:ph idx="1"/>
          </p:nvPr>
        </p:nvSpPr>
        <p:spPr/>
        <p:txBody>
          <a:bodyPr/>
          <a:lstStyle/>
          <a:p>
            <a:r>
              <a:rPr lang="en-IN" dirty="0"/>
              <a:t>The user being able to share their opinions or view of the podcast topic during the podcast being played and this information used to add information to the podcast. [</a:t>
            </a:r>
            <a:r>
              <a:rPr lang="en-IN" b="1" dirty="0"/>
              <a:t>Interactive conversation participation</a:t>
            </a:r>
            <a:r>
              <a:rPr lang="en-IN" dirty="0"/>
              <a:t>]</a:t>
            </a:r>
          </a:p>
          <a:p>
            <a:r>
              <a:rPr lang="en-IN" dirty="0"/>
              <a:t>Giving the user the ability to select or modify in some ways the personality of the podcast hosts.</a:t>
            </a:r>
          </a:p>
          <a:p>
            <a:r>
              <a:rPr lang="en-IN" dirty="0"/>
              <a:t>Creating a separate functionality for the users to access the news : A single host talks and explains a current news to the user. Kind of like </a:t>
            </a:r>
            <a:r>
              <a:rPr lang="en-IN" b="1" dirty="0"/>
              <a:t>a personal news reporter </a:t>
            </a:r>
            <a:r>
              <a:rPr lang="en-IN" dirty="0"/>
              <a:t>(audio only).</a:t>
            </a:r>
          </a:p>
          <a:p>
            <a:r>
              <a:rPr lang="en-IN" b="1" dirty="0"/>
              <a:t>Multi-perspective Debate formats</a:t>
            </a:r>
            <a:r>
              <a:rPr lang="en-IN" dirty="0"/>
              <a:t>.</a:t>
            </a:r>
          </a:p>
          <a:p>
            <a:r>
              <a:rPr lang="en-IN" dirty="0"/>
              <a:t>Functionality to automate the upload of created audio as podcasts, on Spotify. (</a:t>
            </a:r>
            <a:r>
              <a:rPr lang="en-IN" b="1" dirty="0"/>
              <a:t>Automated content creation</a:t>
            </a:r>
            <a:r>
              <a:rPr lang="en-IN" dirty="0"/>
              <a:t>)</a:t>
            </a:r>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2633707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ED03-7A98-8A53-8CF5-05725A179D8E}"/>
              </a:ext>
            </a:extLst>
          </p:cNvPr>
          <p:cNvSpPr>
            <a:spLocks noGrp="1"/>
          </p:cNvSpPr>
          <p:nvPr>
            <p:ph type="title"/>
          </p:nvPr>
        </p:nvSpPr>
        <p:spPr>
          <a:xfrm>
            <a:off x="1066800" y="642594"/>
            <a:ext cx="10058400" cy="628422"/>
          </a:xfrm>
        </p:spPr>
        <p:txBody>
          <a:bodyPr>
            <a:normAutofit fontScale="90000"/>
          </a:bodyPr>
          <a:lstStyle/>
          <a:p>
            <a:r>
              <a:rPr lang="en-IN" dirty="0"/>
              <a:t>Seminar topics : </a:t>
            </a:r>
          </a:p>
        </p:txBody>
      </p:sp>
      <p:graphicFrame>
        <p:nvGraphicFramePr>
          <p:cNvPr id="5" name="Content Placeholder 4">
            <a:extLst>
              <a:ext uri="{FF2B5EF4-FFF2-40B4-BE49-F238E27FC236}">
                <a16:creationId xmlns:a16="http://schemas.microsoft.com/office/drawing/2014/main" id="{62C17107-E5DA-9758-4642-2E4B01712944}"/>
              </a:ext>
            </a:extLst>
          </p:cNvPr>
          <p:cNvGraphicFramePr>
            <a:graphicFrameLocks noGrp="1"/>
          </p:cNvGraphicFramePr>
          <p:nvPr>
            <p:ph idx="1"/>
            <p:extLst>
              <p:ext uri="{D42A27DB-BD31-4B8C-83A1-F6EECF244321}">
                <p14:modId xmlns:p14="http://schemas.microsoft.com/office/powerpoint/2010/main" val="2532662121"/>
              </p:ext>
            </p:extLst>
          </p:nvPr>
        </p:nvGraphicFramePr>
        <p:xfrm>
          <a:off x="1066800" y="1271016"/>
          <a:ext cx="10058400" cy="4682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A20F1DB-2DAC-5570-F396-7C9DD48AF8CC}"/>
              </a:ext>
            </a:extLst>
          </p:cNvPr>
          <p:cNvSpPr txBox="1"/>
          <p:nvPr/>
        </p:nvSpPr>
        <p:spPr>
          <a:xfrm>
            <a:off x="8147304" y="1572768"/>
            <a:ext cx="1828800" cy="369332"/>
          </a:xfrm>
          <a:prstGeom prst="rect">
            <a:avLst/>
          </a:prstGeom>
          <a:noFill/>
        </p:spPr>
        <p:txBody>
          <a:bodyPr wrap="square" rtlCol="0">
            <a:spAutoFit/>
          </a:bodyPr>
          <a:lstStyle/>
          <a:p>
            <a:r>
              <a:rPr lang="en-IN" dirty="0"/>
              <a:t>Member: </a:t>
            </a:r>
          </a:p>
        </p:txBody>
      </p:sp>
      <p:sp>
        <p:nvSpPr>
          <p:cNvPr id="9" name="TextBox 8">
            <a:extLst>
              <a:ext uri="{FF2B5EF4-FFF2-40B4-BE49-F238E27FC236}">
                <a16:creationId xmlns:a16="http://schemas.microsoft.com/office/drawing/2014/main" id="{A75C2FCA-382B-7B7A-CC6F-71D21906564E}"/>
              </a:ext>
            </a:extLst>
          </p:cNvPr>
          <p:cNvSpPr txBox="1"/>
          <p:nvPr/>
        </p:nvSpPr>
        <p:spPr>
          <a:xfrm>
            <a:off x="8147304" y="2734056"/>
            <a:ext cx="1298448" cy="369332"/>
          </a:xfrm>
          <a:prstGeom prst="rect">
            <a:avLst/>
          </a:prstGeom>
          <a:noFill/>
        </p:spPr>
        <p:txBody>
          <a:bodyPr wrap="square" rtlCol="0">
            <a:spAutoFit/>
          </a:bodyPr>
          <a:lstStyle/>
          <a:p>
            <a:r>
              <a:rPr lang="en-IN" dirty="0"/>
              <a:t>Member: </a:t>
            </a:r>
          </a:p>
        </p:txBody>
      </p:sp>
      <p:sp>
        <p:nvSpPr>
          <p:cNvPr id="10" name="TextBox 9">
            <a:extLst>
              <a:ext uri="{FF2B5EF4-FFF2-40B4-BE49-F238E27FC236}">
                <a16:creationId xmlns:a16="http://schemas.microsoft.com/office/drawing/2014/main" id="{1F2B8345-D1B3-630C-7770-216AAF333780}"/>
              </a:ext>
            </a:extLst>
          </p:cNvPr>
          <p:cNvSpPr txBox="1"/>
          <p:nvPr/>
        </p:nvSpPr>
        <p:spPr>
          <a:xfrm>
            <a:off x="8147304" y="3913632"/>
            <a:ext cx="1298448" cy="369332"/>
          </a:xfrm>
          <a:prstGeom prst="rect">
            <a:avLst/>
          </a:prstGeom>
          <a:noFill/>
        </p:spPr>
        <p:txBody>
          <a:bodyPr wrap="square" rtlCol="0">
            <a:spAutoFit/>
          </a:bodyPr>
          <a:lstStyle/>
          <a:p>
            <a:r>
              <a:rPr lang="en-IN" dirty="0"/>
              <a:t>Member: </a:t>
            </a:r>
          </a:p>
        </p:txBody>
      </p:sp>
      <p:sp>
        <p:nvSpPr>
          <p:cNvPr id="11" name="TextBox 10">
            <a:extLst>
              <a:ext uri="{FF2B5EF4-FFF2-40B4-BE49-F238E27FC236}">
                <a16:creationId xmlns:a16="http://schemas.microsoft.com/office/drawing/2014/main" id="{B0101366-7A18-F643-28BA-2FD3FD4A0ED6}"/>
              </a:ext>
            </a:extLst>
          </p:cNvPr>
          <p:cNvSpPr txBox="1"/>
          <p:nvPr/>
        </p:nvSpPr>
        <p:spPr>
          <a:xfrm>
            <a:off x="8147304" y="5065776"/>
            <a:ext cx="1298448" cy="369332"/>
          </a:xfrm>
          <a:prstGeom prst="rect">
            <a:avLst/>
          </a:prstGeom>
          <a:noFill/>
        </p:spPr>
        <p:txBody>
          <a:bodyPr wrap="square" rtlCol="0">
            <a:spAutoFit/>
          </a:bodyPr>
          <a:lstStyle/>
          <a:p>
            <a:r>
              <a:rPr lang="en-IN" dirty="0"/>
              <a:t>Member: </a:t>
            </a:r>
          </a:p>
        </p:txBody>
      </p:sp>
    </p:spTree>
    <p:extLst>
      <p:ext uri="{BB962C8B-B14F-4D97-AF65-F5344CB8AC3E}">
        <p14:creationId xmlns:p14="http://schemas.microsoft.com/office/powerpoint/2010/main" val="3097979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{754697EA-76E3-4CCC-A1F2-B4992FA60E8F}tf56219246_win32</Template>
  <TotalTime>174</TotalTime>
  <Words>509</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Avenir Next LT Pro</vt:lpstr>
      <vt:lpstr>Avenir Next LT Pro Light</vt:lpstr>
      <vt:lpstr>Garamond</vt:lpstr>
      <vt:lpstr>SavonVTI</vt:lpstr>
      <vt:lpstr>Vox-weave</vt:lpstr>
      <vt:lpstr>Timeline (to be discussed…)</vt:lpstr>
      <vt:lpstr>Step 1-&gt; Content extraction from the web</vt:lpstr>
      <vt:lpstr>Step 2 -&gt; Conversation generation</vt:lpstr>
      <vt:lpstr>Step 3 -&gt; TTS</vt:lpstr>
      <vt:lpstr>Step 4 -&gt; UI</vt:lpstr>
      <vt:lpstr>Possible Improvements (This is how we can make our project stand-out form other ai podcast generators)</vt:lpstr>
      <vt:lpstr>Seminar topics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Glenn Mathews</dc:creator>
  <cp:lastModifiedBy>Glenn Mathews</cp:lastModifiedBy>
  <cp:revision>6</cp:revision>
  <dcterms:created xsi:type="dcterms:W3CDTF">2025-06-22T10:12:19Z</dcterms:created>
  <dcterms:modified xsi:type="dcterms:W3CDTF">2025-06-23T10:44:17Z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