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%5EDJI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6903-261D-864A-BC49-F4D8C2930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596" y="1404465"/>
            <a:ext cx="7024384" cy="2387600"/>
          </a:xfrm>
        </p:spPr>
        <p:txBody>
          <a:bodyPr>
            <a:normAutofit/>
          </a:bodyPr>
          <a:lstStyle/>
          <a:p>
            <a:pPr algn="ctr"/>
            <a:r>
              <a:rPr lang="hy-AM" sz="2400" dirty="0"/>
              <a:t>Անոմալիաների հայտնաբերում ժամանակային շարքերում</a:t>
            </a:r>
            <a:endParaRPr lang="en-AM" sz="2400" dirty="0"/>
          </a:p>
        </p:txBody>
      </p:sp>
    </p:spTree>
    <p:extLst>
      <p:ext uri="{BB962C8B-B14F-4D97-AF65-F5344CB8AC3E}">
        <p14:creationId xmlns:p14="http://schemas.microsoft.com/office/powerpoint/2010/main" val="258390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1785-4EE4-D84E-9BC2-A965724C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hy-AM" dirty="0"/>
              <a:t>stm for time series</a:t>
            </a:r>
            <a:endParaRPr lang="en-AM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87260F-2480-AA40-8BCE-FFCFD2F0F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45" y="1905786"/>
            <a:ext cx="6033744" cy="405587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DD007A2-E0E4-A949-B4A1-1E463B209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1089" y="5137565"/>
            <a:ext cx="3291457" cy="4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8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498937-6F85-F74E-B629-7CE1F5B2E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411" y="2042923"/>
            <a:ext cx="6030097" cy="452257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D8D704-A8C5-384B-A319-1C99EA7E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64353"/>
            <a:ext cx="9905998" cy="1478570"/>
          </a:xfrm>
        </p:spPr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 Jones Industrial Average</a:t>
            </a:r>
          </a:p>
        </p:txBody>
      </p:sp>
    </p:spTree>
    <p:extLst>
      <p:ext uri="{BB962C8B-B14F-4D97-AF65-F5344CB8AC3E}">
        <p14:creationId xmlns:p14="http://schemas.microsoft.com/office/powerpoint/2010/main" val="248351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9242-5B04-6445-AB8E-06023149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016" y="0"/>
            <a:ext cx="9905998" cy="1478570"/>
          </a:xfrm>
        </p:spPr>
        <p:txBody>
          <a:bodyPr/>
          <a:lstStyle/>
          <a:p>
            <a:r>
              <a:rPr lang="en-US" dirty="0"/>
              <a:t>L</a:t>
            </a:r>
            <a:r>
              <a:rPr lang="hy-AM" dirty="0"/>
              <a:t>stm</a:t>
            </a:r>
            <a:endParaRPr lang="en-A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FA972-0D4E-5048-ACAF-6F777E9B4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121" y="1152648"/>
            <a:ext cx="3895757" cy="292181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608F2F-6310-974B-AD3E-B8A8CD03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879" y="3751020"/>
            <a:ext cx="4019006" cy="3014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39AEEF-17F1-1A4A-8453-AA75A4681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15" y="3751020"/>
            <a:ext cx="4019006" cy="30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8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2120-BABA-7847-9A07-C24C4BB2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54" y="602041"/>
            <a:ext cx="9905998" cy="1478570"/>
          </a:xfrm>
        </p:spPr>
        <p:txBody>
          <a:bodyPr/>
          <a:lstStyle/>
          <a:p>
            <a:r>
              <a:rPr lang="en-US" dirty="0"/>
              <a:t>L</a:t>
            </a:r>
            <a:r>
              <a:rPr lang="hy-AM" dirty="0"/>
              <a:t>stm results</a:t>
            </a:r>
            <a:endParaRPr lang="en-A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11E4B-1EBD-E74E-B5B9-694D4A6D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872" y="2097088"/>
            <a:ext cx="4722282" cy="35417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E33576-9823-8D46-8282-CD5BED36E538}"/>
              </a:ext>
            </a:extLst>
          </p:cNvPr>
          <p:cNvSpPr txBox="1"/>
          <p:nvPr/>
        </p:nvSpPr>
        <p:spPr>
          <a:xfrm>
            <a:off x="2125362" y="20970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hy-AM" dirty="0">
                <a:solidFill>
                  <a:schemeClr val="bg1"/>
                </a:solidFill>
              </a:rPr>
              <a:t>y Difference</a:t>
            </a:r>
            <a:endParaRPr lang="en-AM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6BFF9D-D86B-F94A-8A09-26814931A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99" y="2097087"/>
            <a:ext cx="4722284" cy="3541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247B87-A04C-6E40-B6A7-0431D4850D89}"/>
              </a:ext>
            </a:extLst>
          </p:cNvPr>
          <p:cNvSpPr txBox="1"/>
          <p:nvPr/>
        </p:nvSpPr>
        <p:spPr>
          <a:xfrm>
            <a:off x="7464644" y="2080611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dirty="0">
                <a:solidFill>
                  <a:schemeClr val="bg1"/>
                </a:solidFill>
              </a:rPr>
              <a:t>By </a:t>
            </a:r>
            <a:r>
              <a:rPr lang="en-US" dirty="0" err="1">
                <a:solidFill>
                  <a:schemeClr val="bg1"/>
                </a:solidFill>
              </a:rPr>
              <a:t>Mahalanobis</a:t>
            </a:r>
            <a:r>
              <a:rPr lang="en-US" dirty="0">
                <a:solidFill>
                  <a:schemeClr val="bg1"/>
                </a:solidFill>
              </a:rPr>
              <a:t>’ Distance</a:t>
            </a:r>
            <a:r>
              <a:rPr lang="en-AM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54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F41D-D4D6-9841-B6B1-40E72904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067" y="2460430"/>
            <a:ext cx="9905998" cy="1478570"/>
          </a:xfrm>
        </p:spPr>
        <p:txBody>
          <a:bodyPr>
            <a:normAutofit/>
          </a:bodyPr>
          <a:lstStyle/>
          <a:p>
            <a:r>
              <a:rPr lang="hy-AM" sz="4800" dirty="0">
                <a:solidFill>
                  <a:schemeClr val="accent4">
                    <a:lumMod val="75000"/>
                  </a:schemeClr>
                </a:solidFill>
              </a:rPr>
              <a:t>Եզրակացություն</a:t>
            </a:r>
            <a:endParaRPr lang="en-AM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6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AB3C-B654-4B42-BDBA-85FAFADA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504" y="2459674"/>
            <a:ext cx="9905998" cy="1478570"/>
          </a:xfrm>
        </p:spPr>
        <p:txBody>
          <a:bodyPr>
            <a:normAutofit/>
          </a:bodyPr>
          <a:lstStyle/>
          <a:p>
            <a:r>
              <a:rPr lang="hy-AM" sz="4400" dirty="0">
                <a:solidFill>
                  <a:schemeClr val="accent4">
                    <a:lumMod val="75000"/>
                  </a:schemeClr>
                </a:solidFill>
              </a:rPr>
              <a:t>Շնորհակալություն</a:t>
            </a:r>
            <a:endParaRPr lang="en-AM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1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3AB4-2D57-AA46-B433-D34039AA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394" y="-48816"/>
            <a:ext cx="9905998" cy="1478570"/>
          </a:xfrm>
        </p:spPr>
        <p:txBody>
          <a:bodyPr/>
          <a:lstStyle/>
          <a:p>
            <a:r>
              <a:rPr lang="hy-AM" dirty="0"/>
              <a:t>Անոմալիաներ</a:t>
            </a:r>
            <a:endParaRPr lang="en-AM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373F797-706B-7945-8F87-D2C149939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6" t="6264" r="6617" b="4420"/>
          <a:stretch/>
        </p:blipFill>
        <p:spPr>
          <a:xfrm>
            <a:off x="4982090" y="1615339"/>
            <a:ext cx="2796230" cy="214321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1F105F-416E-2F45-A249-2D5AA55CA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381"/>
          <a:stretch/>
        </p:blipFill>
        <p:spPr>
          <a:xfrm>
            <a:off x="1141413" y="3160272"/>
            <a:ext cx="3060700" cy="1526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175443-DA05-0948-BD8F-9D83ADF1A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b="5460"/>
          <a:stretch/>
        </p:blipFill>
        <p:spPr>
          <a:xfrm>
            <a:off x="8602705" y="3086572"/>
            <a:ext cx="3060700" cy="16743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800B86-1892-854D-83BA-673CC6556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13" y="5058382"/>
            <a:ext cx="4445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3333-C14B-EB42-BF11-A37D8806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Նեյրոնային ցանցեր</a:t>
            </a:r>
            <a:endParaRPr lang="en-A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3139F-E1D3-AF48-A04F-A0EEA69F8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429" y="2097088"/>
            <a:ext cx="4794562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DE97D-B77C-8845-A51E-C5214340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32" y="2796852"/>
            <a:ext cx="6524368" cy="18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4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E027-9093-7148-ABD7-B0614B54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RNN </a:t>
            </a:r>
            <a:endParaRPr lang="en-A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B12A4-AAC3-154C-88EF-6800929EF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616" y="1793656"/>
            <a:ext cx="5712249" cy="19627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29BFBC-939E-7841-A59D-114F922F6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1" y="3318693"/>
            <a:ext cx="5689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6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6A61-EBA2-1B42-9CE4-5050F56F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b="1" dirty="0"/>
              <a:t>Long Short Term Memory networks</a:t>
            </a:r>
            <a:br>
              <a:rPr lang="en-AM" b="1" dirty="0"/>
            </a:br>
            <a:endParaRPr lang="en-A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CB8E5-BD19-ED40-816A-EC6FCAA06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68" y="1925893"/>
            <a:ext cx="6941318" cy="26105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A8AD9-270D-8D42-AF10-4F741F44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34" y="5167412"/>
            <a:ext cx="4480478" cy="830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651E58-5752-9344-AEE8-AFBF44893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796" y="4420660"/>
            <a:ext cx="3099502" cy="23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2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3448-CF6B-3B4A-9288-198F5AF5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hy-AM" dirty="0"/>
              <a:t>ell state</a:t>
            </a:r>
            <a:endParaRPr lang="en-A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79D0A-3185-C44F-8B13-B5F67F412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65" r="25151"/>
          <a:stretch/>
        </p:blipFill>
        <p:spPr>
          <a:xfrm>
            <a:off x="1141413" y="2250545"/>
            <a:ext cx="4719944" cy="28216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0816B-D6EA-F64A-A9D2-4E68CABC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36" y="2971916"/>
            <a:ext cx="1459986" cy="17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7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D331-2E47-AD4B-9B07-A9CAB231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forget gate</a:t>
            </a:r>
            <a:r>
              <a:rPr lang="en-AM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DE46D-B1C7-F645-92F1-90F5BFB46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467" y="2624097"/>
            <a:ext cx="8876779" cy="2742749"/>
          </a:xfrm>
        </p:spPr>
      </p:pic>
    </p:spTree>
    <p:extLst>
      <p:ext uri="{BB962C8B-B14F-4D97-AF65-F5344CB8AC3E}">
        <p14:creationId xmlns:p14="http://schemas.microsoft.com/office/powerpoint/2010/main" val="4241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380-C7BB-F34D-AE86-636F5425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hy-AM" dirty="0"/>
              <a:t>dding information</a:t>
            </a:r>
            <a:endParaRPr lang="en-A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6D56B-773F-874E-95F0-E1969268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193" y="1357803"/>
            <a:ext cx="8343900" cy="2578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746EF-D1EF-3640-9CF4-F34B8C1A0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28" y="4211147"/>
            <a:ext cx="83439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3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494E-BEC5-DA42-9C33-0A3983EF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output</a:t>
            </a:r>
            <a:endParaRPr lang="en-AM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8EB7D-7DA2-5743-A9A6-9E49E8770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463" y="2731294"/>
            <a:ext cx="8343900" cy="2578100"/>
          </a:xfrm>
        </p:spPr>
      </p:pic>
    </p:spTree>
    <p:extLst>
      <p:ext uri="{BB962C8B-B14F-4D97-AF65-F5344CB8AC3E}">
        <p14:creationId xmlns:p14="http://schemas.microsoft.com/office/powerpoint/2010/main" val="1951177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97</TotalTime>
  <Words>46</Words>
  <Application>Microsoft Macintosh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Անոմալիաների հայտնաբերում ժամանակային շարքերում</vt:lpstr>
      <vt:lpstr>Անոմալիաներ</vt:lpstr>
      <vt:lpstr>Նեյրոնային ցանցեր</vt:lpstr>
      <vt:lpstr>RNN </vt:lpstr>
      <vt:lpstr>Long Short Term Memory networks </vt:lpstr>
      <vt:lpstr>Cell state</vt:lpstr>
      <vt:lpstr>forget gate </vt:lpstr>
      <vt:lpstr>Adding information</vt:lpstr>
      <vt:lpstr>output</vt:lpstr>
      <vt:lpstr>Lstm for time series</vt:lpstr>
      <vt:lpstr>Dow Jones Industrial Average</vt:lpstr>
      <vt:lpstr>Lstm</vt:lpstr>
      <vt:lpstr>Lstm results</vt:lpstr>
      <vt:lpstr>Եզրակացություն</vt:lpstr>
      <vt:lpstr>Շնորհակալություն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Անոմալիաների հայտնաբերում ժամանակային շարքերում</dc:title>
  <dc:creator>Gurgen Blbulyan</dc:creator>
  <cp:lastModifiedBy>Gurgen Blbulyan</cp:lastModifiedBy>
  <cp:revision>9</cp:revision>
  <dcterms:created xsi:type="dcterms:W3CDTF">2020-01-29T04:47:44Z</dcterms:created>
  <dcterms:modified xsi:type="dcterms:W3CDTF">2020-01-29T06:25:11Z</dcterms:modified>
</cp:coreProperties>
</file>