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5" r:id="rId11"/>
    <p:sldId id="304" r:id="rId12"/>
    <p:sldId id="306" r:id="rId13"/>
    <p:sldId id="307" r:id="rId14"/>
    <p:sldId id="308" r:id="rId15"/>
    <p:sldId id="309" r:id="rId16"/>
    <p:sldId id="3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E7273A-2EDB-46A7-AB2C-4589B2146D35}" v="6" dt="2022-08-29T19:01:34.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80" d="100"/>
          <a:sy n="80" d="100"/>
        </p:scale>
        <p:origin x="48"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gen Hovakimyan" userId="8716b24609cf88a7" providerId="LiveId" clId="{F7E7273A-2EDB-46A7-AB2C-4589B2146D35}"/>
    <pc:docChg chg="undo custSel addSld delSld modSld">
      <pc:chgData name="Gurgen Hovakimyan" userId="8716b24609cf88a7" providerId="LiveId" clId="{F7E7273A-2EDB-46A7-AB2C-4589B2146D35}" dt="2022-08-29T19:28:25.793" v="3467" actId="478"/>
      <pc:docMkLst>
        <pc:docMk/>
      </pc:docMkLst>
      <pc:sldChg chg="addSp delSp mod">
        <pc:chgData name="Gurgen Hovakimyan" userId="8716b24609cf88a7" providerId="LiveId" clId="{F7E7273A-2EDB-46A7-AB2C-4589B2146D35}" dt="2022-08-29T19:28:25.793" v="3467" actId="478"/>
        <pc:sldMkLst>
          <pc:docMk/>
          <pc:sldMk cId="193143965" sldId="298"/>
        </pc:sldMkLst>
        <pc:picChg chg="add del">
          <ac:chgData name="Gurgen Hovakimyan" userId="8716b24609cf88a7" providerId="LiveId" clId="{F7E7273A-2EDB-46A7-AB2C-4589B2146D35}" dt="2022-08-29T19:28:25.793" v="3467" actId="478"/>
          <ac:picMkLst>
            <pc:docMk/>
            <pc:sldMk cId="193143965" sldId="298"/>
            <ac:picMk id="4" creationId="{65810330-F0B5-43C9-BC34-094FFB5C0529}"/>
          </ac:picMkLst>
        </pc:picChg>
      </pc:sldChg>
      <pc:sldChg chg="addSp delSp modSp new mod setBg">
        <pc:chgData name="Gurgen Hovakimyan" userId="8716b24609cf88a7" providerId="LiveId" clId="{F7E7273A-2EDB-46A7-AB2C-4589B2146D35}" dt="2022-08-29T17:58:13.494" v="266" actId="26606"/>
        <pc:sldMkLst>
          <pc:docMk/>
          <pc:sldMk cId="3416771189" sldId="302"/>
        </pc:sldMkLst>
        <pc:spChg chg="mod ord">
          <ac:chgData name="Gurgen Hovakimyan" userId="8716b24609cf88a7" providerId="LiveId" clId="{F7E7273A-2EDB-46A7-AB2C-4589B2146D35}" dt="2022-08-29T17:55:02.778" v="65" actId="26606"/>
          <ac:spMkLst>
            <pc:docMk/>
            <pc:sldMk cId="3416771189" sldId="302"/>
            <ac:spMk id="2" creationId="{15CDCF67-56B7-2226-5A7F-F1964E02C8C8}"/>
          </ac:spMkLst>
        </pc:spChg>
        <pc:spChg chg="mod">
          <ac:chgData name="Gurgen Hovakimyan" userId="8716b24609cf88a7" providerId="LiveId" clId="{F7E7273A-2EDB-46A7-AB2C-4589B2146D35}" dt="2022-08-29T17:58:13.494" v="266" actId="26606"/>
          <ac:spMkLst>
            <pc:docMk/>
            <pc:sldMk cId="3416771189" sldId="302"/>
            <ac:spMk id="3" creationId="{2350B2C3-9A81-8066-7442-38519326009B}"/>
          </ac:spMkLst>
        </pc:spChg>
        <pc:spChg chg="del">
          <ac:chgData name="Gurgen Hovakimyan" userId="8716b24609cf88a7" providerId="LiveId" clId="{F7E7273A-2EDB-46A7-AB2C-4589B2146D35}" dt="2022-08-29T17:53:04.549" v="61" actId="478"/>
          <ac:spMkLst>
            <pc:docMk/>
            <pc:sldMk cId="3416771189" sldId="302"/>
            <ac:spMk id="4" creationId="{53D8C509-003D-711F-E20B-28404A84BDA5}"/>
          </ac:spMkLst>
        </pc:spChg>
        <pc:spChg chg="add del">
          <ac:chgData name="Gurgen Hovakimyan" userId="8716b24609cf88a7" providerId="LiveId" clId="{F7E7273A-2EDB-46A7-AB2C-4589B2146D35}" dt="2022-08-29T17:56:37.538" v="152"/>
          <ac:spMkLst>
            <pc:docMk/>
            <pc:sldMk cId="3416771189" sldId="302"/>
            <ac:spMk id="5" creationId="{16A0491A-1644-2E22-8758-7D7EEAD37F27}"/>
          </ac:spMkLst>
        </pc:spChg>
        <pc:spChg chg="add del">
          <ac:chgData name="Gurgen Hovakimyan" userId="8716b24609cf88a7" providerId="LiveId" clId="{F7E7273A-2EDB-46A7-AB2C-4589B2146D35}" dt="2022-08-29T17:56:42.683" v="154"/>
          <ac:spMkLst>
            <pc:docMk/>
            <pc:sldMk cId="3416771189" sldId="302"/>
            <ac:spMk id="6" creationId="{22763EB3-381D-5125-644A-B8CFFC646F44}"/>
          </ac:spMkLst>
        </pc:spChg>
        <pc:spChg chg="add del">
          <ac:chgData name="Gurgen Hovakimyan" userId="8716b24609cf88a7" providerId="LiveId" clId="{F7E7273A-2EDB-46A7-AB2C-4589B2146D35}" dt="2022-08-29T17:55:02.778" v="65" actId="26606"/>
          <ac:spMkLst>
            <pc:docMk/>
            <pc:sldMk cId="3416771189" sldId="302"/>
            <ac:spMk id="10" creationId="{416A0E3C-60E6-4F39-BC55-5F7C224E1F7C}"/>
          </ac:spMkLst>
        </pc:spChg>
        <pc:spChg chg="add del">
          <ac:chgData name="Gurgen Hovakimyan" userId="8716b24609cf88a7" providerId="LiveId" clId="{F7E7273A-2EDB-46A7-AB2C-4589B2146D35}" dt="2022-08-29T17:55:02.778" v="65" actId="26606"/>
          <ac:spMkLst>
            <pc:docMk/>
            <pc:sldMk cId="3416771189" sldId="302"/>
            <ac:spMk id="14" creationId="{13BCCAE5-A35B-4B66-A4A7-E23C34A403A4}"/>
          </ac:spMkLst>
        </pc:spChg>
        <pc:spChg chg="add del">
          <ac:chgData name="Gurgen Hovakimyan" userId="8716b24609cf88a7" providerId="LiveId" clId="{F7E7273A-2EDB-46A7-AB2C-4589B2146D35}" dt="2022-08-29T17:55:02.778" v="65" actId="26606"/>
          <ac:spMkLst>
            <pc:docMk/>
            <pc:sldMk cId="3416771189" sldId="302"/>
            <ac:spMk id="18" creationId="{0B2EDFE5-9478-4774-9D3D-FEC7DC7082EF}"/>
          </ac:spMkLst>
        </pc:spChg>
        <pc:spChg chg="add del">
          <ac:chgData name="Gurgen Hovakimyan" userId="8716b24609cf88a7" providerId="LiveId" clId="{F7E7273A-2EDB-46A7-AB2C-4589B2146D35}" dt="2022-08-29T17:58:13.494" v="266" actId="26606"/>
          <ac:spMkLst>
            <pc:docMk/>
            <pc:sldMk cId="3416771189" sldId="302"/>
            <ac:spMk id="23" creationId="{416A0E3C-60E6-4F39-BC55-5F7C224E1F7C}"/>
          </ac:spMkLst>
        </pc:spChg>
        <pc:spChg chg="add del">
          <ac:chgData name="Gurgen Hovakimyan" userId="8716b24609cf88a7" providerId="LiveId" clId="{F7E7273A-2EDB-46A7-AB2C-4589B2146D35}" dt="2022-08-29T17:58:13.494" v="266" actId="26606"/>
          <ac:spMkLst>
            <pc:docMk/>
            <pc:sldMk cId="3416771189" sldId="302"/>
            <ac:spMk id="27" creationId="{E9BA134F-37B6-498A-B46D-040B86E5DA35}"/>
          </ac:spMkLst>
        </pc:spChg>
        <pc:spChg chg="add del">
          <ac:chgData name="Gurgen Hovakimyan" userId="8716b24609cf88a7" providerId="LiveId" clId="{F7E7273A-2EDB-46A7-AB2C-4589B2146D35}" dt="2022-08-29T17:58:13.494" v="266" actId="26606"/>
          <ac:spMkLst>
            <pc:docMk/>
            <pc:sldMk cId="3416771189" sldId="302"/>
            <ac:spMk id="29" creationId="{2BFE3F30-11E0-4842-8523-7222538C8293}"/>
          </ac:spMkLst>
        </pc:spChg>
        <pc:spChg chg="add del">
          <ac:chgData name="Gurgen Hovakimyan" userId="8716b24609cf88a7" providerId="LiveId" clId="{F7E7273A-2EDB-46A7-AB2C-4589B2146D35}" dt="2022-08-29T17:58:13.494" v="266" actId="26606"/>
          <ac:spMkLst>
            <pc:docMk/>
            <pc:sldMk cId="3416771189" sldId="302"/>
            <ac:spMk id="36" creationId="{416A0E3C-60E6-4F39-BC55-5F7C224E1F7C}"/>
          </ac:spMkLst>
        </pc:spChg>
        <pc:spChg chg="add del">
          <ac:chgData name="Gurgen Hovakimyan" userId="8716b24609cf88a7" providerId="LiveId" clId="{F7E7273A-2EDB-46A7-AB2C-4589B2146D35}" dt="2022-08-29T17:58:13.494" v="266" actId="26606"/>
          <ac:spMkLst>
            <pc:docMk/>
            <pc:sldMk cId="3416771189" sldId="302"/>
            <ac:spMk id="40" creationId="{E9BA134F-37B6-498A-B46D-040B86E5DA35}"/>
          </ac:spMkLst>
        </pc:spChg>
        <pc:spChg chg="add del">
          <ac:chgData name="Gurgen Hovakimyan" userId="8716b24609cf88a7" providerId="LiveId" clId="{F7E7273A-2EDB-46A7-AB2C-4589B2146D35}" dt="2022-08-29T17:58:13.494" v="266" actId="26606"/>
          <ac:spMkLst>
            <pc:docMk/>
            <pc:sldMk cId="3416771189" sldId="302"/>
            <ac:spMk id="42" creationId="{2BFE3F30-11E0-4842-8523-7222538C8293}"/>
          </ac:spMkLst>
        </pc:spChg>
        <pc:picChg chg="add mod">
          <ac:chgData name="Gurgen Hovakimyan" userId="8716b24609cf88a7" providerId="LiveId" clId="{F7E7273A-2EDB-46A7-AB2C-4589B2146D35}" dt="2022-08-29T17:55:02.778" v="65" actId="26606"/>
          <ac:picMkLst>
            <pc:docMk/>
            <pc:sldMk cId="3416771189" sldId="302"/>
            <ac:picMk id="7" creationId="{A4F4AF75-D33F-CB72-131F-7785E46FEA40}"/>
          </ac:picMkLst>
        </pc:picChg>
        <pc:cxnChg chg="add del">
          <ac:chgData name="Gurgen Hovakimyan" userId="8716b24609cf88a7" providerId="LiveId" clId="{F7E7273A-2EDB-46A7-AB2C-4589B2146D35}" dt="2022-08-29T17:55:02.778" v="65" actId="26606"/>
          <ac:cxnSpMkLst>
            <pc:docMk/>
            <pc:sldMk cId="3416771189" sldId="302"/>
            <ac:cxnSpMk id="12" creationId="{C5025DAC-8B93-4160-B017-3A274A5828C0}"/>
          </ac:cxnSpMkLst>
        </pc:cxnChg>
        <pc:cxnChg chg="add del">
          <ac:chgData name="Gurgen Hovakimyan" userId="8716b24609cf88a7" providerId="LiveId" clId="{F7E7273A-2EDB-46A7-AB2C-4589B2146D35}" dt="2022-08-29T17:55:02.778" v="65" actId="26606"/>
          <ac:cxnSpMkLst>
            <pc:docMk/>
            <pc:sldMk cId="3416771189" sldId="302"/>
            <ac:cxnSpMk id="16" creationId="{6987BDFB-DE64-4B56-B44F-45FAE19FA94E}"/>
          </ac:cxnSpMkLst>
        </pc:cxnChg>
        <pc:cxnChg chg="add del">
          <ac:chgData name="Gurgen Hovakimyan" userId="8716b24609cf88a7" providerId="LiveId" clId="{F7E7273A-2EDB-46A7-AB2C-4589B2146D35}" dt="2022-08-29T17:58:13.494" v="266" actId="26606"/>
          <ac:cxnSpMkLst>
            <pc:docMk/>
            <pc:sldMk cId="3416771189" sldId="302"/>
            <ac:cxnSpMk id="25" creationId="{C5025DAC-8B93-4160-B017-3A274A5828C0}"/>
          </ac:cxnSpMkLst>
        </pc:cxnChg>
        <pc:cxnChg chg="add del">
          <ac:chgData name="Gurgen Hovakimyan" userId="8716b24609cf88a7" providerId="LiveId" clId="{F7E7273A-2EDB-46A7-AB2C-4589B2146D35}" dt="2022-08-29T17:58:13.494" v="266" actId="26606"/>
          <ac:cxnSpMkLst>
            <pc:docMk/>
            <pc:sldMk cId="3416771189" sldId="302"/>
            <ac:cxnSpMk id="31" creationId="{67E7D319-545A-41CD-95DF-4DE4FA8A46B1}"/>
          </ac:cxnSpMkLst>
        </pc:cxnChg>
        <pc:cxnChg chg="add del">
          <ac:chgData name="Gurgen Hovakimyan" userId="8716b24609cf88a7" providerId="LiveId" clId="{F7E7273A-2EDB-46A7-AB2C-4589B2146D35}" dt="2022-08-29T17:58:13.494" v="266" actId="26606"/>
          <ac:cxnSpMkLst>
            <pc:docMk/>
            <pc:sldMk cId="3416771189" sldId="302"/>
            <ac:cxnSpMk id="38" creationId="{C5025DAC-8B93-4160-B017-3A274A5828C0}"/>
          </ac:cxnSpMkLst>
        </pc:cxnChg>
        <pc:cxnChg chg="add del">
          <ac:chgData name="Gurgen Hovakimyan" userId="8716b24609cf88a7" providerId="LiveId" clId="{F7E7273A-2EDB-46A7-AB2C-4589B2146D35}" dt="2022-08-29T17:58:13.494" v="266" actId="26606"/>
          <ac:cxnSpMkLst>
            <pc:docMk/>
            <pc:sldMk cId="3416771189" sldId="302"/>
            <ac:cxnSpMk id="44" creationId="{67E7D319-545A-41CD-95DF-4DE4FA8A46B1}"/>
          </ac:cxnSpMkLst>
        </pc:cxnChg>
      </pc:sldChg>
      <pc:sldChg chg="addSp delSp modSp new mod setBg chgLayout">
        <pc:chgData name="Gurgen Hovakimyan" userId="8716b24609cf88a7" providerId="LiveId" clId="{F7E7273A-2EDB-46A7-AB2C-4589B2146D35}" dt="2022-08-29T18:06:36.714" v="746"/>
        <pc:sldMkLst>
          <pc:docMk/>
          <pc:sldMk cId="1444220866" sldId="303"/>
        </pc:sldMkLst>
        <pc:spChg chg="mod ord">
          <ac:chgData name="Gurgen Hovakimyan" userId="8716b24609cf88a7" providerId="LiveId" clId="{F7E7273A-2EDB-46A7-AB2C-4589B2146D35}" dt="2022-08-29T18:06:36.714" v="746"/>
          <ac:spMkLst>
            <pc:docMk/>
            <pc:sldMk cId="1444220866" sldId="303"/>
            <ac:spMk id="2" creationId="{973EB813-C89B-9C8F-4E40-E9DDB29B5EDE}"/>
          </ac:spMkLst>
        </pc:spChg>
        <pc:spChg chg="del mod ord">
          <ac:chgData name="Gurgen Hovakimyan" userId="8716b24609cf88a7" providerId="LiveId" clId="{F7E7273A-2EDB-46A7-AB2C-4589B2146D35}" dt="2022-08-29T18:02:44.593" v="405" actId="22"/>
          <ac:spMkLst>
            <pc:docMk/>
            <pc:sldMk cId="1444220866" sldId="303"/>
            <ac:spMk id="3" creationId="{7AF01157-B864-2C44-7927-98C1A01431C4}"/>
          </ac:spMkLst>
        </pc:spChg>
        <pc:spChg chg="del">
          <ac:chgData name="Gurgen Hovakimyan" userId="8716b24609cf88a7" providerId="LiveId" clId="{F7E7273A-2EDB-46A7-AB2C-4589B2146D35}" dt="2022-08-29T17:58:36.474" v="294" actId="478"/>
          <ac:spMkLst>
            <pc:docMk/>
            <pc:sldMk cId="1444220866" sldId="303"/>
            <ac:spMk id="4" creationId="{736785BB-6470-39F8-5ACB-8684A496B26A}"/>
          </ac:spMkLst>
        </pc:spChg>
        <pc:spChg chg="add mod ord">
          <ac:chgData name="Gurgen Hovakimyan" userId="8716b24609cf88a7" providerId="LiveId" clId="{F7E7273A-2EDB-46A7-AB2C-4589B2146D35}" dt="2022-08-29T18:06:12.114" v="735" actId="20577"/>
          <ac:spMkLst>
            <pc:docMk/>
            <pc:sldMk cId="1444220866" sldId="303"/>
            <ac:spMk id="9" creationId="{74765373-E154-8DF0-E5EF-110D58AC8246}"/>
          </ac:spMkLst>
        </pc:spChg>
        <pc:spChg chg="add del">
          <ac:chgData name="Gurgen Hovakimyan" userId="8716b24609cf88a7" providerId="LiveId" clId="{F7E7273A-2EDB-46A7-AB2C-4589B2146D35}" dt="2022-08-29T18:04:37.373" v="634" actId="26606"/>
          <ac:spMkLst>
            <pc:docMk/>
            <pc:sldMk cId="1444220866" sldId="303"/>
            <ac:spMk id="16" creationId="{416A0E3C-60E6-4F39-BC55-5F7C224E1F7C}"/>
          </ac:spMkLst>
        </pc:spChg>
        <pc:spChg chg="add del">
          <ac:chgData name="Gurgen Hovakimyan" userId="8716b24609cf88a7" providerId="LiveId" clId="{F7E7273A-2EDB-46A7-AB2C-4589B2146D35}" dt="2022-08-29T18:04:37.373" v="634" actId="26606"/>
          <ac:spMkLst>
            <pc:docMk/>
            <pc:sldMk cId="1444220866" sldId="303"/>
            <ac:spMk id="20" creationId="{F64BBAA4-C62B-4146-B49F-FE4CC4655EE0}"/>
          </ac:spMkLst>
        </pc:spChg>
        <pc:spChg chg="add del">
          <ac:chgData name="Gurgen Hovakimyan" userId="8716b24609cf88a7" providerId="LiveId" clId="{F7E7273A-2EDB-46A7-AB2C-4589B2146D35}" dt="2022-08-29T18:04:37.373" v="634" actId="26606"/>
          <ac:spMkLst>
            <pc:docMk/>
            <pc:sldMk cId="1444220866" sldId="303"/>
            <ac:spMk id="24" creationId="{6BF36B24-6632-4516-9692-731462896C1F}"/>
          </ac:spMkLst>
        </pc:spChg>
        <pc:spChg chg="add del">
          <ac:chgData name="Gurgen Hovakimyan" userId="8716b24609cf88a7" providerId="LiveId" clId="{F7E7273A-2EDB-46A7-AB2C-4589B2146D35}" dt="2022-08-29T18:04:40.225" v="636" actId="26606"/>
          <ac:spMkLst>
            <pc:docMk/>
            <pc:sldMk cId="1444220866" sldId="303"/>
            <ac:spMk id="26" creationId="{416A0E3C-60E6-4F39-BC55-5F7C224E1F7C}"/>
          </ac:spMkLst>
        </pc:spChg>
        <pc:spChg chg="add del">
          <ac:chgData name="Gurgen Hovakimyan" userId="8716b24609cf88a7" providerId="LiveId" clId="{F7E7273A-2EDB-46A7-AB2C-4589B2146D35}" dt="2022-08-29T18:04:40.225" v="636" actId="26606"/>
          <ac:spMkLst>
            <pc:docMk/>
            <pc:sldMk cId="1444220866" sldId="303"/>
            <ac:spMk id="28" creationId="{873ECEC8-0F24-45B8-950F-35FC94BCEAC8}"/>
          </ac:spMkLst>
        </pc:spChg>
        <pc:spChg chg="add del">
          <ac:chgData name="Gurgen Hovakimyan" userId="8716b24609cf88a7" providerId="LiveId" clId="{F7E7273A-2EDB-46A7-AB2C-4589B2146D35}" dt="2022-08-29T18:04:40.225" v="636" actId="26606"/>
          <ac:spMkLst>
            <pc:docMk/>
            <pc:sldMk cId="1444220866" sldId="303"/>
            <ac:spMk id="30" creationId="{8B53612E-ADB2-4457-9688-89506397AF28}"/>
          </ac:spMkLst>
        </pc:spChg>
        <pc:picChg chg="add del">
          <ac:chgData name="Gurgen Hovakimyan" userId="8716b24609cf88a7" providerId="LiveId" clId="{F7E7273A-2EDB-46A7-AB2C-4589B2146D35}" dt="2022-08-29T18:02:05.881" v="366" actId="22"/>
          <ac:picMkLst>
            <pc:docMk/>
            <pc:sldMk cId="1444220866" sldId="303"/>
            <ac:picMk id="6" creationId="{72BDB00C-9EC4-0E3F-4A7D-1B345C13FF95}"/>
          </ac:picMkLst>
        </pc:picChg>
        <pc:picChg chg="add del">
          <ac:chgData name="Gurgen Hovakimyan" userId="8716b24609cf88a7" providerId="LiveId" clId="{F7E7273A-2EDB-46A7-AB2C-4589B2146D35}" dt="2022-08-29T18:02:26.411" v="402" actId="22"/>
          <ac:picMkLst>
            <pc:docMk/>
            <pc:sldMk cId="1444220866" sldId="303"/>
            <ac:picMk id="8" creationId="{70BDAB87-F095-E82F-E0E6-22F1E92482D3}"/>
          </ac:picMkLst>
        </pc:picChg>
        <pc:picChg chg="add mod ord">
          <ac:chgData name="Gurgen Hovakimyan" userId="8716b24609cf88a7" providerId="LiveId" clId="{F7E7273A-2EDB-46A7-AB2C-4589B2146D35}" dt="2022-08-29T18:04:40.225" v="636" actId="26606"/>
          <ac:picMkLst>
            <pc:docMk/>
            <pc:sldMk cId="1444220866" sldId="303"/>
            <ac:picMk id="11" creationId="{26948843-8F79-A437-B70C-01A2445211D2}"/>
          </ac:picMkLst>
        </pc:picChg>
        <pc:cxnChg chg="add del">
          <ac:chgData name="Gurgen Hovakimyan" userId="8716b24609cf88a7" providerId="LiveId" clId="{F7E7273A-2EDB-46A7-AB2C-4589B2146D35}" dt="2022-08-29T18:04:37.373" v="634" actId="26606"/>
          <ac:cxnSpMkLst>
            <pc:docMk/>
            <pc:sldMk cId="1444220866" sldId="303"/>
            <ac:cxnSpMk id="18" creationId="{C5025DAC-8B93-4160-B017-3A274A5828C0}"/>
          </ac:cxnSpMkLst>
        </pc:cxnChg>
        <pc:cxnChg chg="add del">
          <ac:chgData name="Gurgen Hovakimyan" userId="8716b24609cf88a7" providerId="LiveId" clId="{F7E7273A-2EDB-46A7-AB2C-4589B2146D35}" dt="2022-08-29T18:04:37.373" v="634" actId="26606"/>
          <ac:cxnSpMkLst>
            <pc:docMk/>
            <pc:sldMk cId="1444220866" sldId="303"/>
            <ac:cxnSpMk id="22" creationId="{EEB57AA8-F021-480C-A9E2-F89913313611}"/>
          </ac:cxnSpMkLst>
        </pc:cxnChg>
        <pc:cxnChg chg="add del">
          <ac:chgData name="Gurgen Hovakimyan" userId="8716b24609cf88a7" providerId="LiveId" clId="{F7E7273A-2EDB-46A7-AB2C-4589B2146D35}" dt="2022-08-29T18:04:40.225" v="636" actId="26606"/>
          <ac:cxnSpMkLst>
            <pc:docMk/>
            <pc:sldMk cId="1444220866" sldId="303"/>
            <ac:cxnSpMk id="27" creationId="{C5025DAC-8B93-4160-B017-3A274A5828C0}"/>
          </ac:cxnSpMkLst>
        </pc:cxnChg>
        <pc:cxnChg chg="add del">
          <ac:chgData name="Gurgen Hovakimyan" userId="8716b24609cf88a7" providerId="LiveId" clId="{F7E7273A-2EDB-46A7-AB2C-4589B2146D35}" dt="2022-08-29T18:04:40.225" v="636" actId="26606"/>
          <ac:cxnSpMkLst>
            <pc:docMk/>
            <pc:sldMk cId="1444220866" sldId="303"/>
            <ac:cxnSpMk id="29" creationId="{89EB8C68-FF1B-4849-867B-32D29B19F102}"/>
          </ac:cxnSpMkLst>
        </pc:cxnChg>
      </pc:sldChg>
      <pc:sldChg chg="addSp delSp modSp new mod setBg setClrOvrMap">
        <pc:chgData name="Gurgen Hovakimyan" userId="8716b24609cf88a7" providerId="LiveId" clId="{F7E7273A-2EDB-46A7-AB2C-4589B2146D35}" dt="2022-08-29T19:09:13.313" v="1663" actId="20577"/>
        <pc:sldMkLst>
          <pc:docMk/>
          <pc:sldMk cId="4204250250" sldId="304"/>
        </pc:sldMkLst>
        <pc:spChg chg="mod">
          <ac:chgData name="Gurgen Hovakimyan" userId="8716b24609cf88a7" providerId="LiveId" clId="{F7E7273A-2EDB-46A7-AB2C-4589B2146D35}" dt="2022-08-29T19:09:13.313" v="1663" actId="20577"/>
          <ac:spMkLst>
            <pc:docMk/>
            <pc:sldMk cId="4204250250" sldId="304"/>
            <ac:spMk id="2" creationId="{5F17EBD6-D430-9B86-780A-B61117051554}"/>
          </ac:spMkLst>
        </pc:spChg>
        <pc:spChg chg="del">
          <ac:chgData name="Gurgen Hovakimyan" userId="8716b24609cf88a7" providerId="LiveId" clId="{F7E7273A-2EDB-46A7-AB2C-4589B2146D35}" dt="2022-08-29T19:03:26.487" v="1133" actId="22"/>
          <ac:spMkLst>
            <pc:docMk/>
            <pc:sldMk cId="4204250250" sldId="304"/>
            <ac:spMk id="3" creationId="{E94C3E86-B187-1869-24B0-E9C3538C80D7}"/>
          </ac:spMkLst>
        </pc:spChg>
        <pc:spChg chg="mod">
          <ac:chgData name="Gurgen Hovakimyan" userId="8716b24609cf88a7" providerId="LiveId" clId="{F7E7273A-2EDB-46A7-AB2C-4589B2146D35}" dt="2022-08-29T19:09:01.999" v="1656" actId="26606"/>
          <ac:spMkLst>
            <pc:docMk/>
            <pc:sldMk cId="4204250250" sldId="304"/>
            <ac:spMk id="4" creationId="{35953120-B9E1-CC54-6400-B5054E85B4C1}"/>
          </ac:spMkLst>
        </pc:spChg>
        <pc:spChg chg="add del">
          <ac:chgData name="Gurgen Hovakimyan" userId="8716b24609cf88a7" providerId="LiveId" clId="{F7E7273A-2EDB-46A7-AB2C-4589B2146D35}" dt="2022-08-29T19:09:01.999" v="1656" actId="26606"/>
          <ac:spMkLst>
            <pc:docMk/>
            <pc:sldMk cId="4204250250" sldId="304"/>
            <ac:spMk id="11" creationId="{416A0E3C-60E6-4F39-BC55-5F7C224E1F7C}"/>
          </ac:spMkLst>
        </pc:spChg>
        <pc:spChg chg="add del">
          <ac:chgData name="Gurgen Hovakimyan" userId="8716b24609cf88a7" providerId="LiveId" clId="{F7E7273A-2EDB-46A7-AB2C-4589B2146D35}" dt="2022-08-29T19:09:01.999" v="1656" actId="26606"/>
          <ac:spMkLst>
            <pc:docMk/>
            <pc:sldMk cId="4204250250" sldId="304"/>
            <ac:spMk id="15" creationId="{E844E128-FF69-4E9F-8327-6B504B3C5AE1}"/>
          </ac:spMkLst>
        </pc:spChg>
        <pc:picChg chg="add mod ord">
          <ac:chgData name="Gurgen Hovakimyan" userId="8716b24609cf88a7" providerId="LiveId" clId="{F7E7273A-2EDB-46A7-AB2C-4589B2146D35}" dt="2022-08-29T19:09:01.999" v="1656" actId="26606"/>
          <ac:picMkLst>
            <pc:docMk/>
            <pc:sldMk cId="4204250250" sldId="304"/>
            <ac:picMk id="6" creationId="{B39F9D66-6268-45C9-CB73-87C86A449A34}"/>
          </ac:picMkLst>
        </pc:picChg>
        <pc:cxnChg chg="add del">
          <ac:chgData name="Gurgen Hovakimyan" userId="8716b24609cf88a7" providerId="LiveId" clId="{F7E7273A-2EDB-46A7-AB2C-4589B2146D35}" dt="2022-08-29T19:09:01.999" v="1656" actId="26606"/>
          <ac:cxnSpMkLst>
            <pc:docMk/>
            <pc:sldMk cId="4204250250" sldId="304"/>
            <ac:cxnSpMk id="13" creationId="{C5025DAC-8B93-4160-B017-3A274A5828C0}"/>
          </ac:cxnSpMkLst>
        </pc:cxnChg>
        <pc:cxnChg chg="add del">
          <ac:chgData name="Gurgen Hovakimyan" userId="8716b24609cf88a7" providerId="LiveId" clId="{F7E7273A-2EDB-46A7-AB2C-4589B2146D35}" dt="2022-08-29T19:09:01.999" v="1656" actId="26606"/>
          <ac:cxnSpMkLst>
            <pc:docMk/>
            <pc:sldMk cId="4204250250" sldId="304"/>
            <ac:cxnSpMk id="17" creationId="{055CEADF-09EA-423C-8C45-F94AF44D5AF0}"/>
          </ac:cxnSpMkLst>
        </pc:cxnChg>
      </pc:sldChg>
      <pc:sldChg chg="addSp delSp modSp add mod">
        <pc:chgData name="Gurgen Hovakimyan" userId="8716b24609cf88a7" providerId="LiveId" clId="{F7E7273A-2EDB-46A7-AB2C-4589B2146D35}" dt="2022-08-29T18:35:12.088" v="894" actId="22"/>
        <pc:sldMkLst>
          <pc:docMk/>
          <pc:sldMk cId="3226537114" sldId="305"/>
        </pc:sldMkLst>
        <pc:spChg chg="mod">
          <ac:chgData name="Gurgen Hovakimyan" userId="8716b24609cf88a7" providerId="LiveId" clId="{F7E7273A-2EDB-46A7-AB2C-4589B2146D35}" dt="2022-08-29T18:06:46.061" v="748" actId="20577"/>
          <ac:spMkLst>
            <pc:docMk/>
            <pc:sldMk cId="3226537114" sldId="305"/>
            <ac:spMk id="2" creationId="{973EB813-C89B-9C8F-4E40-E9DDB29B5EDE}"/>
          </ac:spMkLst>
        </pc:spChg>
        <pc:spChg chg="add del mod">
          <ac:chgData name="Gurgen Hovakimyan" userId="8716b24609cf88a7" providerId="LiveId" clId="{F7E7273A-2EDB-46A7-AB2C-4589B2146D35}" dt="2022-08-29T18:08:30.154" v="838" actId="22"/>
          <ac:spMkLst>
            <pc:docMk/>
            <pc:sldMk cId="3226537114" sldId="305"/>
            <ac:spMk id="4" creationId="{539B41EE-1CED-E6A9-5AE6-D6822F0D12BA}"/>
          </ac:spMkLst>
        </pc:spChg>
        <pc:spChg chg="add del mod">
          <ac:chgData name="Gurgen Hovakimyan" userId="8716b24609cf88a7" providerId="LiveId" clId="{F7E7273A-2EDB-46A7-AB2C-4589B2146D35}" dt="2022-08-29T18:35:12.088" v="894" actId="22"/>
          <ac:spMkLst>
            <pc:docMk/>
            <pc:sldMk cId="3226537114" sldId="305"/>
            <ac:spMk id="8" creationId="{355AF682-4050-64E0-3DD7-661A47E5852F}"/>
          </ac:spMkLst>
        </pc:spChg>
        <pc:spChg chg="mod">
          <ac:chgData name="Gurgen Hovakimyan" userId="8716b24609cf88a7" providerId="LiveId" clId="{F7E7273A-2EDB-46A7-AB2C-4589B2146D35}" dt="2022-08-29T18:08:55.671" v="888" actId="20577"/>
          <ac:spMkLst>
            <pc:docMk/>
            <pc:sldMk cId="3226537114" sldId="305"/>
            <ac:spMk id="9" creationId="{74765373-E154-8DF0-E5EF-110D58AC8246}"/>
          </ac:spMkLst>
        </pc:spChg>
        <pc:picChg chg="add del mod ord">
          <ac:chgData name="Gurgen Hovakimyan" userId="8716b24609cf88a7" providerId="LiveId" clId="{F7E7273A-2EDB-46A7-AB2C-4589B2146D35}" dt="2022-08-29T18:35:04.116" v="889" actId="478"/>
          <ac:picMkLst>
            <pc:docMk/>
            <pc:sldMk cId="3226537114" sldId="305"/>
            <ac:picMk id="6" creationId="{61675C42-2E37-1532-C204-3D3CE75565B1}"/>
          </ac:picMkLst>
        </pc:picChg>
        <pc:picChg chg="del">
          <ac:chgData name="Gurgen Hovakimyan" userId="8716b24609cf88a7" providerId="LiveId" clId="{F7E7273A-2EDB-46A7-AB2C-4589B2146D35}" dt="2022-08-29T18:06:50.474" v="749" actId="478"/>
          <ac:picMkLst>
            <pc:docMk/>
            <pc:sldMk cId="3226537114" sldId="305"/>
            <ac:picMk id="11" creationId="{26948843-8F79-A437-B70C-01A2445211D2}"/>
          </ac:picMkLst>
        </pc:picChg>
        <pc:picChg chg="add del">
          <ac:chgData name="Gurgen Hovakimyan" userId="8716b24609cf88a7" providerId="LiveId" clId="{F7E7273A-2EDB-46A7-AB2C-4589B2146D35}" dt="2022-08-29T18:35:07.890" v="891" actId="22"/>
          <ac:picMkLst>
            <pc:docMk/>
            <pc:sldMk cId="3226537114" sldId="305"/>
            <ac:picMk id="12" creationId="{8D716514-EA1A-BE67-B7DF-1681B948BBBD}"/>
          </ac:picMkLst>
        </pc:picChg>
        <pc:picChg chg="add mod ord">
          <ac:chgData name="Gurgen Hovakimyan" userId="8716b24609cf88a7" providerId="LiveId" clId="{F7E7273A-2EDB-46A7-AB2C-4589B2146D35}" dt="2022-08-29T18:35:12.088" v="894" actId="22"/>
          <ac:picMkLst>
            <pc:docMk/>
            <pc:sldMk cId="3226537114" sldId="305"/>
            <ac:picMk id="14" creationId="{CFB59ACD-A119-FBD8-CCE5-ABE2D5838300}"/>
          </ac:picMkLst>
        </pc:picChg>
      </pc:sldChg>
      <pc:sldChg chg="addSp delSp modSp new mod setBg">
        <pc:chgData name="Gurgen Hovakimyan" userId="8716b24609cf88a7" providerId="LiveId" clId="{F7E7273A-2EDB-46A7-AB2C-4589B2146D35}" dt="2022-08-29T19:08:44.101" v="1652" actId="26606"/>
        <pc:sldMkLst>
          <pc:docMk/>
          <pc:sldMk cId="679852330" sldId="306"/>
        </pc:sldMkLst>
        <pc:spChg chg="mod">
          <ac:chgData name="Gurgen Hovakimyan" userId="8716b24609cf88a7" providerId="LiveId" clId="{F7E7273A-2EDB-46A7-AB2C-4589B2146D35}" dt="2022-08-29T19:08:44.101" v="1652" actId="26606"/>
          <ac:spMkLst>
            <pc:docMk/>
            <pc:sldMk cId="679852330" sldId="306"/>
            <ac:spMk id="2" creationId="{2C82D0C0-6B2F-ED1C-595F-A4637702AF3F}"/>
          </ac:spMkLst>
        </pc:spChg>
        <pc:spChg chg="del">
          <ac:chgData name="Gurgen Hovakimyan" userId="8716b24609cf88a7" providerId="LiveId" clId="{F7E7273A-2EDB-46A7-AB2C-4589B2146D35}" dt="2022-08-29T19:07:25.804" v="1539" actId="22"/>
          <ac:spMkLst>
            <pc:docMk/>
            <pc:sldMk cId="679852330" sldId="306"/>
            <ac:spMk id="3" creationId="{86A5D0F1-3DEA-32A0-3A14-50BDD9AC8C88}"/>
          </ac:spMkLst>
        </pc:spChg>
        <pc:spChg chg="mod">
          <ac:chgData name="Gurgen Hovakimyan" userId="8716b24609cf88a7" providerId="LiveId" clId="{F7E7273A-2EDB-46A7-AB2C-4589B2146D35}" dt="2022-08-29T19:08:44.101" v="1652" actId="26606"/>
          <ac:spMkLst>
            <pc:docMk/>
            <pc:sldMk cId="679852330" sldId="306"/>
            <ac:spMk id="4" creationId="{33DF1B74-2D8A-1A56-BFAC-98FCA84AAAB0}"/>
          </ac:spMkLst>
        </pc:spChg>
        <pc:spChg chg="add">
          <ac:chgData name="Gurgen Hovakimyan" userId="8716b24609cf88a7" providerId="LiveId" clId="{F7E7273A-2EDB-46A7-AB2C-4589B2146D35}" dt="2022-08-29T19:08:44.101" v="1652" actId="26606"/>
          <ac:spMkLst>
            <pc:docMk/>
            <pc:sldMk cId="679852330" sldId="306"/>
            <ac:spMk id="11" creationId="{416A0E3C-60E6-4F39-BC55-5F7C224E1F7C}"/>
          </ac:spMkLst>
        </pc:spChg>
        <pc:spChg chg="add">
          <ac:chgData name="Gurgen Hovakimyan" userId="8716b24609cf88a7" providerId="LiveId" clId="{F7E7273A-2EDB-46A7-AB2C-4589B2146D35}" dt="2022-08-29T19:08:44.101" v="1652" actId="26606"/>
          <ac:spMkLst>
            <pc:docMk/>
            <pc:sldMk cId="679852330" sldId="306"/>
            <ac:spMk id="15" creationId="{0AB6E427-3F73-4C06-A5D5-AE52C3883B50}"/>
          </ac:spMkLst>
        </pc:spChg>
        <pc:spChg chg="add">
          <ac:chgData name="Gurgen Hovakimyan" userId="8716b24609cf88a7" providerId="LiveId" clId="{F7E7273A-2EDB-46A7-AB2C-4589B2146D35}" dt="2022-08-29T19:08:44.101" v="1652" actId="26606"/>
          <ac:spMkLst>
            <pc:docMk/>
            <pc:sldMk cId="679852330" sldId="306"/>
            <ac:spMk id="17" creationId="{D8C9BDAA-0390-4B39-9B5C-BC95E5120DA4}"/>
          </ac:spMkLst>
        </pc:spChg>
        <pc:picChg chg="add mod ord">
          <ac:chgData name="Gurgen Hovakimyan" userId="8716b24609cf88a7" providerId="LiveId" clId="{F7E7273A-2EDB-46A7-AB2C-4589B2146D35}" dt="2022-08-29T19:08:44.101" v="1652" actId="26606"/>
          <ac:picMkLst>
            <pc:docMk/>
            <pc:sldMk cId="679852330" sldId="306"/>
            <ac:picMk id="6" creationId="{DF5545BD-67C4-8FDA-95A2-16BB9E3B9782}"/>
          </ac:picMkLst>
        </pc:picChg>
        <pc:cxnChg chg="add">
          <ac:chgData name="Gurgen Hovakimyan" userId="8716b24609cf88a7" providerId="LiveId" clId="{F7E7273A-2EDB-46A7-AB2C-4589B2146D35}" dt="2022-08-29T19:08:44.101" v="1652" actId="26606"/>
          <ac:cxnSpMkLst>
            <pc:docMk/>
            <pc:sldMk cId="679852330" sldId="306"/>
            <ac:cxnSpMk id="13" creationId="{C5025DAC-8B93-4160-B017-3A274A5828C0}"/>
          </ac:cxnSpMkLst>
        </pc:cxnChg>
        <pc:cxnChg chg="add">
          <ac:chgData name="Gurgen Hovakimyan" userId="8716b24609cf88a7" providerId="LiveId" clId="{F7E7273A-2EDB-46A7-AB2C-4589B2146D35}" dt="2022-08-29T19:08:44.101" v="1652" actId="26606"/>
          <ac:cxnSpMkLst>
            <pc:docMk/>
            <pc:sldMk cId="679852330" sldId="306"/>
            <ac:cxnSpMk id="19" creationId="{E04A321A-A039-4720-87B4-66A4210E0D57}"/>
          </ac:cxnSpMkLst>
        </pc:cxnChg>
      </pc:sldChg>
      <pc:sldChg chg="addSp delSp modSp new mod setBg setClrOvrMap">
        <pc:chgData name="Gurgen Hovakimyan" userId="8716b24609cf88a7" providerId="LiveId" clId="{F7E7273A-2EDB-46A7-AB2C-4589B2146D35}" dt="2022-08-29T19:17:13.224" v="2453" actId="20577"/>
        <pc:sldMkLst>
          <pc:docMk/>
          <pc:sldMk cId="3914771914" sldId="307"/>
        </pc:sldMkLst>
        <pc:spChg chg="mod">
          <ac:chgData name="Gurgen Hovakimyan" userId="8716b24609cf88a7" providerId="LiveId" clId="{F7E7273A-2EDB-46A7-AB2C-4589B2146D35}" dt="2022-08-29T19:17:13.224" v="2453" actId="20577"/>
          <ac:spMkLst>
            <pc:docMk/>
            <pc:sldMk cId="3914771914" sldId="307"/>
            <ac:spMk id="2" creationId="{818F9EAD-7A4D-0D9B-A880-250AFB7A7BD3}"/>
          </ac:spMkLst>
        </pc:spChg>
        <pc:spChg chg="mod">
          <ac:chgData name="Gurgen Hovakimyan" userId="8716b24609cf88a7" providerId="LiveId" clId="{F7E7273A-2EDB-46A7-AB2C-4589B2146D35}" dt="2022-08-29T19:17:01.505" v="2437" actId="20577"/>
          <ac:spMkLst>
            <pc:docMk/>
            <pc:sldMk cId="3914771914" sldId="307"/>
            <ac:spMk id="3" creationId="{720A538F-F364-F3BD-2372-1275C5B3F706}"/>
          </ac:spMkLst>
        </pc:spChg>
        <pc:spChg chg="del mod">
          <ac:chgData name="Gurgen Hovakimyan" userId="8716b24609cf88a7" providerId="LiveId" clId="{F7E7273A-2EDB-46A7-AB2C-4589B2146D35}" dt="2022-08-29T19:12:27.895" v="1857" actId="478"/>
          <ac:spMkLst>
            <pc:docMk/>
            <pc:sldMk cId="3914771914" sldId="307"/>
            <ac:spMk id="4" creationId="{47F1FBCD-ED69-18DC-C2C5-C5B98139BF57}"/>
          </ac:spMkLst>
        </pc:spChg>
        <pc:spChg chg="add del mod">
          <ac:chgData name="Gurgen Hovakimyan" userId="8716b24609cf88a7" providerId="LiveId" clId="{F7E7273A-2EDB-46A7-AB2C-4589B2146D35}" dt="2022-08-29T19:12:31.918" v="1858" actId="478"/>
          <ac:spMkLst>
            <pc:docMk/>
            <pc:sldMk cId="3914771914" sldId="307"/>
            <ac:spMk id="6" creationId="{26B5D54B-0FFB-0883-6814-180EA93DB3AB}"/>
          </ac:spMkLst>
        </pc:spChg>
        <pc:spChg chg="add del">
          <ac:chgData name="Gurgen Hovakimyan" userId="8716b24609cf88a7" providerId="LiveId" clId="{F7E7273A-2EDB-46A7-AB2C-4589B2146D35}" dt="2022-08-29T19:14:41.683" v="2183" actId="26606"/>
          <ac:spMkLst>
            <pc:docMk/>
            <pc:sldMk cId="3914771914" sldId="307"/>
            <ac:spMk id="8" creationId="{416A0E3C-60E6-4F39-BC55-5F7C224E1F7C}"/>
          </ac:spMkLst>
        </pc:spChg>
        <pc:spChg chg="add del">
          <ac:chgData name="Gurgen Hovakimyan" userId="8716b24609cf88a7" providerId="LiveId" clId="{F7E7273A-2EDB-46A7-AB2C-4589B2146D35}" dt="2022-08-29T19:14:41.683" v="2183" actId="26606"/>
          <ac:spMkLst>
            <pc:docMk/>
            <pc:sldMk cId="3914771914" sldId="307"/>
            <ac:spMk id="12" creationId="{3741B58E-3B65-4A01-A276-975AB2CF8A08}"/>
          </ac:spMkLst>
        </pc:spChg>
        <pc:spChg chg="add del">
          <ac:chgData name="Gurgen Hovakimyan" userId="8716b24609cf88a7" providerId="LiveId" clId="{F7E7273A-2EDB-46A7-AB2C-4589B2146D35}" dt="2022-08-29T19:14:41.683" v="2183" actId="26606"/>
          <ac:spMkLst>
            <pc:docMk/>
            <pc:sldMk cId="3914771914" sldId="307"/>
            <ac:spMk id="14" creationId="{7AAC67C3-831B-4AB1-A259-DFB839CAFAFC}"/>
          </ac:spMkLst>
        </pc:spChg>
        <pc:spChg chg="add del">
          <ac:chgData name="Gurgen Hovakimyan" userId="8716b24609cf88a7" providerId="LiveId" clId="{F7E7273A-2EDB-46A7-AB2C-4589B2146D35}" dt="2022-08-29T19:14:42.578" v="2185" actId="26606"/>
          <ac:spMkLst>
            <pc:docMk/>
            <pc:sldMk cId="3914771914" sldId="307"/>
            <ac:spMk id="16" creationId="{416A0E3C-60E6-4F39-BC55-5F7C224E1F7C}"/>
          </ac:spMkLst>
        </pc:spChg>
        <pc:spChg chg="add del">
          <ac:chgData name="Gurgen Hovakimyan" userId="8716b24609cf88a7" providerId="LiveId" clId="{F7E7273A-2EDB-46A7-AB2C-4589B2146D35}" dt="2022-08-29T19:14:42.578" v="2185" actId="26606"/>
          <ac:spMkLst>
            <pc:docMk/>
            <pc:sldMk cId="3914771914" sldId="307"/>
            <ac:spMk id="18" creationId="{C8DD82D3-D002-45B0-B16A-82B3DA4EFDDB}"/>
          </ac:spMkLst>
        </pc:spChg>
        <pc:spChg chg="add">
          <ac:chgData name="Gurgen Hovakimyan" userId="8716b24609cf88a7" providerId="LiveId" clId="{F7E7273A-2EDB-46A7-AB2C-4589B2146D35}" dt="2022-08-29T19:14:42.586" v="2186" actId="26606"/>
          <ac:spMkLst>
            <pc:docMk/>
            <pc:sldMk cId="3914771914" sldId="307"/>
            <ac:spMk id="21" creationId="{416A0E3C-60E6-4F39-BC55-5F7C224E1F7C}"/>
          </ac:spMkLst>
        </pc:spChg>
        <pc:spChg chg="add">
          <ac:chgData name="Gurgen Hovakimyan" userId="8716b24609cf88a7" providerId="LiveId" clId="{F7E7273A-2EDB-46A7-AB2C-4589B2146D35}" dt="2022-08-29T19:14:42.586" v="2186" actId="26606"/>
          <ac:spMkLst>
            <pc:docMk/>
            <pc:sldMk cId="3914771914" sldId="307"/>
            <ac:spMk id="23" creationId="{3741B58E-3B65-4A01-A276-975AB2CF8A08}"/>
          </ac:spMkLst>
        </pc:spChg>
        <pc:spChg chg="add">
          <ac:chgData name="Gurgen Hovakimyan" userId="8716b24609cf88a7" providerId="LiveId" clId="{F7E7273A-2EDB-46A7-AB2C-4589B2146D35}" dt="2022-08-29T19:14:42.586" v="2186" actId="26606"/>
          <ac:spMkLst>
            <pc:docMk/>
            <pc:sldMk cId="3914771914" sldId="307"/>
            <ac:spMk id="24" creationId="{7AAC67C3-831B-4AB1-A259-DFB839CAFAFC}"/>
          </ac:spMkLst>
        </pc:spChg>
        <pc:cxnChg chg="add del">
          <ac:chgData name="Gurgen Hovakimyan" userId="8716b24609cf88a7" providerId="LiveId" clId="{F7E7273A-2EDB-46A7-AB2C-4589B2146D35}" dt="2022-08-29T19:14:41.683" v="2183" actId="26606"/>
          <ac:cxnSpMkLst>
            <pc:docMk/>
            <pc:sldMk cId="3914771914" sldId="307"/>
            <ac:cxnSpMk id="10" creationId="{C5025DAC-8B93-4160-B017-3A274A5828C0}"/>
          </ac:cxnSpMkLst>
        </pc:cxnChg>
        <pc:cxnChg chg="add del">
          <ac:chgData name="Gurgen Hovakimyan" userId="8716b24609cf88a7" providerId="LiveId" clId="{F7E7273A-2EDB-46A7-AB2C-4589B2146D35}" dt="2022-08-29T19:14:42.578" v="2185" actId="26606"/>
          <ac:cxnSpMkLst>
            <pc:docMk/>
            <pc:sldMk cId="3914771914" sldId="307"/>
            <ac:cxnSpMk id="17" creationId="{C5025DAC-8B93-4160-B017-3A274A5828C0}"/>
          </ac:cxnSpMkLst>
        </pc:cxnChg>
        <pc:cxnChg chg="add del">
          <ac:chgData name="Gurgen Hovakimyan" userId="8716b24609cf88a7" providerId="LiveId" clId="{F7E7273A-2EDB-46A7-AB2C-4589B2146D35}" dt="2022-08-29T19:14:42.578" v="2185" actId="26606"/>
          <ac:cxnSpMkLst>
            <pc:docMk/>
            <pc:sldMk cId="3914771914" sldId="307"/>
            <ac:cxnSpMk id="19" creationId="{9F09C252-16FE-4557-AD6D-BB5CA773496C}"/>
          </ac:cxnSpMkLst>
        </pc:cxnChg>
        <pc:cxnChg chg="add">
          <ac:chgData name="Gurgen Hovakimyan" userId="8716b24609cf88a7" providerId="LiveId" clId="{F7E7273A-2EDB-46A7-AB2C-4589B2146D35}" dt="2022-08-29T19:14:42.586" v="2186" actId="26606"/>
          <ac:cxnSpMkLst>
            <pc:docMk/>
            <pc:sldMk cId="3914771914" sldId="307"/>
            <ac:cxnSpMk id="22" creationId="{C5025DAC-8B93-4160-B017-3A274A5828C0}"/>
          </ac:cxnSpMkLst>
        </pc:cxnChg>
      </pc:sldChg>
      <pc:sldChg chg="new del">
        <pc:chgData name="Gurgen Hovakimyan" userId="8716b24609cf88a7" providerId="LiveId" clId="{F7E7273A-2EDB-46A7-AB2C-4589B2146D35}" dt="2022-08-29T19:17:19.987" v="2455" actId="47"/>
        <pc:sldMkLst>
          <pc:docMk/>
          <pc:sldMk cId="2067987888" sldId="308"/>
        </pc:sldMkLst>
      </pc:sldChg>
      <pc:sldChg chg="modSp add mod">
        <pc:chgData name="Gurgen Hovakimyan" userId="8716b24609cf88a7" providerId="LiveId" clId="{F7E7273A-2EDB-46A7-AB2C-4589B2146D35}" dt="2022-08-29T19:20:31.114" v="2939" actId="20577"/>
        <pc:sldMkLst>
          <pc:docMk/>
          <pc:sldMk cId="4111151685" sldId="308"/>
        </pc:sldMkLst>
        <pc:spChg chg="mod">
          <ac:chgData name="Gurgen Hovakimyan" userId="8716b24609cf88a7" providerId="LiveId" clId="{F7E7273A-2EDB-46A7-AB2C-4589B2146D35}" dt="2022-08-29T19:19:19.271" v="2764" actId="20577"/>
          <ac:spMkLst>
            <pc:docMk/>
            <pc:sldMk cId="4111151685" sldId="308"/>
            <ac:spMk id="2" creationId="{818F9EAD-7A4D-0D9B-A880-250AFB7A7BD3}"/>
          </ac:spMkLst>
        </pc:spChg>
        <pc:spChg chg="mod">
          <ac:chgData name="Gurgen Hovakimyan" userId="8716b24609cf88a7" providerId="LiveId" clId="{F7E7273A-2EDB-46A7-AB2C-4589B2146D35}" dt="2022-08-29T19:20:31.114" v="2939" actId="20577"/>
          <ac:spMkLst>
            <pc:docMk/>
            <pc:sldMk cId="4111151685" sldId="308"/>
            <ac:spMk id="3" creationId="{720A538F-F364-F3BD-2372-1275C5B3F706}"/>
          </ac:spMkLst>
        </pc:spChg>
      </pc:sldChg>
      <pc:sldChg chg="modSp add mod">
        <pc:chgData name="Gurgen Hovakimyan" userId="8716b24609cf88a7" providerId="LiveId" clId="{F7E7273A-2EDB-46A7-AB2C-4589B2146D35}" dt="2022-08-29T19:23:14.519" v="3155" actId="20577"/>
        <pc:sldMkLst>
          <pc:docMk/>
          <pc:sldMk cId="3733429350" sldId="309"/>
        </pc:sldMkLst>
        <pc:spChg chg="mod">
          <ac:chgData name="Gurgen Hovakimyan" userId="8716b24609cf88a7" providerId="LiveId" clId="{F7E7273A-2EDB-46A7-AB2C-4589B2146D35}" dt="2022-08-29T19:20:22.750" v="2919" actId="20577"/>
          <ac:spMkLst>
            <pc:docMk/>
            <pc:sldMk cId="3733429350" sldId="309"/>
            <ac:spMk id="2" creationId="{818F9EAD-7A4D-0D9B-A880-250AFB7A7BD3}"/>
          </ac:spMkLst>
        </pc:spChg>
        <pc:spChg chg="mod">
          <ac:chgData name="Gurgen Hovakimyan" userId="8716b24609cf88a7" providerId="LiveId" clId="{F7E7273A-2EDB-46A7-AB2C-4589B2146D35}" dt="2022-08-29T19:23:14.519" v="3155" actId="20577"/>
          <ac:spMkLst>
            <pc:docMk/>
            <pc:sldMk cId="3733429350" sldId="309"/>
            <ac:spMk id="3" creationId="{720A538F-F364-F3BD-2372-1275C5B3F706}"/>
          </ac:spMkLst>
        </pc:spChg>
      </pc:sldChg>
      <pc:sldChg chg="modSp new del mod">
        <pc:chgData name="Gurgen Hovakimyan" userId="8716b24609cf88a7" providerId="LiveId" clId="{F7E7273A-2EDB-46A7-AB2C-4589B2146D35}" dt="2022-08-29T19:23:23.802" v="3166" actId="680"/>
        <pc:sldMkLst>
          <pc:docMk/>
          <pc:sldMk cId="3492690409" sldId="310"/>
        </pc:sldMkLst>
        <pc:spChg chg="mod">
          <ac:chgData name="Gurgen Hovakimyan" userId="8716b24609cf88a7" providerId="LiveId" clId="{F7E7273A-2EDB-46A7-AB2C-4589B2146D35}" dt="2022-08-29T19:23:23.302" v="3165" actId="20577"/>
          <ac:spMkLst>
            <pc:docMk/>
            <pc:sldMk cId="3492690409" sldId="310"/>
            <ac:spMk id="2" creationId="{5563A1E0-D9BC-42DC-10F2-1676E86C1025}"/>
          </ac:spMkLst>
        </pc:spChg>
      </pc:sldChg>
      <pc:sldChg chg="modSp add mod">
        <pc:chgData name="Gurgen Hovakimyan" userId="8716b24609cf88a7" providerId="LiveId" clId="{F7E7273A-2EDB-46A7-AB2C-4589B2146D35}" dt="2022-08-29T19:26:41.937" v="3465" actId="20577"/>
        <pc:sldMkLst>
          <pc:docMk/>
          <pc:sldMk cId="3595602871" sldId="310"/>
        </pc:sldMkLst>
        <pc:spChg chg="mod">
          <ac:chgData name="Gurgen Hovakimyan" userId="8716b24609cf88a7" providerId="LiveId" clId="{F7E7273A-2EDB-46A7-AB2C-4589B2146D35}" dt="2022-08-29T19:23:48.969" v="3178" actId="20577"/>
          <ac:spMkLst>
            <pc:docMk/>
            <pc:sldMk cId="3595602871" sldId="310"/>
            <ac:spMk id="2" creationId="{818F9EAD-7A4D-0D9B-A880-250AFB7A7BD3}"/>
          </ac:spMkLst>
        </pc:spChg>
        <pc:spChg chg="mod">
          <ac:chgData name="Gurgen Hovakimyan" userId="8716b24609cf88a7" providerId="LiveId" clId="{F7E7273A-2EDB-46A7-AB2C-4589B2146D35}" dt="2022-08-29T19:26:41.937" v="3465" actId="20577"/>
          <ac:spMkLst>
            <pc:docMk/>
            <pc:sldMk cId="3595602871" sldId="310"/>
            <ac:spMk id="3" creationId="{720A538F-F364-F3BD-2372-1275C5B3F706}"/>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git-scm.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git-scm.com/"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B441D-F04B-458C-8AC6-888BEEAE4E80}"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50A008B4-6469-4EB3-82D7-25602A0442CA}">
      <dgm:prSet/>
      <dgm:spPr/>
      <dgm:t>
        <a:bodyPr/>
        <a:lstStyle/>
        <a:p>
          <a:r>
            <a:rPr lang="en-US"/>
            <a:t>Download git and install it </a:t>
          </a:r>
          <a:r>
            <a:rPr lang="en-US">
              <a:hlinkClick xmlns:r="http://schemas.openxmlformats.org/officeDocument/2006/relationships" r:id="rId1"/>
            </a:rPr>
            <a:t>https://git-scm.com/</a:t>
          </a:r>
          <a:endParaRPr lang="en-US"/>
        </a:p>
      </dgm:t>
    </dgm:pt>
    <dgm:pt modelId="{ED5929FA-66F5-4CD3-816C-7718DF02AC4C}" type="parTrans" cxnId="{74CA41F9-AC4A-459D-BC26-98762DD934C9}">
      <dgm:prSet/>
      <dgm:spPr/>
      <dgm:t>
        <a:bodyPr/>
        <a:lstStyle/>
        <a:p>
          <a:endParaRPr lang="en-US"/>
        </a:p>
      </dgm:t>
    </dgm:pt>
    <dgm:pt modelId="{9B563279-FCE0-4E15-80C9-A51F0D1FF409}" type="sibTrans" cxnId="{74CA41F9-AC4A-459D-BC26-98762DD934C9}">
      <dgm:prSet/>
      <dgm:spPr/>
      <dgm:t>
        <a:bodyPr/>
        <a:lstStyle/>
        <a:p>
          <a:endParaRPr lang="en-US"/>
        </a:p>
      </dgm:t>
    </dgm:pt>
    <dgm:pt modelId="{C5FDF1D6-E68F-4EEA-946B-38D293A80AA5}">
      <dgm:prSet/>
      <dgm:spPr/>
      <dgm:t>
        <a:bodyPr/>
        <a:lstStyle/>
        <a:p>
          <a:r>
            <a:rPr lang="en-US"/>
            <a:t>Open Git Bash</a:t>
          </a:r>
        </a:p>
      </dgm:t>
    </dgm:pt>
    <dgm:pt modelId="{C1E9E550-12A2-4928-87E8-989622121762}" type="parTrans" cxnId="{4AF0D13A-8C91-4704-8C89-9E3EFA14154A}">
      <dgm:prSet/>
      <dgm:spPr/>
      <dgm:t>
        <a:bodyPr/>
        <a:lstStyle/>
        <a:p>
          <a:endParaRPr lang="en-US"/>
        </a:p>
      </dgm:t>
    </dgm:pt>
    <dgm:pt modelId="{3219FBBE-7F57-4F8E-9EE4-7138D7C337C9}" type="sibTrans" cxnId="{4AF0D13A-8C91-4704-8C89-9E3EFA14154A}">
      <dgm:prSet/>
      <dgm:spPr/>
      <dgm:t>
        <a:bodyPr/>
        <a:lstStyle/>
        <a:p>
          <a:endParaRPr lang="en-US"/>
        </a:p>
      </dgm:t>
    </dgm:pt>
    <dgm:pt modelId="{C4FBA0F3-0DEF-4BC2-934C-8B31DF3FB0AC}">
      <dgm:prSet/>
      <dgm:spPr/>
      <dgm:t>
        <a:bodyPr/>
        <a:lstStyle/>
        <a:p>
          <a:r>
            <a:rPr lang="en-US"/>
            <a:t>Start Configurations of User</a:t>
          </a:r>
        </a:p>
      </dgm:t>
    </dgm:pt>
    <dgm:pt modelId="{663C20AD-8BF5-49CC-A585-60AE50BC855E}" type="parTrans" cxnId="{6C9ECD65-9FAD-442C-887B-3914BF7F793F}">
      <dgm:prSet/>
      <dgm:spPr/>
      <dgm:t>
        <a:bodyPr/>
        <a:lstStyle/>
        <a:p>
          <a:endParaRPr lang="en-US"/>
        </a:p>
      </dgm:t>
    </dgm:pt>
    <dgm:pt modelId="{EF498856-AAF0-400E-A778-23B6B5FEC63E}" type="sibTrans" cxnId="{6C9ECD65-9FAD-442C-887B-3914BF7F793F}">
      <dgm:prSet/>
      <dgm:spPr/>
      <dgm:t>
        <a:bodyPr/>
        <a:lstStyle/>
        <a:p>
          <a:endParaRPr lang="en-US"/>
        </a:p>
      </dgm:t>
    </dgm:pt>
    <dgm:pt modelId="{2759468A-A69C-43E9-9CF4-8DC3F8BABD40}">
      <dgm:prSet/>
      <dgm:spPr/>
      <dgm:t>
        <a:bodyPr/>
        <a:lstStyle/>
        <a:p>
          <a:r>
            <a:rPr lang="en-US"/>
            <a:t>Write following commands in Git Bash terminal</a:t>
          </a:r>
        </a:p>
      </dgm:t>
    </dgm:pt>
    <dgm:pt modelId="{E3A0609D-716F-4CF6-AEA2-8736035E94DE}" type="parTrans" cxnId="{935D88CE-9512-4429-8DAB-3BF9C07A59DE}">
      <dgm:prSet/>
      <dgm:spPr/>
      <dgm:t>
        <a:bodyPr/>
        <a:lstStyle/>
        <a:p>
          <a:endParaRPr lang="en-US"/>
        </a:p>
      </dgm:t>
    </dgm:pt>
    <dgm:pt modelId="{0B4F98AC-2B1D-42DD-9414-3AC7C46FDF56}" type="sibTrans" cxnId="{935D88CE-9512-4429-8DAB-3BF9C07A59DE}">
      <dgm:prSet/>
      <dgm:spPr/>
      <dgm:t>
        <a:bodyPr/>
        <a:lstStyle/>
        <a:p>
          <a:endParaRPr lang="en-US"/>
        </a:p>
      </dgm:t>
    </dgm:pt>
    <dgm:pt modelId="{789C2F65-4579-457F-8D38-0438DBBB77AC}">
      <dgm:prSet/>
      <dgm:spPr/>
      <dgm:t>
        <a:bodyPr/>
        <a:lstStyle/>
        <a:p>
          <a:r>
            <a:rPr lang="en-US"/>
            <a:t>git config --global user.name “Name Surname” (Write your own name and surname)</a:t>
          </a:r>
        </a:p>
      </dgm:t>
    </dgm:pt>
    <dgm:pt modelId="{77FF31F0-0383-44CF-92A3-F1ECDAF88B0C}" type="parTrans" cxnId="{18ECFEF5-1430-4784-AAD6-DBB56AF806F8}">
      <dgm:prSet/>
      <dgm:spPr/>
      <dgm:t>
        <a:bodyPr/>
        <a:lstStyle/>
        <a:p>
          <a:endParaRPr lang="en-US"/>
        </a:p>
      </dgm:t>
    </dgm:pt>
    <dgm:pt modelId="{43C6DB68-7570-4328-B5DA-4EB052EE9088}" type="sibTrans" cxnId="{18ECFEF5-1430-4784-AAD6-DBB56AF806F8}">
      <dgm:prSet/>
      <dgm:spPr/>
      <dgm:t>
        <a:bodyPr/>
        <a:lstStyle/>
        <a:p>
          <a:endParaRPr lang="en-US"/>
        </a:p>
      </dgm:t>
    </dgm:pt>
    <dgm:pt modelId="{D25BBB3D-C8EF-4142-A7B0-F94564131F7D}">
      <dgm:prSet/>
      <dgm:spPr/>
      <dgm:t>
        <a:bodyPr/>
        <a:lstStyle/>
        <a:p>
          <a:r>
            <a:rPr lang="en-US" dirty="0"/>
            <a:t>git config --global </a:t>
          </a:r>
          <a:r>
            <a:rPr lang="en-US" dirty="0" err="1"/>
            <a:t>user.email</a:t>
          </a:r>
          <a:r>
            <a:rPr lang="en-US" dirty="0"/>
            <a:t> “youremail@mail.com” (Write your email that you used for registration in bitbucket/</a:t>
          </a:r>
          <a:r>
            <a:rPr lang="en-US" dirty="0" err="1"/>
            <a:t>github</a:t>
          </a:r>
          <a:r>
            <a:rPr lang="en-US" dirty="0"/>
            <a:t>)</a:t>
          </a:r>
        </a:p>
      </dgm:t>
    </dgm:pt>
    <dgm:pt modelId="{147C419A-C672-489D-8243-3A4C7E74BB18}" type="parTrans" cxnId="{4A089541-4574-4CA1-BEA4-5ADE4239AFE2}">
      <dgm:prSet/>
      <dgm:spPr/>
      <dgm:t>
        <a:bodyPr/>
        <a:lstStyle/>
        <a:p>
          <a:endParaRPr lang="en-US"/>
        </a:p>
      </dgm:t>
    </dgm:pt>
    <dgm:pt modelId="{A0725B33-8A8B-4EBE-9814-1AEDAA15177A}" type="sibTrans" cxnId="{4A089541-4574-4CA1-BEA4-5ADE4239AFE2}">
      <dgm:prSet/>
      <dgm:spPr/>
      <dgm:t>
        <a:bodyPr/>
        <a:lstStyle/>
        <a:p>
          <a:endParaRPr lang="en-US"/>
        </a:p>
      </dgm:t>
    </dgm:pt>
    <dgm:pt modelId="{D0533E1F-96D4-4E5C-8E50-C29A614AC532}">
      <dgm:prSet/>
      <dgm:spPr/>
      <dgm:t>
        <a:bodyPr/>
        <a:lstStyle/>
        <a:p>
          <a:r>
            <a:rPr lang="en-US"/>
            <a:t>git config --system core.longpaths true (in case if you will face an error open PowerShell as an administrator and run it</a:t>
          </a:r>
        </a:p>
      </dgm:t>
    </dgm:pt>
    <dgm:pt modelId="{853E2214-116E-4A66-9170-D1575EDE5726}" type="parTrans" cxnId="{A4B9D9B5-FD6C-4006-A9CD-2645ED783272}">
      <dgm:prSet/>
      <dgm:spPr/>
      <dgm:t>
        <a:bodyPr/>
        <a:lstStyle/>
        <a:p>
          <a:endParaRPr lang="en-US"/>
        </a:p>
      </dgm:t>
    </dgm:pt>
    <dgm:pt modelId="{89C993BF-588F-474C-8150-5D2A466FF9F9}" type="sibTrans" cxnId="{A4B9D9B5-FD6C-4006-A9CD-2645ED783272}">
      <dgm:prSet/>
      <dgm:spPr/>
      <dgm:t>
        <a:bodyPr/>
        <a:lstStyle/>
        <a:p>
          <a:endParaRPr lang="en-US"/>
        </a:p>
      </dgm:t>
    </dgm:pt>
    <dgm:pt modelId="{4E968A4E-4FAB-4951-B370-28F910376DE9}">
      <dgm:prSet/>
      <dgm:spPr/>
      <dgm:t>
        <a:bodyPr/>
        <a:lstStyle/>
        <a:p>
          <a:r>
            <a:rPr lang="en-US"/>
            <a:t>git config --global core.autocrlf true (in case if you will face an error open PowerShell as an administrator and run it)</a:t>
          </a:r>
        </a:p>
      </dgm:t>
    </dgm:pt>
    <dgm:pt modelId="{02500C4C-E2A4-439F-BE53-C7F2581D10CE}" type="parTrans" cxnId="{DB99C380-79F7-4796-95F4-762527AF4528}">
      <dgm:prSet/>
      <dgm:spPr/>
      <dgm:t>
        <a:bodyPr/>
        <a:lstStyle/>
        <a:p>
          <a:endParaRPr lang="en-US"/>
        </a:p>
      </dgm:t>
    </dgm:pt>
    <dgm:pt modelId="{ADF42A20-460F-4BC4-8A61-ED89FA544B64}" type="sibTrans" cxnId="{DB99C380-79F7-4796-95F4-762527AF4528}">
      <dgm:prSet/>
      <dgm:spPr/>
      <dgm:t>
        <a:bodyPr/>
        <a:lstStyle/>
        <a:p>
          <a:endParaRPr lang="en-US"/>
        </a:p>
      </dgm:t>
    </dgm:pt>
    <dgm:pt modelId="{84B7D3DA-062B-44A4-A7C4-B063EE76117E}" type="pres">
      <dgm:prSet presAssocID="{906B441D-F04B-458C-8AC6-888BEEAE4E80}" presName="linear" presStyleCnt="0">
        <dgm:presLayoutVars>
          <dgm:dir/>
          <dgm:animLvl val="lvl"/>
          <dgm:resizeHandles val="exact"/>
        </dgm:presLayoutVars>
      </dgm:prSet>
      <dgm:spPr/>
    </dgm:pt>
    <dgm:pt modelId="{86EF28C8-58F2-482A-AF8A-54513F5302D4}" type="pres">
      <dgm:prSet presAssocID="{50A008B4-6469-4EB3-82D7-25602A0442CA}" presName="parentLin" presStyleCnt="0"/>
      <dgm:spPr/>
    </dgm:pt>
    <dgm:pt modelId="{769D36E7-E8E8-4EB6-B594-841E3D64A544}" type="pres">
      <dgm:prSet presAssocID="{50A008B4-6469-4EB3-82D7-25602A0442CA}" presName="parentLeftMargin" presStyleLbl="node1" presStyleIdx="0" presStyleCnt="4"/>
      <dgm:spPr/>
    </dgm:pt>
    <dgm:pt modelId="{1BFA39D4-7BE4-41AA-970F-E7CC397E9F3D}" type="pres">
      <dgm:prSet presAssocID="{50A008B4-6469-4EB3-82D7-25602A0442CA}" presName="parentText" presStyleLbl="node1" presStyleIdx="0" presStyleCnt="4">
        <dgm:presLayoutVars>
          <dgm:chMax val="0"/>
          <dgm:bulletEnabled val="1"/>
        </dgm:presLayoutVars>
      </dgm:prSet>
      <dgm:spPr/>
    </dgm:pt>
    <dgm:pt modelId="{FB5789C6-7D7A-43F6-A41F-C4EB34EFC92A}" type="pres">
      <dgm:prSet presAssocID="{50A008B4-6469-4EB3-82D7-25602A0442CA}" presName="negativeSpace" presStyleCnt="0"/>
      <dgm:spPr/>
    </dgm:pt>
    <dgm:pt modelId="{3B79469A-BD16-4C84-BAD3-C964AE733F67}" type="pres">
      <dgm:prSet presAssocID="{50A008B4-6469-4EB3-82D7-25602A0442CA}" presName="childText" presStyleLbl="conFgAcc1" presStyleIdx="0" presStyleCnt="4">
        <dgm:presLayoutVars>
          <dgm:bulletEnabled val="1"/>
        </dgm:presLayoutVars>
      </dgm:prSet>
      <dgm:spPr/>
    </dgm:pt>
    <dgm:pt modelId="{2C59697F-FD15-47A4-B80B-DFAF032E8F72}" type="pres">
      <dgm:prSet presAssocID="{9B563279-FCE0-4E15-80C9-A51F0D1FF409}" presName="spaceBetweenRectangles" presStyleCnt="0"/>
      <dgm:spPr/>
    </dgm:pt>
    <dgm:pt modelId="{A31B4521-FC5F-44DC-93C7-FA144D9B6224}" type="pres">
      <dgm:prSet presAssocID="{C5FDF1D6-E68F-4EEA-946B-38D293A80AA5}" presName="parentLin" presStyleCnt="0"/>
      <dgm:spPr/>
    </dgm:pt>
    <dgm:pt modelId="{A8BBF4B1-4643-4C4A-A2F0-C98C25B644BA}" type="pres">
      <dgm:prSet presAssocID="{C5FDF1D6-E68F-4EEA-946B-38D293A80AA5}" presName="parentLeftMargin" presStyleLbl="node1" presStyleIdx="0" presStyleCnt="4"/>
      <dgm:spPr/>
    </dgm:pt>
    <dgm:pt modelId="{869EBBE7-EFE9-4E42-9E02-EDC9867AADED}" type="pres">
      <dgm:prSet presAssocID="{C5FDF1D6-E68F-4EEA-946B-38D293A80AA5}" presName="parentText" presStyleLbl="node1" presStyleIdx="1" presStyleCnt="4">
        <dgm:presLayoutVars>
          <dgm:chMax val="0"/>
          <dgm:bulletEnabled val="1"/>
        </dgm:presLayoutVars>
      </dgm:prSet>
      <dgm:spPr/>
    </dgm:pt>
    <dgm:pt modelId="{E202CB0C-6B4E-4472-A8F9-1D59953D1C67}" type="pres">
      <dgm:prSet presAssocID="{C5FDF1D6-E68F-4EEA-946B-38D293A80AA5}" presName="negativeSpace" presStyleCnt="0"/>
      <dgm:spPr/>
    </dgm:pt>
    <dgm:pt modelId="{DE7F2443-0F2F-4950-A020-2788AFBC16E6}" type="pres">
      <dgm:prSet presAssocID="{C5FDF1D6-E68F-4EEA-946B-38D293A80AA5}" presName="childText" presStyleLbl="conFgAcc1" presStyleIdx="1" presStyleCnt="4">
        <dgm:presLayoutVars>
          <dgm:bulletEnabled val="1"/>
        </dgm:presLayoutVars>
      </dgm:prSet>
      <dgm:spPr/>
    </dgm:pt>
    <dgm:pt modelId="{02327D24-B6C2-46D1-877D-85BEE03071DA}" type="pres">
      <dgm:prSet presAssocID="{3219FBBE-7F57-4F8E-9EE4-7138D7C337C9}" presName="spaceBetweenRectangles" presStyleCnt="0"/>
      <dgm:spPr/>
    </dgm:pt>
    <dgm:pt modelId="{91033974-72F6-4314-88F4-0CA2F55322FC}" type="pres">
      <dgm:prSet presAssocID="{C4FBA0F3-0DEF-4BC2-934C-8B31DF3FB0AC}" presName="parentLin" presStyleCnt="0"/>
      <dgm:spPr/>
    </dgm:pt>
    <dgm:pt modelId="{C508C276-8B21-40E4-A061-097CD5FAB30F}" type="pres">
      <dgm:prSet presAssocID="{C4FBA0F3-0DEF-4BC2-934C-8B31DF3FB0AC}" presName="parentLeftMargin" presStyleLbl="node1" presStyleIdx="1" presStyleCnt="4"/>
      <dgm:spPr/>
    </dgm:pt>
    <dgm:pt modelId="{AB5CE88D-DE2E-4206-AE4A-1DCC3B10DD4F}" type="pres">
      <dgm:prSet presAssocID="{C4FBA0F3-0DEF-4BC2-934C-8B31DF3FB0AC}" presName="parentText" presStyleLbl="node1" presStyleIdx="2" presStyleCnt="4">
        <dgm:presLayoutVars>
          <dgm:chMax val="0"/>
          <dgm:bulletEnabled val="1"/>
        </dgm:presLayoutVars>
      </dgm:prSet>
      <dgm:spPr/>
    </dgm:pt>
    <dgm:pt modelId="{5E147F14-BB91-4085-B2C7-062DE5F8294E}" type="pres">
      <dgm:prSet presAssocID="{C4FBA0F3-0DEF-4BC2-934C-8B31DF3FB0AC}" presName="negativeSpace" presStyleCnt="0"/>
      <dgm:spPr/>
    </dgm:pt>
    <dgm:pt modelId="{35EBE090-F716-4032-AC37-B88DFF10468F}" type="pres">
      <dgm:prSet presAssocID="{C4FBA0F3-0DEF-4BC2-934C-8B31DF3FB0AC}" presName="childText" presStyleLbl="conFgAcc1" presStyleIdx="2" presStyleCnt="4">
        <dgm:presLayoutVars>
          <dgm:bulletEnabled val="1"/>
        </dgm:presLayoutVars>
      </dgm:prSet>
      <dgm:spPr/>
    </dgm:pt>
    <dgm:pt modelId="{8CABB097-6426-4F64-B099-19701B00C5E0}" type="pres">
      <dgm:prSet presAssocID="{EF498856-AAF0-400E-A778-23B6B5FEC63E}" presName="spaceBetweenRectangles" presStyleCnt="0"/>
      <dgm:spPr/>
    </dgm:pt>
    <dgm:pt modelId="{EF788B93-5BCA-44D6-B3FA-452A1DA6B73D}" type="pres">
      <dgm:prSet presAssocID="{2759468A-A69C-43E9-9CF4-8DC3F8BABD40}" presName="parentLin" presStyleCnt="0"/>
      <dgm:spPr/>
    </dgm:pt>
    <dgm:pt modelId="{AAB7380F-98A3-438E-8050-026EE3F420F8}" type="pres">
      <dgm:prSet presAssocID="{2759468A-A69C-43E9-9CF4-8DC3F8BABD40}" presName="parentLeftMargin" presStyleLbl="node1" presStyleIdx="2" presStyleCnt="4"/>
      <dgm:spPr/>
    </dgm:pt>
    <dgm:pt modelId="{A1807B8D-EB9A-4B9A-B959-9E25CDCF0C53}" type="pres">
      <dgm:prSet presAssocID="{2759468A-A69C-43E9-9CF4-8DC3F8BABD40}" presName="parentText" presStyleLbl="node1" presStyleIdx="3" presStyleCnt="4">
        <dgm:presLayoutVars>
          <dgm:chMax val="0"/>
          <dgm:bulletEnabled val="1"/>
        </dgm:presLayoutVars>
      </dgm:prSet>
      <dgm:spPr/>
    </dgm:pt>
    <dgm:pt modelId="{30792677-7404-4B6A-BA78-8DCD55FC3D40}" type="pres">
      <dgm:prSet presAssocID="{2759468A-A69C-43E9-9CF4-8DC3F8BABD40}" presName="negativeSpace" presStyleCnt="0"/>
      <dgm:spPr/>
    </dgm:pt>
    <dgm:pt modelId="{B3CFA116-C7FD-4456-903D-C248146F19F6}" type="pres">
      <dgm:prSet presAssocID="{2759468A-A69C-43E9-9CF4-8DC3F8BABD40}" presName="childText" presStyleLbl="conFgAcc1" presStyleIdx="3" presStyleCnt="4">
        <dgm:presLayoutVars>
          <dgm:bulletEnabled val="1"/>
        </dgm:presLayoutVars>
      </dgm:prSet>
      <dgm:spPr/>
    </dgm:pt>
  </dgm:ptLst>
  <dgm:cxnLst>
    <dgm:cxn modelId="{E5CD3606-41E0-4B93-9752-92E08079A372}" type="presOf" srcId="{906B441D-F04B-458C-8AC6-888BEEAE4E80}" destId="{84B7D3DA-062B-44A4-A7C4-B063EE76117E}" srcOrd="0" destOrd="0" presId="urn:microsoft.com/office/officeart/2005/8/layout/list1"/>
    <dgm:cxn modelId="{D43D0B0C-2955-467E-A2D0-B42CFEE74EAA}" type="presOf" srcId="{4E968A4E-4FAB-4951-B370-28F910376DE9}" destId="{B3CFA116-C7FD-4456-903D-C248146F19F6}" srcOrd="0" destOrd="3" presId="urn:microsoft.com/office/officeart/2005/8/layout/list1"/>
    <dgm:cxn modelId="{4AF0D13A-8C91-4704-8C89-9E3EFA14154A}" srcId="{906B441D-F04B-458C-8AC6-888BEEAE4E80}" destId="{C5FDF1D6-E68F-4EEA-946B-38D293A80AA5}" srcOrd="1" destOrd="0" parTransId="{C1E9E550-12A2-4928-87E8-989622121762}" sibTransId="{3219FBBE-7F57-4F8E-9EE4-7138D7C337C9}"/>
    <dgm:cxn modelId="{4A089541-4574-4CA1-BEA4-5ADE4239AFE2}" srcId="{2759468A-A69C-43E9-9CF4-8DC3F8BABD40}" destId="{D25BBB3D-C8EF-4142-A7B0-F94564131F7D}" srcOrd="1" destOrd="0" parTransId="{147C419A-C672-489D-8243-3A4C7E74BB18}" sibTransId="{A0725B33-8A8B-4EBE-9814-1AEDAA15177A}"/>
    <dgm:cxn modelId="{6C9ECD65-9FAD-442C-887B-3914BF7F793F}" srcId="{906B441D-F04B-458C-8AC6-888BEEAE4E80}" destId="{C4FBA0F3-0DEF-4BC2-934C-8B31DF3FB0AC}" srcOrd="2" destOrd="0" parTransId="{663C20AD-8BF5-49CC-A585-60AE50BC855E}" sibTransId="{EF498856-AAF0-400E-A778-23B6B5FEC63E}"/>
    <dgm:cxn modelId="{6BC1FE68-254B-40CF-A6D1-3F65B2B53618}" type="presOf" srcId="{50A008B4-6469-4EB3-82D7-25602A0442CA}" destId="{1BFA39D4-7BE4-41AA-970F-E7CC397E9F3D}" srcOrd="1" destOrd="0" presId="urn:microsoft.com/office/officeart/2005/8/layout/list1"/>
    <dgm:cxn modelId="{FB491A6C-E756-4496-95B7-688AE6E074B8}" type="presOf" srcId="{C4FBA0F3-0DEF-4BC2-934C-8B31DF3FB0AC}" destId="{AB5CE88D-DE2E-4206-AE4A-1DCC3B10DD4F}" srcOrd="1" destOrd="0" presId="urn:microsoft.com/office/officeart/2005/8/layout/list1"/>
    <dgm:cxn modelId="{DB99C380-79F7-4796-95F4-762527AF4528}" srcId="{2759468A-A69C-43E9-9CF4-8DC3F8BABD40}" destId="{4E968A4E-4FAB-4951-B370-28F910376DE9}" srcOrd="3" destOrd="0" parTransId="{02500C4C-E2A4-439F-BE53-C7F2581D10CE}" sibTransId="{ADF42A20-460F-4BC4-8A61-ED89FA544B64}"/>
    <dgm:cxn modelId="{92EF36A2-A8C0-4F6F-A367-F55283B3AF62}" type="presOf" srcId="{C4FBA0F3-0DEF-4BC2-934C-8B31DF3FB0AC}" destId="{C508C276-8B21-40E4-A061-097CD5FAB30F}" srcOrd="0" destOrd="0" presId="urn:microsoft.com/office/officeart/2005/8/layout/list1"/>
    <dgm:cxn modelId="{47A547B5-A753-4FCE-A54A-CB03B1BD0538}" type="presOf" srcId="{2759468A-A69C-43E9-9CF4-8DC3F8BABD40}" destId="{A1807B8D-EB9A-4B9A-B959-9E25CDCF0C53}" srcOrd="1" destOrd="0" presId="urn:microsoft.com/office/officeart/2005/8/layout/list1"/>
    <dgm:cxn modelId="{A4B9D9B5-FD6C-4006-A9CD-2645ED783272}" srcId="{2759468A-A69C-43E9-9CF4-8DC3F8BABD40}" destId="{D0533E1F-96D4-4E5C-8E50-C29A614AC532}" srcOrd="2" destOrd="0" parTransId="{853E2214-116E-4A66-9170-D1575EDE5726}" sibTransId="{89C993BF-588F-474C-8150-5D2A466FF9F9}"/>
    <dgm:cxn modelId="{8D50EBB9-5E7A-46A7-90DD-255B0F6C6563}" type="presOf" srcId="{C5FDF1D6-E68F-4EEA-946B-38D293A80AA5}" destId="{869EBBE7-EFE9-4E42-9E02-EDC9867AADED}" srcOrd="1" destOrd="0" presId="urn:microsoft.com/office/officeart/2005/8/layout/list1"/>
    <dgm:cxn modelId="{141F73C8-199B-4F12-9D97-032B2DE54951}" type="presOf" srcId="{789C2F65-4579-457F-8D38-0438DBBB77AC}" destId="{B3CFA116-C7FD-4456-903D-C248146F19F6}" srcOrd="0" destOrd="0" presId="urn:microsoft.com/office/officeart/2005/8/layout/list1"/>
    <dgm:cxn modelId="{935D88CE-9512-4429-8DAB-3BF9C07A59DE}" srcId="{906B441D-F04B-458C-8AC6-888BEEAE4E80}" destId="{2759468A-A69C-43E9-9CF4-8DC3F8BABD40}" srcOrd="3" destOrd="0" parTransId="{E3A0609D-716F-4CF6-AEA2-8736035E94DE}" sibTransId="{0B4F98AC-2B1D-42DD-9414-3AC7C46FDF56}"/>
    <dgm:cxn modelId="{6213BBD4-E7C6-4239-9D5A-D7205F2A0928}" type="presOf" srcId="{2759468A-A69C-43E9-9CF4-8DC3F8BABD40}" destId="{AAB7380F-98A3-438E-8050-026EE3F420F8}" srcOrd="0" destOrd="0" presId="urn:microsoft.com/office/officeart/2005/8/layout/list1"/>
    <dgm:cxn modelId="{4E309DDF-ABDF-4A37-8DE9-E25F2FD0D52C}" type="presOf" srcId="{D0533E1F-96D4-4E5C-8E50-C29A614AC532}" destId="{B3CFA116-C7FD-4456-903D-C248146F19F6}" srcOrd="0" destOrd="2" presId="urn:microsoft.com/office/officeart/2005/8/layout/list1"/>
    <dgm:cxn modelId="{7E8177E9-6065-4A5C-BF64-B45FFDC951BC}" type="presOf" srcId="{50A008B4-6469-4EB3-82D7-25602A0442CA}" destId="{769D36E7-E8E8-4EB6-B594-841E3D64A544}" srcOrd="0" destOrd="0" presId="urn:microsoft.com/office/officeart/2005/8/layout/list1"/>
    <dgm:cxn modelId="{C6ACD7EA-087F-4657-8E6A-B0C0E6910826}" type="presOf" srcId="{C5FDF1D6-E68F-4EEA-946B-38D293A80AA5}" destId="{A8BBF4B1-4643-4C4A-A2F0-C98C25B644BA}" srcOrd="0" destOrd="0" presId="urn:microsoft.com/office/officeart/2005/8/layout/list1"/>
    <dgm:cxn modelId="{18ECFEF5-1430-4784-AAD6-DBB56AF806F8}" srcId="{2759468A-A69C-43E9-9CF4-8DC3F8BABD40}" destId="{789C2F65-4579-457F-8D38-0438DBBB77AC}" srcOrd="0" destOrd="0" parTransId="{77FF31F0-0383-44CF-92A3-F1ECDAF88B0C}" sibTransId="{43C6DB68-7570-4328-B5DA-4EB052EE9088}"/>
    <dgm:cxn modelId="{74CA41F9-AC4A-459D-BC26-98762DD934C9}" srcId="{906B441D-F04B-458C-8AC6-888BEEAE4E80}" destId="{50A008B4-6469-4EB3-82D7-25602A0442CA}" srcOrd="0" destOrd="0" parTransId="{ED5929FA-66F5-4CD3-816C-7718DF02AC4C}" sibTransId="{9B563279-FCE0-4E15-80C9-A51F0D1FF409}"/>
    <dgm:cxn modelId="{4E2453FF-E418-4D27-BA64-89566335A9FD}" type="presOf" srcId="{D25BBB3D-C8EF-4142-A7B0-F94564131F7D}" destId="{B3CFA116-C7FD-4456-903D-C248146F19F6}" srcOrd="0" destOrd="1" presId="urn:microsoft.com/office/officeart/2005/8/layout/list1"/>
    <dgm:cxn modelId="{59986176-70BC-4BAB-B5B2-B91E41FE9117}" type="presParOf" srcId="{84B7D3DA-062B-44A4-A7C4-B063EE76117E}" destId="{86EF28C8-58F2-482A-AF8A-54513F5302D4}" srcOrd="0" destOrd="0" presId="urn:microsoft.com/office/officeart/2005/8/layout/list1"/>
    <dgm:cxn modelId="{D7D3CB41-2F96-4216-8722-9ABED7B788A8}" type="presParOf" srcId="{86EF28C8-58F2-482A-AF8A-54513F5302D4}" destId="{769D36E7-E8E8-4EB6-B594-841E3D64A544}" srcOrd="0" destOrd="0" presId="urn:microsoft.com/office/officeart/2005/8/layout/list1"/>
    <dgm:cxn modelId="{56ADC4CA-74A5-4E83-B947-F06512AA6344}" type="presParOf" srcId="{86EF28C8-58F2-482A-AF8A-54513F5302D4}" destId="{1BFA39D4-7BE4-41AA-970F-E7CC397E9F3D}" srcOrd="1" destOrd="0" presId="urn:microsoft.com/office/officeart/2005/8/layout/list1"/>
    <dgm:cxn modelId="{99EA2EA4-F905-4070-9B58-8BB5A43B29B5}" type="presParOf" srcId="{84B7D3DA-062B-44A4-A7C4-B063EE76117E}" destId="{FB5789C6-7D7A-43F6-A41F-C4EB34EFC92A}" srcOrd="1" destOrd="0" presId="urn:microsoft.com/office/officeart/2005/8/layout/list1"/>
    <dgm:cxn modelId="{F4491C90-D195-44DB-B34F-4242D14BC6A4}" type="presParOf" srcId="{84B7D3DA-062B-44A4-A7C4-B063EE76117E}" destId="{3B79469A-BD16-4C84-BAD3-C964AE733F67}" srcOrd="2" destOrd="0" presId="urn:microsoft.com/office/officeart/2005/8/layout/list1"/>
    <dgm:cxn modelId="{70EF17F1-D0CB-4C95-8AEF-E98AEC80891A}" type="presParOf" srcId="{84B7D3DA-062B-44A4-A7C4-B063EE76117E}" destId="{2C59697F-FD15-47A4-B80B-DFAF032E8F72}" srcOrd="3" destOrd="0" presId="urn:microsoft.com/office/officeart/2005/8/layout/list1"/>
    <dgm:cxn modelId="{2C07D569-9280-486B-B92F-9FCEBE6F1B6B}" type="presParOf" srcId="{84B7D3DA-062B-44A4-A7C4-B063EE76117E}" destId="{A31B4521-FC5F-44DC-93C7-FA144D9B6224}" srcOrd="4" destOrd="0" presId="urn:microsoft.com/office/officeart/2005/8/layout/list1"/>
    <dgm:cxn modelId="{5D53EDC9-4D83-466D-9B7B-F41ECB199EB1}" type="presParOf" srcId="{A31B4521-FC5F-44DC-93C7-FA144D9B6224}" destId="{A8BBF4B1-4643-4C4A-A2F0-C98C25B644BA}" srcOrd="0" destOrd="0" presId="urn:microsoft.com/office/officeart/2005/8/layout/list1"/>
    <dgm:cxn modelId="{76AB0C30-105B-4F37-BDCB-6AC83AE9C7C8}" type="presParOf" srcId="{A31B4521-FC5F-44DC-93C7-FA144D9B6224}" destId="{869EBBE7-EFE9-4E42-9E02-EDC9867AADED}" srcOrd="1" destOrd="0" presId="urn:microsoft.com/office/officeart/2005/8/layout/list1"/>
    <dgm:cxn modelId="{C02B5364-5700-4E40-83C7-D13622B619A0}" type="presParOf" srcId="{84B7D3DA-062B-44A4-A7C4-B063EE76117E}" destId="{E202CB0C-6B4E-4472-A8F9-1D59953D1C67}" srcOrd="5" destOrd="0" presId="urn:microsoft.com/office/officeart/2005/8/layout/list1"/>
    <dgm:cxn modelId="{EED58494-6952-4748-B86C-C01052DD207A}" type="presParOf" srcId="{84B7D3DA-062B-44A4-A7C4-B063EE76117E}" destId="{DE7F2443-0F2F-4950-A020-2788AFBC16E6}" srcOrd="6" destOrd="0" presId="urn:microsoft.com/office/officeart/2005/8/layout/list1"/>
    <dgm:cxn modelId="{694ADDF1-DBC0-43A0-B06B-936F18BF0E24}" type="presParOf" srcId="{84B7D3DA-062B-44A4-A7C4-B063EE76117E}" destId="{02327D24-B6C2-46D1-877D-85BEE03071DA}" srcOrd="7" destOrd="0" presId="urn:microsoft.com/office/officeart/2005/8/layout/list1"/>
    <dgm:cxn modelId="{4B430B3D-3849-487B-B5A0-8159B3DA05E2}" type="presParOf" srcId="{84B7D3DA-062B-44A4-A7C4-B063EE76117E}" destId="{91033974-72F6-4314-88F4-0CA2F55322FC}" srcOrd="8" destOrd="0" presId="urn:microsoft.com/office/officeart/2005/8/layout/list1"/>
    <dgm:cxn modelId="{3D1017B6-6332-40D8-9D90-4274EA7FA10A}" type="presParOf" srcId="{91033974-72F6-4314-88F4-0CA2F55322FC}" destId="{C508C276-8B21-40E4-A061-097CD5FAB30F}" srcOrd="0" destOrd="0" presId="urn:microsoft.com/office/officeart/2005/8/layout/list1"/>
    <dgm:cxn modelId="{864C6C94-862A-48C1-8D4A-5ED376DEC297}" type="presParOf" srcId="{91033974-72F6-4314-88F4-0CA2F55322FC}" destId="{AB5CE88D-DE2E-4206-AE4A-1DCC3B10DD4F}" srcOrd="1" destOrd="0" presId="urn:microsoft.com/office/officeart/2005/8/layout/list1"/>
    <dgm:cxn modelId="{9F99B4BC-6D87-43C5-9E61-99F76D7D0BC8}" type="presParOf" srcId="{84B7D3DA-062B-44A4-A7C4-B063EE76117E}" destId="{5E147F14-BB91-4085-B2C7-062DE5F8294E}" srcOrd="9" destOrd="0" presId="urn:microsoft.com/office/officeart/2005/8/layout/list1"/>
    <dgm:cxn modelId="{6DE01A2F-8175-4CFA-BE2D-184A9EDAD8C4}" type="presParOf" srcId="{84B7D3DA-062B-44A4-A7C4-B063EE76117E}" destId="{35EBE090-F716-4032-AC37-B88DFF10468F}" srcOrd="10" destOrd="0" presId="urn:microsoft.com/office/officeart/2005/8/layout/list1"/>
    <dgm:cxn modelId="{0D40CE44-FEB9-4572-A616-A0E2D11CFB1F}" type="presParOf" srcId="{84B7D3DA-062B-44A4-A7C4-B063EE76117E}" destId="{8CABB097-6426-4F64-B099-19701B00C5E0}" srcOrd="11" destOrd="0" presId="urn:microsoft.com/office/officeart/2005/8/layout/list1"/>
    <dgm:cxn modelId="{93FD632D-2BA0-4129-82E7-659CADC65B19}" type="presParOf" srcId="{84B7D3DA-062B-44A4-A7C4-B063EE76117E}" destId="{EF788B93-5BCA-44D6-B3FA-452A1DA6B73D}" srcOrd="12" destOrd="0" presId="urn:microsoft.com/office/officeart/2005/8/layout/list1"/>
    <dgm:cxn modelId="{A4978E9B-AC98-47EB-A565-0C1A283803FF}" type="presParOf" srcId="{EF788B93-5BCA-44D6-B3FA-452A1DA6B73D}" destId="{AAB7380F-98A3-438E-8050-026EE3F420F8}" srcOrd="0" destOrd="0" presId="urn:microsoft.com/office/officeart/2005/8/layout/list1"/>
    <dgm:cxn modelId="{65E44A65-3488-4E93-8ED1-83039BBC9170}" type="presParOf" srcId="{EF788B93-5BCA-44D6-B3FA-452A1DA6B73D}" destId="{A1807B8D-EB9A-4B9A-B959-9E25CDCF0C53}" srcOrd="1" destOrd="0" presId="urn:microsoft.com/office/officeart/2005/8/layout/list1"/>
    <dgm:cxn modelId="{014E989A-2F8B-49D0-A73B-EAE966B8A0C6}" type="presParOf" srcId="{84B7D3DA-062B-44A4-A7C4-B063EE76117E}" destId="{30792677-7404-4B6A-BA78-8DCD55FC3D40}" srcOrd="13" destOrd="0" presId="urn:microsoft.com/office/officeart/2005/8/layout/list1"/>
    <dgm:cxn modelId="{78347CFB-CF1F-45A8-8774-80EDD331A806}" type="presParOf" srcId="{84B7D3DA-062B-44A4-A7C4-B063EE76117E}" destId="{B3CFA116-C7FD-4456-903D-C248146F19F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9469A-BD16-4C84-BAD3-C964AE733F67}">
      <dsp:nvSpPr>
        <dsp:cNvPr id="0" name=""/>
        <dsp:cNvSpPr/>
      </dsp:nvSpPr>
      <dsp:spPr>
        <a:xfrm>
          <a:off x="0" y="316392"/>
          <a:ext cx="6910387" cy="4284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FA39D4-7BE4-41AA-970F-E7CC397E9F3D}">
      <dsp:nvSpPr>
        <dsp:cNvPr id="0" name=""/>
        <dsp:cNvSpPr/>
      </dsp:nvSpPr>
      <dsp:spPr>
        <a:xfrm>
          <a:off x="345519" y="65472"/>
          <a:ext cx="4837270" cy="5018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755650">
            <a:lnSpc>
              <a:spcPct val="90000"/>
            </a:lnSpc>
            <a:spcBef>
              <a:spcPct val="0"/>
            </a:spcBef>
            <a:spcAft>
              <a:spcPct val="35000"/>
            </a:spcAft>
            <a:buNone/>
          </a:pPr>
          <a:r>
            <a:rPr lang="en-US" sz="1700" kern="1200"/>
            <a:t>Download git and install it </a:t>
          </a:r>
          <a:r>
            <a:rPr lang="en-US" sz="1700" kern="1200">
              <a:hlinkClick xmlns:r="http://schemas.openxmlformats.org/officeDocument/2006/relationships" r:id="rId1"/>
            </a:rPr>
            <a:t>https://git-scm.com/</a:t>
          </a:r>
          <a:endParaRPr lang="en-US" sz="1700" kern="1200"/>
        </a:p>
      </dsp:txBody>
      <dsp:txXfrm>
        <a:off x="370017" y="89970"/>
        <a:ext cx="4788274" cy="452844"/>
      </dsp:txXfrm>
    </dsp:sp>
    <dsp:sp modelId="{DE7F2443-0F2F-4950-A020-2788AFBC16E6}">
      <dsp:nvSpPr>
        <dsp:cNvPr id="0" name=""/>
        <dsp:cNvSpPr/>
      </dsp:nvSpPr>
      <dsp:spPr>
        <a:xfrm>
          <a:off x="0" y="1087512"/>
          <a:ext cx="6910387" cy="4284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9EBBE7-EFE9-4E42-9E02-EDC9867AADED}">
      <dsp:nvSpPr>
        <dsp:cNvPr id="0" name=""/>
        <dsp:cNvSpPr/>
      </dsp:nvSpPr>
      <dsp:spPr>
        <a:xfrm>
          <a:off x="345519" y="836592"/>
          <a:ext cx="4837270" cy="5018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755650">
            <a:lnSpc>
              <a:spcPct val="90000"/>
            </a:lnSpc>
            <a:spcBef>
              <a:spcPct val="0"/>
            </a:spcBef>
            <a:spcAft>
              <a:spcPct val="35000"/>
            </a:spcAft>
            <a:buNone/>
          </a:pPr>
          <a:r>
            <a:rPr lang="en-US" sz="1700" kern="1200"/>
            <a:t>Open Git Bash</a:t>
          </a:r>
        </a:p>
      </dsp:txBody>
      <dsp:txXfrm>
        <a:off x="370017" y="861090"/>
        <a:ext cx="4788274" cy="452844"/>
      </dsp:txXfrm>
    </dsp:sp>
    <dsp:sp modelId="{35EBE090-F716-4032-AC37-B88DFF10468F}">
      <dsp:nvSpPr>
        <dsp:cNvPr id="0" name=""/>
        <dsp:cNvSpPr/>
      </dsp:nvSpPr>
      <dsp:spPr>
        <a:xfrm>
          <a:off x="0" y="1858632"/>
          <a:ext cx="6910387" cy="4284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5CE88D-DE2E-4206-AE4A-1DCC3B10DD4F}">
      <dsp:nvSpPr>
        <dsp:cNvPr id="0" name=""/>
        <dsp:cNvSpPr/>
      </dsp:nvSpPr>
      <dsp:spPr>
        <a:xfrm>
          <a:off x="345519" y="1607712"/>
          <a:ext cx="4837270" cy="5018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755650">
            <a:lnSpc>
              <a:spcPct val="90000"/>
            </a:lnSpc>
            <a:spcBef>
              <a:spcPct val="0"/>
            </a:spcBef>
            <a:spcAft>
              <a:spcPct val="35000"/>
            </a:spcAft>
            <a:buNone/>
          </a:pPr>
          <a:r>
            <a:rPr lang="en-US" sz="1700" kern="1200"/>
            <a:t>Start Configurations of User</a:t>
          </a:r>
        </a:p>
      </dsp:txBody>
      <dsp:txXfrm>
        <a:off x="370017" y="1632210"/>
        <a:ext cx="4788274" cy="452844"/>
      </dsp:txXfrm>
    </dsp:sp>
    <dsp:sp modelId="{B3CFA116-C7FD-4456-903D-C248146F19F6}">
      <dsp:nvSpPr>
        <dsp:cNvPr id="0" name=""/>
        <dsp:cNvSpPr/>
      </dsp:nvSpPr>
      <dsp:spPr>
        <a:xfrm>
          <a:off x="0" y="2629752"/>
          <a:ext cx="6910387" cy="23562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6323" tIns="354076" rIns="53632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git config --global user.name “Name Surname” (Write your own name and surname)</a:t>
          </a:r>
        </a:p>
        <a:p>
          <a:pPr marL="171450" lvl="1" indent="-171450" algn="l" defTabSz="755650">
            <a:lnSpc>
              <a:spcPct val="90000"/>
            </a:lnSpc>
            <a:spcBef>
              <a:spcPct val="0"/>
            </a:spcBef>
            <a:spcAft>
              <a:spcPct val="15000"/>
            </a:spcAft>
            <a:buChar char="•"/>
          </a:pPr>
          <a:r>
            <a:rPr lang="en-US" sz="1700" kern="1200" dirty="0"/>
            <a:t>git config --global </a:t>
          </a:r>
          <a:r>
            <a:rPr lang="en-US" sz="1700" kern="1200" dirty="0" err="1"/>
            <a:t>user.email</a:t>
          </a:r>
          <a:r>
            <a:rPr lang="en-US" sz="1700" kern="1200" dirty="0"/>
            <a:t> “youremail@mail.com” (Write your email that you used for registration in bitbucket/</a:t>
          </a:r>
          <a:r>
            <a:rPr lang="en-US" sz="1700" kern="1200" dirty="0" err="1"/>
            <a:t>github</a:t>
          </a:r>
          <a:r>
            <a:rPr lang="en-US" sz="1700" kern="1200" dirty="0"/>
            <a:t>)</a:t>
          </a:r>
        </a:p>
        <a:p>
          <a:pPr marL="171450" lvl="1" indent="-171450" algn="l" defTabSz="755650">
            <a:lnSpc>
              <a:spcPct val="90000"/>
            </a:lnSpc>
            <a:spcBef>
              <a:spcPct val="0"/>
            </a:spcBef>
            <a:spcAft>
              <a:spcPct val="15000"/>
            </a:spcAft>
            <a:buChar char="•"/>
          </a:pPr>
          <a:r>
            <a:rPr lang="en-US" sz="1700" kern="1200"/>
            <a:t>git config --system core.longpaths true (in case if you will face an error open PowerShell as an administrator and run it</a:t>
          </a:r>
        </a:p>
        <a:p>
          <a:pPr marL="171450" lvl="1" indent="-171450" algn="l" defTabSz="755650">
            <a:lnSpc>
              <a:spcPct val="90000"/>
            </a:lnSpc>
            <a:spcBef>
              <a:spcPct val="0"/>
            </a:spcBef>
            <a:spcAft>
              <a:spcPct val="15000"/>
            </a:spcAft>
            <a:buChar char="•"/>
          </a:pPr>
          <a:r>
            <a:rPr lang="en-US" sz="1700" kern="1200"/>
            <a:t>git config --global core.autocrlf true (in case if you will face an error open PowerShell as an administrator and run it)</a:t>
          </a:r>
        </a:p>
      </dsp:txBody>
      <dsp:txXfrm>
        <a:off x="0" y="2629752"/>
        <a:ext cx="6910387" cy="2356200"/>
      </dsp:txXfrm>
    </dsp:sp>
    <dsp:sp modelId="{A1807B8D-EB9A-4B9A-B959-9E25CDCF0C53}">
      <dsp:nvSpPr>
        <dsp:cNvPr id="0" name=""/>
        <dsp:cNvSpPr/>
      </dsp:nvSpPr>
      <dsp:spPr>
        <a:xfrm>
          <a:off x="345519" y="2378832"/>
          <a:ext cx="4837270" cy="5018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755650">
            <a:lnSpc>
              <a:spcPct val="90000"/>
            </a:lnSpc>
            <a:spcBef>
              <a:spcPct val="0"/>
            </a:spcBef>
            <a:spcAft>
              <a:spcPct val="35000"/>
            </a:spcAft>
            <a:buNone/>
          </a:pPr>
          <a:r>
            <a:rPr lang="en-US" sz="1700" kern="1200"/>
            <a:t>Write following commands in Git Bash terminal</a:t>
          </a:r>
        </a:p>
      </dsp:txBody>
      <dsp:txXfrm>
        <a:off x="370017" y="2403330"/>
        <a:ext cx="478827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itbucket.org/account/settings/ssh-keys/"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bitbucket.org/dashboard/overview" TargetMode="External"/><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84814" y="640080"/>
            <a:ext cx="3659246" cy="2850319"/>
          </a:xfrm>
        </p:spPr>
        <p:txBody>
          <a:bodyPr>
            <a:normAutofit/>
          </a:bodyPr>
          <a:lstStyle/>
          <a:p>
            <a:r>
              <a:rPr lang="en-US" sz="4600">
                <a:solidFill>
                  <a:srgbClr val="FFFFFF"/>
                </a:solidFill>
              </a:rPr>
              <a:t>Technical preparation for the course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84814" y="3812134"/>
            <a:ext cx="3659246" cy="2349823"/>
          </a:xfrm>
        </p:spPr>
        <p:txBody>
          <a:bodyPr>
            <a:normAutofit/>
          </a:bodyPr>
          <a:lstStyle/>
          <a:p>
            <a:r>
              <a:rPr lang="en-US" sz="1800">
                <a:solidFill>
                  <a:srgbClr val="FFFFFF"/>
                </a:solidFill>
              </a:rPr>
              <a:t>DSB 2022</a:t>
            </a:r>
          </a:p>
        </p:txBody>
      </p:sp>
      <p:cxnSp>
        <p:nvCxnSpPr>
          <p:cNvPr id="46" name="Straight Connector 4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r="38018"/>
          <a:stretch/>
        </p:blipFill>
        <p:spPr>
          <a:xfrm>
            <a:off x="4635095" y="10"/>
            <a:ext cx="7556889" cy="6857990"/>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18F9EAD-7A4D-0D9B-A880-250AFB7A7BD3}"/>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4400" dirty="0"/>
              <a:t>Git commands</a:t>
            </a:r>
            <a:br>
              <a:rPr lang="en-US" sz="4400" dirty="0"/>
            </a:br>
            <a:br>
              <a:rPr lang="en-US" sz="4400" dirty="0"/>
            </a:br>
            <a:r>
              <a:rPr lang="en-US" sz="4400" dirty="0"/>
              <a:t>Status</a:t>
            </a:r>
          </a:p>
        </p:txBody>
      </p:sp>
      <p:sp>
        <p:nvSpPr>
          <p:cNvPr id="3" name="Content Placeholder 2">
            <a:extLst>
              <a:ext uri="{FF2B5EF4-FFF2-40B4-BE49-F238E27FC236}">
                <a16:creationId xmlns:a16="http://schemas.microsoft.com/office/drawing/2014/main" id="{720A538F-F364-F3BD-2372-1275C5B3F706}"/>
              </a:ext>
            </a:extLst>
          </p:cNvPr>
          <p:cNvSpPr>
            <a:spLocks noGrp="1"/>
          </p:cNvSpPr>
          <p:nvPr>
            <p:ph idx="1"/>
          </p:nvPr>
        </p:nvSpPr>
        <p:spPr>
          <a:xfrm>
            <a:off x="5231958" y="605896"/>
            <a:ext cx="5923721" cy="5646208"/>
          </a:xfrm>
        </p:spPr>
        <p:txBody>
          <a:bodyPr vert="horz" lIns="0" tIns="45720" rIns="0" bIns="45720" rtlCol="0" anchor="ctr">
            <a:normAutofit/>
          </a:bodyPr>
          <a:lstStyle/>
          <a:p>
            <a:pPr>
              <a:lnSpc>
                <a:spcPct val="100000"/>
              </a:lnSpc>
            </a:pPr>
            <a:r>
              <a:rPr lang="en-US" sz="2400" dirty="0"/>
              <a:t>Go to directory that you cloned:</a:t>
            </a:r>
          </a:p>
          <a:p>
            <a:pPr>
              <a:lnSpc>
                <a:spcPct val="100000"/>
              </a:lnSpc>
              <a:buFont typeface="Calibri" panose="020F0502020204030204" pitchFamily="34" charset="0"/>
              <a:buChar char="•"/>
            </a:pPr>
            <a:r>
              <a:rPr lang="en-US" sz="2400" dirty="0"/>
              <a:t> cd &lt;</a:t>
            </a:r>
            <a:r>
              <a:rPr lang="en-US" sz="2400" dirty="0" err="1"/>
              <a:t>dir_name</a:t>
            </a:r>
            <a:r>
              <a:rPr lang="en-US" sz="2400" dirty="0"/>
              <a:t>&gt; </a:t>
            </a:r>
          </a:p>
          <a:p>
            <a:pPr marL="0" indent="0">
              <a:lnSpc>
                <a:spcPct val="100000"/>
              </a:lnSpc>
              <a:buFont typeface="Calibri" panose="020F0502020204030204" pitchFamily="34" charset="0"/>
              <a:buNone/>
            </a:pPr>
            <a:r>
              <a:rPr lang="en-US" sz="2400" dirty="0"/>
              <a:t>Check status of your git repository:</a:t>
            </a:r>
          </a:p>
          <a:p>
            <a:pPr>
              <a:lnSpc>
                <a:spcPct val="100000"/>
              </a:lnSpc>
              <a:buFont typeface="Calibri" panose="020F0502020204030204" pitchFamily="34" charset="0"/>
              <a:buChar char="•"/>
            </a:pPr>
            <a:r>
              <a:rPr lang="en-US" sz="2400" dirty="0"/>
              <a:t> git status (you will see that you are on master branch and there is nothing to commit)</a:t>
            </a:r>
          </a:p>
          <a:p>
            <a:pPr marL="0" indent="0">
              <a:lnSpc>
                <a:spcPct val="100000"/>
              </a:lnSpc>
              <a:buNone/>
            </a:pPr>
            <a:r>
              <a:rPr lang="en-US" sz="2400" dirty="0"/>
              <a:t>Add new file to the repository, it can be anything that you want, after type git status again. You will see that there is one untracked change highlighted with red</a:t>
            </a:r>
          </a:p>
        </p:txBody>
      </p:sp>
    </p:spTree>
    <p:extLst>
      <p:ext uri="{BB962C8B-B14F-4D97-AF65-F5344CB8AC3E}">
        <p14:creationId xmlns:p14="http://schemas.microsoft.com/office/powerpoint/2010/main" val="391477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18F9EAD-7A4D-0D9B-A880-250AFB7A7BD3}"/>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4400" dirty="0"/>
              <a:t>Git commands</a:t>
            </a:r>
            <a:br>
              <a:rPr lang="en-US" sz="4400" dirty="0"/>
            </a:br>
            <a:br>
              <a:rPr lang="en-US" sz="4400" dirty="0"/>
            </a:br>
            <a:r>
              <a:rPr lang="en-US" sz="4400" dirty="0"/>
              <a:t>Add/Restore</a:t>
            </a:r>
          </a:p>
        </p:txBody>
      </p:sp>
      <p:sp>
        <p:nvSpPr>
          <p:cNvPr id="3" name="Content Placeholder 2">
            <a:extLst>
              <a:ext uri="{FF2B5EF4-FFF2-40B4-BE49-F238E27FC236}">
                <a16:creationId xmlns:a16="http://schemas.microsoft.com/office/drawing/2014/main" id="{720A538F-F364-F3BD-2372-1275C5B3F706}"/>
              </a:ext>
            </a:extLst>
          </p:cNvPr>
          <p:cNvSpPr>
            <a:spLocks noGrp="1"/>
          </p:cNvSpPr>
          <p:nvPr>
            <p:ph idx="1"/>
          </p:nvPr>
        </p:nvSpPr>
        <p:spPr>
          <a:xfrm>
            <a:off x="5231958" y="605896"/>
            <a:ext cx="5923721" cy="5646208"/>
          </a:xfrm>
        </p:spPr>
        <p:txBody>
          <a:bodyPr vert="horz" lIns="0" tIns="45720" rIns="0" bIns="45720" rtlCol="0" anchor="ctr">
            <a:normAutofit/>
          </a:bodyPr>
          <a:lstStyle/>
          <a:p>
            <a:pPr marL="0" indent="0">
              <a:lnSpc>
                <a:spcPct val="100000"/>
              </a:lnSpc>
              <a:buNone/>
            </a:pPr>
            <a:r>
              <a:rPr lang="en-US" sz="2400" dirty="0"/>
              <a:t>To make your changes available in remote directory first you must select which files you want to add in remote directory using git add command</a:t>
            </a:r>
          </a:p>
          <a:p>
            <a:pPr>
              <a:lnSpc>
                <a:spcPct val="100000"/>
              </a:lnSpc>
              <a:buFont typeface="Arial" panose="020B0604020202020204" pitchFamily="34" charset="0"/>
              <a:buChar char="•"/>
            </a:pPr>
            <a:r>
              <a:rPr lang="en-US" sz="2400" dirty="0"/>
              <a:t> git add &lt;file name&gt;</a:t>
            </a:r>
          </a:p>
          <a:p>
            <a:pPr marL="0" indent="0">
              <a:lnSpc>
                <a:spcPct val="100000"/>
              </a:lnSpc>
              <a:buNone/>
            </a:pPr>
            <a:r>
              <a:rPr lang="en-US" sz="2400" dirty="0"/>
              <a:t>In case if you want to add all files you can just type </a:t>
            </a:r>
          </a:p>
          <a:p>
            <a:pPr>
              <a:lnSpc>
                <a:spcPct val="100000"/>
              </a:lnSpc>
              <a:buFont typeface="Arial" panose="020B0604020202020204" pitchFamily="34" charset="0"/>
              <a:buChar char="•"/>
            </a:pPr>
            <a:r>
              <a:rPr lang="en-US" sz="2400" dirty="0"/>
              <a:t> git add .</a:t>
            </a:r>
          </a:p>
          <a:p>
            <a:pPr marL="0" indent="0">
              <a:lnSpc>
                <a:spcPct val="100000"/>
              </a:lnSpc>
              <a:buNone/>
            </a:pPr>
            <a:r>
              <a:rPr lang="en-US" sz="2400" dirty="0"/>
              <a:t>After check status again. If you by accident added wrong file you can </a:t>
            </a:r>
            <a:r>
              <a:rPr lang="en-US" sz="2400" dirty="0" err="1"/>
              <a:t>unstage</a:t>
            </a:r>
            <a:r>
              <a:rPr lang="en-US" sz="2400" dirty="0"/>
              <a:t> it using following command (don’t do it now)</a:t>
            </a:r>
          </a:p>
          <a:p>
            <a:pPr>
              <a:lnSpc>
                <a:spcPct val="100000"/>
              </a:lnSpc>
              <a:buFont typeface="Arial" panose="020B0604020202020204" pitchFamily="34" charset="0"/>
              <a:buChar char="•"/>
            </a:pPr>
            <a:r>
              <a:rPr lang="en-US" sz="2400" dirty="0"/>
              <a:t> git restore &lt;file name&gt; </a:t>
            </a:r>
          </a:p>
        </p:txBody>
      </p:sp>
    </p:spTree>
    <p:extLst>
      <p:ext uri="{BB962C8B-B14F-4D97-AF65-F5344CB8AC3E}">
        <p14:creationId xmlns:p14="http://schemas.microsoft.com/office/powerpoint/2010/main" val="411115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18F9EAD-7A4D-0D9B-A880-250AFB7A7BD3}"/>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4400" dirty="0"/>
              <a:t>Git commands</a:t>
            </a:r>
            <a:br>
              <a:rPr lang="en-US" sz="4400" dirty="0"/>
            </a:br>
            <a:br>
              <a:rPr lang="en-US" sz="4400" dirty="0"/>
            </a:br>
            <a:r>
              <a:rPr lang="en-US" sz="4400" dirty="0"/>
              <a:t>Commit</a:t>
            </a:r>
          </a:p>
        </p:txBody>
      </p:sp>
      <p:sp>
        <p:nvSpPr>
          <p:cNvPr id="3" name="Content Placeholder 2">
            <a:extLst>
              <a:ext uri="{FF2B5EF4-FFF2-40B4-BE49-F238E27FC236}">
                <a16:creationId xmlns:a16="http://schemas.microsoft.com/office/drawing/2014/main" id="{720A538F-F364-F3BD-2372-1275C5B3F706}"/>
              </a:ext>
            </a:extLst>
          </p:cNvPr>
          <p:cNvSpPr>
            <a:spLocks noGrp="1"/>
          </p:cNvSpPr>
          <p:nvPr>
            <p:ph idx="1"/>
          </p:nvPr>
        </p:nvSpPr>
        <p:spPr>
          <a:xfrm>
            <a:off x="5231958" y="605896"/>
            <a:ext cx="5923721" cy="5646208"/>
          </a:xfrm>
        </p:spPr>
        <p:txBody>
          <a:bodyPr vert="horz" lIns="0" tIns="45720" rIns="0" bIns="45720" rtlCol="0" anchor="ctr">
            <a:normAutofit/>
          </a:bodyPr>
          <a:lstStyle/>
          <a:p>
            <a:pPr marL="0" indent="0">
              <a:lnSpc>
                <a:spcPct val="100000"/>
              </a:lnSpc>
              <a:buNone/>
            </a:pPr>
            <a:r>
              <a:rPr lang="en-US" sz="2400" dirty="0"/>
              <a:t>Before adding your changes in remote repository, you must write a message what about your changes are, so other members of you team can understand it. Use following command</a:t>
            </a:r>
          </a:p>
          <a:p>
            <a:pPr>
              <a:lnSpc>
                <a:spcPct val="100000"/>
              </a:lnSpc>
              <a:buFont typeface="Arial" panose="020B0604020202020204" pitchFamily="34" charset="0"/>
              <a:buChar char="•"/>
            </a:pPr>
            <a:r>
              <a:rPr lang="en-US" sz="2400" dirty="0"/>
              <a:t> git commit –m “message”</a:t>
            </a:r>
          </a:p>
        </p:txBody>
      </p:sp>
    </p:spTree>
    <p:extLst>
      <p:ext uri="{BB962C8B-B14F-4D97-AF65-F5344CB8AC3E}">
        <p14:creationId xmlns:p14="http://schemas.microsoft.com/office/powerpoint/2010/main" val="373342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18F9EAD-7A4D-0D9B-A880-250AFB7A7BD3}"/>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4400" dirty="0"/>
              <a:t>Git commands</a:t>
            </a:r>
            <a:br>
              <a:rPr lang="en-US" sz="4400" dirty="0"/>
            </a:br>
            <a:br>
              <a:rPr lang="en-US" sz="4400" dirty="0"/>
            </a:br>
            <a:r>
              <a:rPr lang="en-US" sz="4400" dirty="0"/>
              <a:t>Push</a:t>
            </a:r>
          </a:p>
        </p:txBody>
      </p:sp>
      <p:sp>
        <p:nvSpPr>
          <p:cNvPr id="3" name="Content Placeholder 2">
            <a:extLst>
              <a:ext uri="{FF2B5EF4-FFF2-40B4-BE49-F238E27FC236}">
                <a16:creationId xmlns:a16="http://schemas.microsoft.com/office/drawing/2014/main" id="{720A538F-F364-F3BD-2372-1275C5B3F706}"/>
              </a:ext>
            </a:extLst>
          </p:cNvPr>
          <p:cNvSpPr>
            <a:spLocks noGrp="1"/>
          </p:cNvSpPr>
          <p:nvPr>
            <p:ph idx="1"/>
          </p:nvPr>
        </p:nvSpPr>
        <p:spPr>
          <a:xfrm>
            <a:off x="5231958" y="605896"/>
            <a:ext cx="5923721" cy="5646208"/>
          </a:xfrm>
        </p:spPr>
        <p:txBody>
          <a:bodyPr vert="horz" lIns="0" tIns="45720" rIns="0" bIns="45720" rtlCol="0" anchor="ctr">
            <a:normAutofit/>
          </a:bodyPr>
          <a:lstStyle/>
          <a:p>
            <a:pPr marL="0" indent="0">
              <a:lnSpc>
                <a:spcPct val="100000"/>
              </a:lnSpc>
              <a:buNone/>
            </a:pPr>
            <a:r>
              <a:rPr lang="en-US" sz="2400" dirty="0"/>
              <a:t>Finally, after committing changes we are ready to add it in our remote repository. To do that we can use push command</a:t>
            </a:r>
          </a:p>
          <a:p>
            <a:pPr>
              <a:lnSpc>
                <a:spcPct val="100000"/>
              </a:lnSpc>
              <a:buFont typeface="Arial" panose="020B0604020202020204" pitchFamily="34" charset="0"/>
              <a:buChar char="•"/>
            </a:pPr>
            <a:r>
              <a:rPr lang="en-US" sz="2400" dirty="0"/>
              <a:t> git push origin &lt;branch name&gt;</a:t>
            </a:r>
          </a:p>
          <a:p>
            <a:pPr marL="0" indent="0">
              <a:lnSpc>
                <a:spcPct val="100000"/>
              </a:lnSpc>
              <a:buNone/>
            </a:pPr>
            <a:r>
              <a:rPr lang="en-US" sz="2400" dirty="0"/>
              <a:t>Go to bitbucket and check if your changes are committed successfully. </a:t>
            </a:r>
          </a:p>
        </p:txBody>
      </p:sp>
    </p:spTree>
    <p:extLst>
      <p:ext uri="{BB962C8B-B14F-4D97-AF65-F5344CB8AC3E}">
        <p14:creationId xmlns:p14="http://schemas.microsoft.com/office/powerpoint/2010/main" val="359560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9F24E06-43C5-464A-48D1-A98A074D565C}"/>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What is git?</a:t>
            </a:r>
          </a:p>
        </p:txBody>
      </p:sp>
      <p:sp>
        <p:nvSpPr>
          <p:cNvPr id="3" name="Content Placeholder 2">
            <a:extLst>
              <a:ext uri="{FF2B5EF4-FFF2-40B4-BE49-F238E27FC236}">
                <a16:creationId xmlns:a16="http://schemas.microsoft.com/office/drawing/2014/main" id="{67BE9FE2-56FB-D3D5-CBB5-A180711F9B95}"/>
              </a:ext>
            </a:extLst>
          </p:cNvPr>
          <p:cNvSpPr>
            <a:spLocks noGrp="1"/>
          </p:cNvSpPr>
          <p:nvPr>
            <p:ph idx="1"/>
          </p:nvPr>
        </p:nvSpPr>
        <p:spPr>
          <a:xfrm>
            <a:off x="5231958" y="605896"/>
            <a:ext cx="5923721" cy="5646208"/>
          </a:xfrm>
        </p:spPr>
        <p:txBody>
          <a:bodyPr anchor="ctr">
            <a:normAutofit/>
          </a:bodyPr>
          <a:lstStyle/>
          <a:p>
            <a:r>
              <a:rPr lang="en-US" sz="2400"/>
              <a:t>Git is a free open-source distributed version control system designed to handle everything from small to very large projects with speed and efficiency. </a:t>
            </a:r>
          </a:p>
        </p:txBody>
      </p:sp>
    </p:spTree>
    <p:extLst>
      <p:ext uri="{BB962C8B-B14F-4D97-AF65-F5344CB8AC3E}">
        <p14:creationId xmlns:p14="http://schemas.microsoft.com/office/powerpoint/2010/main" val="305889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ED7E95F-739F-EC24-F781-FE2349226910}"/>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t>Why to use git?</a:t>
            </a:r>
          </a:p>
        </p:txBody>
      </p:sp>
      <p:cxnSp>
        <p:nvCxnSpPr>
          <p:cNvPr id="38" name="Straight Connector 3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8C22B91-F03C-6798-4F39-CF95D5E8AE8D}"/>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100000"/>
              </a:lnSpc>
            </a:pPr>
            <a:r>
              <a:rPr lang="en-US" b="0" i="0">
                <a:effectLst/>
              </a:rPr>
              <a:t>One of the biggest advantages of Git is its branching capabilities. Unlike centralized version control systems, Git branches are cheap and easy to merge. This facilitates the feature branch workflow popular with many Git users.</a:t>
            </a:r>
            <a:endParaRPr lang="en-US"/>
          </a:p>
        </p:txBody>
      </p:sp>
      <p:pic>
        <p:nvPicPr>
          <p:cNvPr id="6" name="Content Placeholder 5" descr="Diagram, schematic">
            <a:extLst>
              <a:ext uri="{FF2B5EF4-FFF2-40B4-BE49-F238E27FC236}">
                <a16:creationId xmlns:a16="http://schemas.microsoft.com/office/drawing/2014/main" id="{FB818B6F-5AC0-E340-8166-E7957DAC02D3}"/>
              </a:ext>
            </a:extLst>
          </p:cNvPr>
          <p:cNvPicPr>
            <a:picLocks noGrp="1" noChangeAspect="1"/>
          </p:cNvPicPr>
          <p:nvPr>
            <p:ph idx="1"/>
          </p:nvPr>
        </p:nvPicPr>
        <p:blipFill>
          <a:blip r:embed="rId2"/>
          <a:stretch>
            <a:fillRect/>
          </a:stretch>
        </p:blipFill>
        <p:spPr>
          <a:xfrm>
            <a:off x="4742017" y="1687343"/>
            <a:ext cx="6798082" cy="3483314"/>
          </a:xfrm>
          <a:prstGeom prst="rect">
            <a:avLst/>
          </a:prstGeom>
        </p:spPr>
      </p:pic>
    </p:spTree>
    <p:extLst>
      <p:ext uri="{BB962C8B-B14F-4D97-AF65-F5344CB8AC3E}">
        <p14:creationId xmlns:p14="http://schemas.microsoft.com/office/powerpoint/2010/main" val="276948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2">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3A2958-FB97-E54D-5283-99E05DB8D5DB}"/>
              </a:ext>
            </a:extLst>
          </p:cNvPr>
          <p:cNvSpPr>
            <a:spLocks noGrp="1"/>
          </p:cNvSpPr>
          <p:nvPr>
            <p:ph type="title"/>
          </p:nvPr>
        </p:nvSpPr>
        <p:spPr>
          <a:xfrm>
            <a:off x="642259" y="634946"/>
            <a:ext cx="3372529" cy="5055904"/>
          </a:xfrm>
        </p:spPr>
        <p:txBody>
          <a:bodyPr vert="horz" lIns="91440" tIns="45720" rIns="91440" bIns="45720" rtlCol="0" anchor="ctr">
            <a:normAutofit/>
          </a:bodyPr>
          <a:lstStyle/>
          <a:p>
            <a:r>
              <a:rPr lang="en-US" sz="3400">
                <a:solidFill>
                  <a:schemeClr val="tx1">
                    <a:lumMod val="75000"/>
                    <a:lumOff val="25000"/>
                  </a:schemeClr>
                </a:solidFill>
              </a:rPr>
              <a:t>Git configurations</a:t>
            </a:r>
          </a:p>
        </p:txBody>
      </p:sp>
      <p:cxnSp>
        <p:nvCxnSpPr>
          <p:cNvPr id="22" name="Straight Connector 14">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16">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4" name="Content Placeholder 2">
            <a:extLst>
              <a:ext uri="{FF2B5EF4-FFF2-40B4-BE49-F238E27FC236}">
                <a16:creationId xmlns:a16="http://schemas.microsoft.com/office/drawing/2014/main" id="{98799895-3773-2D8D-B604-7ECA070A4FBF}"/>
              </a:ext>
            </a:extLst>
          </p:cNvPr>
          <p:cNvGraphicFramePr>
            <a:graphicFrameLocks noGrp="1"/>
          </p:cNvGraphicFramePr>
          <p:nvPr>
            <p:ph idx="1"/>
            <p:extLst>
              <p:ext uri="{D42A27DB-BD31-4B8C-83A1-F6EECF244321}">
                <p14:modId xmlns:p14="http://schemas.microsoft.com/office/powerpoint/2010/main" val="2440754616"/>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7242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7" name="Graphic 6" descr="Key">
            <a:extLst>
              <a:ext uri="{FF2B5EF4-FFF2-40B4-BE49-F238E27FC236}">
                <a16:creationId xmlns:a16="http://schemas.microsoft.com/office/drawing/2014/main" id="{A4F4AF75-D33F-CB72-131F-7785E46FEA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764" y="1770977"/>
            <a:ext cx="3294253" cy="3294253"/>
          </a:xfrm>
          <a:prstGeom prst="rect">
            <a:avLst/>
          </a:prstGeom>
        </p:spPr>
      </p:pic>
      <p:sp>
        <p:nvSpPr>
          <p:cNvPr id="29" name="Rectangle 28">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CDCF67-56B7-2226-5A7F-F1964E02C8C8}"/>
              </a:ext>
            </a:extLst>
          </p:cNvPr>
          <p:cNvSpPr>
            <a:spLocks noGrp="1"/>
          </p:cNvSpPr>
          <p:nvPr>
            <p:ph type="title"/>
          </p:nvPr>
        </p:nvSpPr>
        <p:spPr>
          <a:xfrm>
            <a:off x="5315801" y="516835"/>
            <a:ext cx="5778919" cy="1666501"/>
          </a:xfrm>
        </p:spPr>
        <p:txBody>
          <a:bodyPr vert="horz" lIns="91440" tIns="45720" rIns="91440" bIns="45720" rtlCol="0" anchor="b">
            <a:normAutofit/>
          </a:bodyPr>
          <a:lstStyle/>
          <a:p>
            <a:r>
              <a:rPr lang="en-US" sz="4000"/>
              <a:t>SSH-KEY</a:t>
            </a:r>
          </a:p>
        </p:txBody>
      </p:sp>
      <p:cxnSp>
        <p:nvCxnSpPr>
          <p:cNvPr id="31" name="Straight Connector 30">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50B2C3-9A81-8066-7442-38519326009B}"/>
              </a:ext>
            </a:extLst>
          </p:cNvPr>
          <p:cNvSpPr>
            <a:spLocks noGrp="1"/>
          </p:cNvSpPr>
          <p:nvPr>
            <p:ph idx="1"/>
          </p:nvPr>
        </p:nvSpPr>
        <p:spPr>
          <a:xfrm>
            <a:off x="5315802" y="2505069"/>
            <a:ext cx="5778919" cy="3383902"/>
          </a:xfrm>
        </p:spPr>
        <p:txBody>
          <a:bodyPr vert="horz" lIns="0" tIns="45720" rIns="0" bIns="45720" rtlCol="0">
            <a:normAutofit/>
          </a:bodyPr>
          <a:lstStyle/>
          <a:p>
            <a:pPr>
              <a:lnSpc>
                <a:spcPct val="100000"/>
              </a:lnSpc>
              <a:buFont typeface="Wingdings" panose="05000000000000000000" pitchFamily="2" charset="2"/>
              <a:buChar char="v"/>
            </a:pPr>
            <a:r>
              <a:rPr lang="en-US" sz="1800" b="0" i="0">
                <a:solidFill>
                  <a:srgbClr val="FFFFFF"/>
                </a:solidFill>
                <a:effectLst/>
              </a:rPr>
              <a:t>SSH keys are a pair of public and private keys that are used to authenticate and establish an encrypted communication channel between a client and a remote machine over the internet.</a:t>
            </a:r>
            <a:endParaRPr lang="en-US" sz="1800">
              <a:solidFill>
                <a:srgbClr val="FFFFFF"/>
              </a:solidFill>
            </a:endParaRPr>
          </a:p>
          <a:p>
            <a:pPr>
              <a:lnSpc>
                <a:spcPct val="100000"/>
              </a:lnSpc>
              <a:buFont typeface="Wingdings" panose="05000000000000000000" pitchFamily="2" charset="2"/>
              <a:buChar char="v"/>
            </a:pPr>
            <a:r>
              <a:rPr lang="en-US" sz="1800" b="0" i="0">
                <a:solidFill>
                  <a:srgbClr val="FFFFFF"/>
                </a:solidFill>
                <a:effectLst/>
              </a:rPr>
              <a:t>To generate your own SSH KEY  type following command in git bash</a:t>
            </a:r>
          </a:p>
          <a:p>
            <a:pPr lvl="1">
              <a:buFont typeface="Wingdings" panose="05000000000000000000" pitchFamily="2" charset="2"/>
              <a:buChar char="v"/>
            </a:pPr>
            <a:r>
              <a:rPr lang="en-US" sz="1600" b="0" i="0">
                <a:solidFill>
                  <a:srgbClr val="FFFFFF"/>
                </a:solidFill>
                <a:effectLst/>
              </a:rPr>
              <a:t>ssh-keygen (click enter two times to use default configurations)</a:t>
            </a:r>
            <a:endParaRPr lang="en-US" sz="1600" b="0" i="0" dirty="0">
              <a:solidFill>
                <a:srgbClr val="FFFFFF"/>
              </a:solidFill>
              <a:effectLst/>
            </a:endParaRPr>
          </a:p>
        </p:txBody>
      </p:sp>
    </p:spTree>
    <p:extLst>
      <p:ext uri="{BB962C8B-B14F-4D97-AF65-F5344CB8AC3E}">
        <p14:creationId xmlns:p14="http://schemas.microsoft.com/office/powerpoint/2010/main" val="341677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B813-C89B-9C8F-4E40-E9DDB29B5EDE}"/>
              </a:ext>
            </a:extLst>
          </p:cNvPr>
          <p:cNvSpPr>
            <a:spLocks noGrp="1"/>
          </p:cNvSpPr>
          <p:nvPr>
            <p:ph type="title"/>
          </p:nvPr>
        </p:nvSpPr>
        <p:spPr/>
        <p:txBody>
          <a:bodyPr/>
          <a:lstStyle/>
          <a:p>
            <a:r>
              <a:rPr lang="en-US" dirty="0"/>
              <a:t>SSH KEY ACTIVATION Part 1</a:t>
            </a:r>
          </a:p>
        </p:txBody>
      </p:sp>
      <p:pic>
        <p:nvPicPr>
          <p:cNvPr id="11" name="Content Placeholder 10">
            <a:extLst>
              <a:ext uri="{FF2B5EF4-FFF2-40B4-BE49-F238E27FC236}">
                <a16:creationId xmlns:a16="http://schemas.microsoft.com/office/drawing/2014/main" id="{26948843-8F79-A437-B70C-01A2445211D2}"/>
              </a:ext>
            </a:extLst>
          </p:cNvPr>
          <p:cNvPicPr>
            <a:picLocks noGrp="1" noChangeAspect="1"/>
          </p:cNvPicPr>
          <p:nvPr>
            <p:ph idx="1"/>
          </p:nvPr>
        </p:nvPicPr>
        <p:blipFill>
          <a:blip r:embed="rId2"/>
          <a:stretch>
            <a:fillRect/>
          </a:stretch>
        </p:blipFill>
        <p:spPr>
          <a:xfrm>
            <a:off x="5276850" y="1786961"/>
            <a:ext cx="6100763" cy="3064505"/>
          </a:xfrm>
        </p:spPr>
      </p:pic>
      <p:sp>
        <p:nvSpPr>
          <p:cNvPr id="9" name="Text Placeholder 8">
            <a:extLst>
              <a:ext uri="{FF2B5EF4-FFF2-40B4-BE49-F238E27FC236}">
                <a16:creationId xmlns:a16="http://schemas.microsoft.com/office/drawing/2014/main" id="{74765373-E154-8DF0-E5EF-110D58AC8246}"/>
              </a:ext>
            </a:extLst>
          </p:cNvPr>
          <p:cNvSpPr>
            <a:spLocks noGrp="1"/>
          </p:cNvSpPr>
          <p:nvPr>
            <p:ph type="body" sz="half" idx="2"/>
          </p:nvPr>
        </p:nvSpPr>
        <p:spPr/>
        <p:txBody>
          <a:bodyPr/>
          <a:lstStyle/>
          <a:p>
            <a:r>
              <a:rPr lang="en-US" dirty="0"/>
              <a:t>Go to .</a:t>
            </a:r>
            <a:r>
              <a:rPr lang="en-US" dirty="0" err="1"/>
              <a:t>ssh</a:t>
            </a:r>
            <a:r>
              <a:rPr lang="en-US" dirty="0"/>
              <a:t> folder and open id_rsa.pub file using any text editor that you want (Notepad, Notepad++ </a:t>
            </a:r>
            <a:r>
              <a:rPr lang="en-US" dirty="0" err="1"/>
              <a:t>etc</a:t>
            </a:r>
            <a:r>
              <a:rPr lang="en-US" dirty="0"/>
              <a:t>) and copy all the text. Be sure that it’s not private key. </a:t>
            </a:r>
          </a:p>
          <a:p>
            <a:r>
              <a:rPr lang="en-US" dirty="0"/>
              <a:t>You can find path of the folder under </a:t>
            </a:r>
            <a:r>
              <a:rPr lang="en-US" dirty="0" err="1"/>
              <a:t>ssh</a:t>
            </a:r>
            <a:r>
              <a:rPr lang="en-US" dirty="0"/>
              <a:t>-keygen command. </a:t>
            </a:r>
          </a:p>
        </p:txBody>
      </p:sp>
    </p:spTree>
    <p:extLst>
      <p:ext uri="{BB962C8B-B14F-4D97-AF65-F5344CB8AC3E}">
        <p14:creationId xmlns:p14="http://schemas.microsoft.com/office/powerpoint/2010/main" val="144422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B813-C89B-9C8F-4E40-E9DDB29B5EDE}"/>
              </a:ext>
            </a:extLst>
          </p:cNvPr>
          <p:cNvSpPr>
            <a:spLocks noGrp="1"/>
          </p:cNvSpPr>
          <p:nvPr>
            <p:ph type="title"/>
          </p:nvPr>
        </p:nvSpPr>
        <p:spPr/>
        <p:txBody>
          <a:bodyPr/>
          <a:lstStyle/>
          <a:p>
            <a:r>
              <a:rPr lang="en-US" dirty="0"/>
              <a:t>SSH KEY ACTIVATION Part 2</a:t>
            </a:r>
          </a:p>
        </p:txBody>
      </p:sp>
      <p:sp>
        <p:nvSpPr>
          <p:cNvPr id="9" name="Text Placeholder 8">
            <a:extLst>
              <a:ext uri="{FF2B5EF4-FFF2-40B4-BE49-F238E27FC236}">
                <a16:creationId xmlns:a16="http://schemas.microsoft.com/office/drawing/2014/main" id="{74765373-E154-8DF0-E5EF-110D58AC8246}"/>
              </a:ext>
            </a:extLst>
          </p:cNvPr>
          <p:cNvSpPr>
            <a:spLocks noGrp="1"/>
          </p:cNvSpPr>
          <p:nvPr>
            <p:ph type="body" sz="half" idx="2"/>
          </p:nvPr>
        </p:nvSpPr>
        <p:spPr/>
        <p:txBody>
          <a:bodyPr/>
          <a:lstStyle/>
          <a:p>
            <a:r>
              <a:rPr lang="en-US" dirty="0"/>
              <a:t>Go to bitbucket account settings SSH Keys subsection</a:t>
            </a:r>
          </a:p>
          <a:p>
            <a:r>
              <a:rPr lang="en-US" dirty="0">
                <a:hlinkClick r:id="rId2"/>
              </a:rPr>
              <a:t>https://bitbucket.org/account/settings/ssh-keys/</a:t>
            </a:r>
            <a:endParaRPr lang="en-US" dirty="0"/>
          </a:p>
          <a:p>
            <a:r>
              <a:rPr lang="en-US" dirty="0"/>
              <a:t>Click on add key button, paste your public </a:t>
            </a:r>
            <a:r>
              <a:rPr lang="en-US" dirty="0" err="1"/>
              <a:t>ssh</a:t>
            </a:r>
            <a:r>
              <a:rPr lang="en-US" dirty="0"/>
              <a:t> key and click on add key.</a:t>
            </a:r>
          </a:p>
        </p:txBody>
      </p:sp>
      <p:pic>
        <p:nvPicPr>
          <p:cNvPr id="14" name="Content Placeholder 13">
            <a:extLst>
              <a:ext uri="{FF2B5EF4-FFF2-40B4-BE49-F238E27FC236}">
                <a16:creationId xmlns:a16="http://schemas.microsoft.com/office/drawing/2014/main" id="{CFB59ACD-A119-FBD8-CCE5-ABE2D5838300}"/>
              </a:ext>
            </a:extLst>
          </p:cNvPr>
          <p:cNvPicPr>
            <a:picLocks noGrp="1" noChangeAspect="1"/>
          </p:cNvPicPr>
          <p:nvPr>
            <p:ph idx="1"/>
          </p:nvPr>
        </p:nvPicPr>
        <p:blipFill>
          <a:blip r:embed="rId3"/>
          <a:stretch>
            <a:fillRect/>
          </a:stretch>
        </p:blipFill>
        <p:spPr>
          <a:xfrm>
            <a:off x="5459413" y="1918816"/>
            <a:ext cx="5927725" cy="3082281"/>
          </a:xfrm>
        </p:spPr>
      </p:pic>
    </p:spTree>
    <p:extLst>
      <p:ext uri="{BB962C8B-B14F-4D97-AF65-F5344CB8AC3E}">
        <p14:creationId xmlns:p14="http://schemas.microsoft.com/office/powerpoint/2010/main" val="322653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EBD6-D430-9B86-780A-B61117051554}"/>
              </a:ext>
            </a:extLst>
          </p:cNvPr>
          <p:cNvSpPr>
            <a:spLocks noGrp="1"/>
          </p:cNvSpPr>
          <p:nvPr>
            <p:ph type="title"/>
          </p:nvPr>
        </p:nvSpPr>
        <p:spPr/>
        <p:txBody>
          <a:bodyPr/>
          <a:lstStyle/>
          <a:p>
            <a:r>
              <a:rPr lang="en-US" dirty="0"/>
              <a:t>Creating Repository And Cloning Part 1</a:t>
            </a:r>
          </a:p>
        </p:txBody>
      </p:sp>
      <p:pic>
        <p:nvPicPr>
          <p:cNvPr id="6" name="Content Placeholder 5">
            <a:extLst>
              <a:ext uri="{FF2B5EF4-FFF2-40B4-BE49-F238E27FC236}">
                <a16:creationId xmlns:a16="http://schemas.microsoft.com/office/drawing/2014/main" id="{B39F9D66-6268-45C9-CB73-87C86A449A34}"/>
              </a:ext>
            </a:extLst>
          </p:cNvPr>
          <p:cNvPicPr>
            <a:picLocks noGrp="1" noChangeAspect="1"/>
          </p:cNvPicPr>
          <p:nvPr>
            <p:ph idx="1"/>
          </p:nvPr>
        </p:nvPicPr>
        <p:blipFill>
          <a:blip r:embed="rId2"/>
          <a:stretch>
            <a:fillRect/>
          </a:stretch>
        </p:blipFill>
        <p:spPr>
          <a:xfrm>
            <a:off x="5459413" y="2136335"/>
            <a:ext cx="5927725" cy="2647243"/>
          </a:xfrm>
        </p:spPr>
      </p:pic>
      <p:sp>
        <p:nvSpPr>
          <p:cNvPr id="4" name="Text Placeholder 3">
            <a:extLst>
              <a:ext uri="{FF2B5EF4-FFF2-40B4-BE49-F238E27FC236}">
                <a16:creationId xmlns:a16="http://schemas.microsoft.com/office/drawing/2014/main" id="{35953120-B9E1-CC54-6400-B5054E85B4C1}"/>
              </a:ext>
            </a:extLst>
          </p:cNvPr>
          <p:cNvSpPr>
            <a:spLocks noGrp="1"/>
          </p:cNvSpPr>
          <p:nvPr>
            <p:ph type="body" sz="half" idx="2"/>
          </p:nvPr>
        </p:nvSpPr>
        <p:spPr/>
        <p:txBody>
          <a:bodyPr>
            <a:normAutofit fontScale="92500"/>
          </a:bodyPr>
          <a:lstStyle/>
          <a:p>
            <a:r>
              <a:rPr lang="en-US"/>
              <a:t>Go to bitbucket main page and create on create repository button </a:t>
            </a:r>
          </a:p>
          <a:p>
            <a:r>
              <a:rPr lang="en-US">
                <a:hlinkClick r:id="rId3"/>
              </a:rPr>
              <a:t>https://bitbucket.org/dashboard/overview</a:t>
            </a:r>
            <a:r>
              <a:rPr lang="en-US"/>
              <a:t> </a:t>
            </a:r>
          </a:p>
          <a:p>
            <a:r>
              <a:rPr lang="en-US"/>
              <a:t>Type name of the repository and click create. </a:t>
            </a:r>
          </a:p>
          <a:p>
            <a:r>
              <a:rPr lang="en-US"/>
              <a:t>You will see following window. Click on clone button and copy the text.</a:t>
            </a:r>
            <a:endParaRPr lang="en-US" dirty="0"/>
          </a:p>
        </p:txBody>
      </p:sp>
    </p:spTree>
    <p:extLst>
      <p:ext uri="{BB962C8B-B14F-4D97-AF65-F5344CB8AC3E}">
        <p14:creationId xmlns:p14="http://schemas.microsoft.com/office/powerpoint/2010/main" val="420425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C82D0C0-6B2F-ED1C-595F-A4637702AF3F}"/>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t>Git clone Part 2</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3DF1B74-2D8A-1A56-BFAC-98FCA84AAAB0}"/>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100000"/>
              </a:lnSpc>
            </a:pPr>
            <a:r>
              <a:rPr lang="en-US" dirty="0"/>
              <a:t>Open a folder where you want to clone repository. Open any of terminals (</a:t>
            </a:r>
            <a:r>
              <a:rPr lang="en-US"/>
              <a:t>cmd</a:t>
            </a:r>
            <a:r>
              <a:rPr lang="en-US" dirty="0"/>
              <a:t>, PowerShell, Git Bash) in that folder and paste the command. </a:t>
            </a:r>
            <a:endParaRPr lang="en-US"/>
          </a:p>
        </p:txBody>
      </p:sp>
      <p:pic>
        <p:nvPicPr>
          <p:cNvPr id="6" name="Content Placeholder 5">
            <a:extLst>
              <a:ext uri="{FF2B5EF4-FFF2-40B4-BE49-F238E27FC236}">
                <a16:creationId xmlns:a16="http://schemas.microsoft.com/office/drawing/2014/main" id="{DF5545BD-67C4-8FDA-95A2-16BB9E3B9782}"/>
              </a:ext>
            </a:extLst>
          </p:cNvPr>
          <p:cNvPicPr>
            <a:picLocks noGrp="1" noChangeAspect="1"/>
          </p:cNvPicPr>
          <p:nvPr>
            <p:ph idx="1"/>
          </p:nvPr>
        </p:nvPicPr>
        <p:blipFill>
          <a:blip r:embed="rId2"/>
          <a:stretch>
            <a:fillRect/>
          </a:stretch>
        </p:blipFill>
        <p:spPr>
          <a:xfrm>
            <a:off x="4742017" y="1619011"/>
            <a:ext cx="6798082" cy="3619978"/>
          </a:xfrm>
          <a:prstGeom prst="rect">
            <a:avLst/>
          </a:prstGeom>
        </p:spPr>
      </p:pic>
    </p:spTree>
    <p:extLst>
      <p:ext uri="{BB962C8B-B14F-4D97-AF65-F5344CB8AC3E}">
        <p14:creationId xmlns:p14="http://schemas.microsoft.com/office/powerpoint/2010/main" val="67985233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{F4AE9033-D194-49B6-9EF2-4E29A7C811E8}tf22712842_win32</Template>
  <TotalTime>166</TotalTime>
  <Words>704</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Franklin Gothic Book</vt:lpstr>
      <vt:lpstr>Wingdings</vt:lpstr>
      <vt:lpstr>1_RetrospectVTI</vt:lpstr>
      <vt:lpstr>Technical preparation for the course</vt:lpstr>
      <vt:lpstr>What is git?</vt:lpstr>
      <vt:lpstr>Why to use git?</vt:lpstr>
      <vt:lpstr>Git configurations</vt:lpstr>
      <vt:lpstr>SSH-KEY</vt:lpstr>
      <vt:lpstr>SSH KEY ACTIVATION Part 1</vt:lpstr>
      <vt:lpstr>SSH KEY ACTIVATION Part 2</vt:lpstr>
      <vt:lpstr>Creating Repository And Cloning Part 1</vt:lpstr>
      <vt:lpstr>Git clone Part 2</vt:lpstr>
      <vt:lpstr>Git commands  Status</vt:lpstr>
      <vt:lpstr>Git commands  Add/Restore</vt:lpstr>
      <vt:lpstr>Git commands  Commit</vt:lpstr>
      <vt:lpstr>Git commands  Push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preparation for the course</dc:title>
  <dc:creator>Gurgen Hovakimyan</dc:creator>
  <cp:lastModifiedBy>Gurgen Hovakimyan</cp:lastModifiedBy>
  <cp:revision>1</cp:revision>
  <dcterms:created xsi:type="dcterms:W3CDTF">2022-08-29T16:42:14Z</dcterms:created>
  <dcterms:modified xsi:type="dcterms:W3CDTF">2022-08-29T19:28:34Z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