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775575" cy="109077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8" autoAdjust="0"/>
    <p:restoredTop sz="94660"/>
  </p:normalViewPr>
  <p:slideViewPr>
    <p:cSldViewPr snapToGrid="0">
      <p:cViewPr>
        <p:scale>
          <a:sx n="75" d="100"/>
          <a:sy n="75" d="100"/>
        </p:scale>
        <p:origin x="268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3168" y="1785129"/>
            <a:ext cx="6609239" cy="3797500"/>
          </a:xfrm>
        </p:spPr>
        <p:txBody>
          <a:bodyPr anchor="b"/>
          <a:lstStyle>
            <a:lvl1pPr algn="ctr">
              <a:defRPr sz="510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947" y="5729075"/>
            <a:ext cx="5831681" cy="2633505"/>
          </a:xfrm>
        </p:spPr>
        <p:txBody>
          <a:bodyPr/>
          <a:lstStyle>
            <a:lvl1pPr marL="0" indent="0" algn="ctr">
              <a:buNone/>
              <a:defRPr sz="2041"/>
            </a:lvl1pPr>
            <a:lvl2pPr marL="388757" indent="0" algn="ctr">
              <a:buNone/>
              <a:defRPr sz="1701"/>
            </a:lvl2pPr>
            <a:lvl3pPr marL="777514" indent="0" algn="ctr">
              <a:buNone/>
              <a:defRPr sz="1531"/>
            </a:lvl3pPr>
            <a:lvl4pPr marL="1166271" indent="0" algn="ctr">
              <a:buNone/>
              <a:defRPr sz="1360"/>
            </a:lvl4pPr>
            <a:lvl5pPr marL="1555029" indent="0" algn="ctr">
              <a:buNone/>
              <a:defRPr sz="1360"/>
            </a:lvl5pPr>
            <a:lvl6pPr marL="1943786" indent="0" algn="ctr">
              <a:buNone/>
              <a:defRPr sz="1360"/>
            </a:lvl6pPr>
            <a:lvl7pPr marL="2332543" indent="0" algn="ctr">
              <a:buNone/>
              <a:defRPr sz="1360"/>
            </a:lvl7pPr>
            <a:lvl8pPr marL="2721300" indent="0" algn="ctr">
              <a:buNone/>
              <a:defRPr sz="1360"/>
            </a:lvl8pPr>
            <a:lvl9pPr marL="3110057" indent="0" algn="ctr">
              <a:buNone/>
              <a:defRPr sz="136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0F70-4BAA-4C48-83F4-9E5045EE5EB7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952AC-C456-4A4C-AB30-E0C27E3526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792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0F70-4BAA-4C48-83F4-9E5045EE5EB7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952AC-C456-4A4C-AB30-E0C27E3526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998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4396" y="580735"/>
            <a:ext cx="1676608" cy="924378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571" y="580735"/>
            <a:ext cx="4932630" cy="924378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0F70-4BAA-4C48-83F4-9E5045EE5EB7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952AC-C456-4A4C-AB30-E0C27E3526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796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0F70-4BAA-4C48-83F4-9E5045EE5EB7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952AC-C456-4A4C-AB30-E0C27E3526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163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522" y="2719357"/>
            <a:ext cx="6706433" cy="4537305"/>
          </a:xfrm>
        </p:spPr>
        <p:txBody>
          <a:bodyPr anchor="b"/>
          <a:lstStyle>
            <a:lvl1pPr>
              <a:defRPr sz="510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522" y="7299586"/>
            <a:ext cx="6706433" cy="2386061"/>
          </a:xfrm>
        </p:spPr>
        <p:txBody>
          <a:bodyPr/>
          <a:lstStyle>
            <a:lvl1pPr marL="0" indent="0">
              <a:buNone/>
              <a:defRPr sz="2041">
                <a:solidFill>
                  <a:schemeClr val="tx1"/>
                </a:solidFill>
              </a:defRPr>
            </a:lvl1pPr>
            <a:lvl2pPr marL="38875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2pPr>
            <a:lvl3pPr marL="777514" indent="0">
              <a:buNone/>
              <a:defRPr sz="1531">
                <a:solidFill>
                  <a:schemeClr val="tx1">
                    <a:tint val="75000"/>
                  </a:schemeClr>
                </a:solidFill>
              </a:defRPr>
            </a:lvl3pPr>
            <a:lvl4pPr marL="1166271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5029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786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2543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13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10057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0F70-4BAA-4C48-83F4-9E5045EE5EB7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952AC-C456-4A4C-AB30-E0C27E3526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043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571" y="2903673"/>
            <a:ext cx="3304619" cy="692084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6385" y="2903673"/>
            <a:ext cx="3304619" cy="692084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0F70-4BAA-4C48-83F4-9E5045EE5EB7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952AC-C456-4A4C-AB30-E0C27E3526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683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584" y="580737"/>
            <a:ext cx="6706433" cy="210832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584" y="2673905"/>
            <a:ext cx="3289432" cy="1310440"/>
          </a:xfrm>
        </p:spPr>
        <p:txBody>
          <a:bodyPr anchor="b"/>
          <a:lstStyle>
            <a:lvl1pPr marL="0" indent="0">
              <a:buNone/>
              <a:defRPr sz="2041" b="1"/>
            </a:lvl1pPr>
            <a:lvl2pPr marL="388757" indent="0">
              <a:buNone/>
              <a:defRPr sz="1701" b="1"/>
            </a:lvl2pPr>
            <a:lvl3pPr marL="777514" indent="0">
              <a:buNone/>
              <a:defRPr sz="1531" b="1"/>
            </a:lvl3pPr>
            <a:lvl4pPr marL="1166271" indent="0">
              <a:buNone/>
              <a:defRPr sz="1360" b="1"/>
            </a:lvl4pPr>
            <a:lvl5pPr marL="1555029" indent="0">
              <a:buNone/>
              <a:defRPr sz="1360" b="1"/>
            </a:lvl5pPr>
            <a:lvl6pPr marL="1943786" indent="0">
              <a:buNone/>
              <a:defRPr sz="1360" b="1"/>
            </a:lvl6pPr>
            <a:lvl7pPr marL="2332543" indent="0">
              <a:buNone/>
              <a:defRPr sz="1360" b="1"/>
            </a:lvl7pPr>
            <a:lvl8pPr marL="2721300" indent="0">
              <a:buNone/>
              <a:defRPr sz="1360" b="1"/>
            </a:lvl8pPr>
            <a:lvl9pPr marL="3110057" indent="0">
              <a:buNone/>
              <a:defRPr sz="136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584" y="3984345"/>
            <a:ext cx="3289432" cy="58603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6385" y="2673905"/>
            <a:ext cx="3305632" cy="1310440"/>
          </a:xfrm>
        </p:spPr>
        <p:txBody>
          <a:bodyPr anchor="b"/>
          <a:lstStyle>
            <a:lvl1pPr marL="0" indent="0">
              <a:buNone/>
              <a:defRPr sz="2041" b="1"/>
            </a:lvl1pPr>
            <a:lvl2pPr marL="388757" indent="0">
              <a:buNone/>
              <a:defRPr sz="1701" b="1"/>
            </a:lvl2pPr>
            <a:lvl3pPr marL="777514" indent="0">
              <a:buNone/>
              <a:defRPr sz="1531" b="1"/>
            </a:lvl3pPr>
            <a:lvl4pPr marL="1166271" indent="0">
              <a:buNone/>
              <a:defRPr sz="1360" b="1"/>
            </a:lvl4pPr>
            <a:lvl5pPr marL="1555029" indent="0">
              <a:buNone/>
              <a:defRPr sz="1360" b="1"/>
            </a:lvl5pPr>
            <a:lvl6pPr marL="1943786" indent="0">
              <a:buNone/>
              <a:defRPr sz="1360" b="1"/>
            </a:lvl6pPr>
            <a:lvl7pPr marL="2332543" indent="0">
              <a:buNone/>
              <a:defRPr sz="1360" b="1"/>
            </a:lvl7pPr>
            <a:lvl8pPr marL="2721300" indent="0">
              <a:buNone/>
              <a:defRPr sz="1360" b="1"/>
            </a:lvl8pPr>
            <a:lvl9pPr marL="3110057" indent="0">
              <a:buNone/>
              <a:defRPr sz="136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6385" y="3984345"/>
            <a:ext cx="3305632" cy="58603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0F70-4BAA-4C48-83F4-9E5045EE5EB7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952AC-C456-4A4C-AB30-E0C27E3526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454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0F70-4BAA-4C48-83F4-9E5045EE5EB7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952AC-C456-4A4C-AB30-E0C27E3526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608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0F70-4BAA-4C48-83F4-9E5045EE5EB7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952AC-C456-4A4C-AB30-E0C27E3526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507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584" y="727181"/>
            <a:ext cx="2507825" cy="2545133"/>
          </a:xfrm>
        </p:spPr>
        <p:txBody>
          <a:bodyPr anchor="b"/>
          <a:lstStyle>
            <a:lvl1pPr>
              <a:defRPr sz="272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632" y="1570511"/>
            <a:ext cx="3936385" cy="7751546"/>
          </a:xfrm>
        </p:spPr>
        <p:txBody>
          <a:bodyPr/>
          <a:lstStyle>
            <a:lvl1pPr>
              <a:defRPr sz="2721"/>
            </a:lvl1pPr>
            <a:lvl2pPr>
              <a:defRPr sz="2381"/>
            </a:lvl2pPr>
            <a:lvl3pPr>
              <a:defRPr sz="2041"/>
            </a:lvl3pPr>
            <a:lvl4pPr>
              <a:defRPr sz="1701"/>
            </a:lvl4pPr>
            <a:lvl5pPr>
              <a:defRPr sz="1701"/>
            </a:lvl5pPr>
            <a:lvl6pPr>
              <a:defRPr sz="1701"/>
            </a:lvl6pPr>
            <a:lvl7pPr>
              <a:defRPr sz="1701"/>
            </a:lvl7pPr>
            <a:lvl8pPr>
              <a:defRPr sz="1701"/>
            </a:lvl8pPr>
            <a:lvl9pPr>
              <a:defRPr sz="170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584" y="3272314"/>
            <a:ext cx="2507825" cy="6062366"/>
          </a:xfrm>
        </p:spPr>
        <p:txBody>
          <a:bodyPr/>
          <a:lstStyle>
            <a:lvl1pPr marL="0" indent="0">
              <a:buNone/>
              <a:defRPr sz="1360"/>
            </a:lvl1pPr>
            <a:lvl2pPr marL="388757" indent="0">
              <a:buNone/>
              <a:defRPr sz="1190"/>
            </a:lvl2pPr>
            <a:lvl3pPr marL="777514" indent="0">
              <a:buNone/>
              <a:defRPr sz="1020"/>
            </a:lvl3pPr>
            <a:lvl4pPr marL="1166271" indent="0">
              <a:buNone/>
              <a:defRPr sz="850"/>
            </a:lvl4pPr>
            <a:lvl5pPr marL="1555029" indent="0">
              <a:buNone/>
              <a:defRPr sz="850"/>
            </a:lvl5pPr>
            <a:lvl6pPr marL="1943786" indent="0">
              <a:buNone/>
              <a:defRPr sz="850"/>
            </a:lvl6pPr>
            <a:lvl7pPr marL="2332543" indent="0">
              <a:buNone/>
              <a:defRPr sz="850"/>
            </a:lvl7pPr>
            <a:lvl8pPr marL="2721300" indent="0">
              <a:buNone/>
              <a:defRPr sz="850"/>
            </a:lvl8pPr>
            <a:lvl9pPr marL="3110057" indent="0">
              <a:buNone/>
              <a:defRPr sz="8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0F70-4BAA-4C48-83F4-9E5045EE5EB7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952AC-C456-4A4C-AB30-E0C27E3526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754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584" y="727181"/>
            <a:ext cx="2507825" cy="2545133"/>
          </a:xfrm>
        </p:spPr>
        <p:txBody>
          <a:bodyPr anchor="b"/>
          <a:lstStyle>
            <a:lvl1pPr>
              <a:defRPr sz="272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5632" y="1570511"/>
            <a:ext cx="3936385" cy="7751546"/>
          </a:xfrm>
        </p:spPr>
        <p:txBody>
          <a:bodyPr anchor="t"/>
          <a:lstStyle>
            <a:lvl1pPr marL="0" indent="0">
              <a:buNone/>
              <a:defRPr sz="2721"/>
            </a:lvl1pPr>
            <a:lvl2pPr marL="388757" indent="0">
              <a:buNone/>
              <a:defRPr sz="2381"/>
            </a:lvl2pPr>
            <a:lvl3pPr marL="777514" indent="0">
              <a:buNone/>
              <a:defRPr sz="2041"/>
            </a:lvl3pPr>
            <a:lvl4pPr marL="1166271" indent="0">
              <a:buNone/>
              <a:defRPr sz="1701"/>
            </a:lvl4pPr>
            <a:lvl5pPr marL="1555029" indent="0">
              <a:buNone/>
              <a:defRPr sz="1701"/>
            </a:lvl5pPr>
            <a:lvl6pPr marL="1943786" indent="0">
              <a:buNone/>
              <a:defRPr sz="1701"/>
            </a:lvl6pPr>
            <a:lvl7pPr marL="2332543" indent="0">
              <a:buNone/>
              <a:defRPr sz="1701"/>
            </a:lvl7pPr>
            <a:lvl8pPr marL="2721300" indent="0">
              <a:buNone/>
              <a:defRPr sz="1701"/>
            </a:lvl8pPr>
            <a:lvl9pPr marL="3110057" indent="0">
              <a:buNone/>
              <a:defRPr sz="1701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584" y="3272314"/>
            <a:ext cx="2507825" cy="6062366"/>
          </a:xfrm>
        </p:spPr>
        <p:txBody>
          <a:bodyPr/>
          <a:lstStyle>
            <a:lvl1pPr marL="0" indent="0">
              <a:buNone/>
              <a:defRPr sz="1360"/>
            </a:lvl1pPr>
            <a:lvl2pPr marL="388757" indent="0">
              <a:buNone/>
              <a:defRPr sz="1190"/>
            </a:lvl2pPr>
            <a:lvl3pPr marL="777514" indent="0">
              <a:buNone/>
              <a:defRPr sz="1020"/>
            </a:lvl3pPr>
            <a:lvl4pPr marL="1166271" indent="0">
              <a:buNone/>
              <a:defRPr sz="850"/>
            </a:lvl4pPr>
            <a:lvl5pPr marL="1555029" indent="0">
              <a:buNone/>
              <a:defRPr sz="850"/>
            </a:lvl5pPr>
            <a:lvl6pPr marL="1943786" indent="0">
              <a:buNone/>
              <a:defRPr sz="850"/>
            </a:lvl6pPr>
            <a:lvl7pPr marL="2332543" indent="0">
              <a:buNone/>
              <a:defRPr sz="850"/>
            </a:lvl7pPr>
            <a:lvl8pPr marL="2721300" indent="0">
              <a:buNone/>
              <a:defRPr sz="850"/>
            </a:lvl8pPr>
            <a:lvl9pPr marL="3110057" indent="0">
              <a:buNone/>
              <a:defRPr sz="8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0F70-4BAA-4C48-83F4-9E5045EE5EB7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952AC-C456-4A4C-AB30-E0C27E3526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429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571" y="580737"/>
            <a:ext cx="6706433" cy="2108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571" y="2903673"/>
            <a:ext cx="6706433" cy="6920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571" y="10109836"/>
            <a:ext cx="1749504" cy="5807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70F70-4BAA-4C48-83F4-9E5045EE5EB7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5659" y="10109836"/>
            <a:ext cx="2624257" cy="5807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91500" y="10109836"/>
            <a:ext cx="1749504" cy="5807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952AC-C456-4A4C-AB30-E0C27E3526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989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7514" rtl="0" eaLnBrk="1" latinLnBrk="1" hangingPunct="1">
        <a:lnSpc>
          <a:spcPct val="90000"/>
        </a:lnSpc>
        <a:spcBef>
          <a:spcPct val="0"/>
        </a:spcBef>
        <a:buNone/>
        <a:defRPr sz="374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79" indent="-194379" algn="l" defTabSz="777514" rtl="0" eaLnBrk="1" latinLnBrk="1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1" kern="1200">
          <a:solidFill>
            <a:schemeClr val="tx1"/>
          </a:solidFill>
          <a:latin typeface="+mn-lt"/>
          <a:ea typeface="+mn-ea"/>
          <a:cs typeface="+mn-cs"/>
        </a:defRPr>
      </a:lvl1pPr>
      <a:lvl2pPr marL="583136" indent="-194379" algn="l" defTabSz="777514" rtl="0" eaLnBrk="1" latinLnBrk="1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2pPr>
      <a:lvl3pPr marL="971893" indent="-194379" algn="l" defTabSz="777514" rtl="0" eaLnBrk="1" latinLnBrk="1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360650" indent="-194379" algn="l" defTabSz="777514" rtl="0" eaLnBrk="1" latinLnBrk="1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4pPr>
      <a:lvl5pPr marL="1749407" indent="-194379" algn="l" defTabSz="777514" rtl="0" eaLnBrk="1" latinLnBrk="1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5pPr>
      <a:lvl6pPr marL="2138164" indent="-194379" algn="l" defTabSz="777514" rtl="0" eaLnBrk="1" latinLnBrk="1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6pPr>
      <a:lvl7pPr marL="2526922" indent="-194379" algn="l" defTabSz="777514" rtl="0" eaLnBrk="1" latinLnBrk="1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7pPr>
      <a:lvl8pPr marL="2915679" indent="-194379" algn="l" defTabSz="777514" rtl="0" eaLnBrk="1" latinLnBrk="1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8pPr>
      <a:lvl9pPr marL="3304436" indent="-194379" algn="l" defTabSz="777514" rtl="0" eaLnBrk="1" latinLnBrk="1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514" rtl="0" eaLnBrk="1" latinLnBrk="1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1pPr>
      <a:lvl2pPr marL="388757" algn="l" defTabSz="777514" rtl="0" eaLnBrk="1" latinLnBrk="1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2pPr>
      <a:lvl3pPr marL="777514" algn="l" defTabSz="777514" rtl="0" eaLnBrk="1" latinLnBrk="1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3pPr>
      <a:lvl4pPr marL="1166271" algn="l" defTabSz="777514" rtl="0" eaLnBrk="1" latinLnBrk="1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4pPr>
      <a:lvl5pPr marL="1555029" algn="l" defTabSz="777514" rtl="0" eaLnBrk="1" latinLnBrk="1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5pPr>
      <a:lvl6pPr marL="1943786" algn="l" defTabSz="777514" rtl="0" eaLnBrk="1" latinLnBrk="1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6pPr>
      <a:lvl7pPr marL="2332543" algn="l" defTabSz="777514" rtl="0" eaLnBrk="1" latinLnBrk="1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7pPr>
      <a:lvl8pPr marL="2721300" algn="l" defTabSz="777514" rtl="0" eaLnBrk="1" latinLnBrk="1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8pPr>
      <a:lvl9pPr marL="3110057" algn="l" defTabSz="777514" rtl="0" eaLnBrk="1" latinLnBrk="1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2000">
              <a:schemeClr val="accent1">
                <a:lumMod val="60000"/>
                <a:lumOff val="4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80AEC808-C08B-A118-1233-80C544C14783}"/>
              </a:ext>
            </a:extLst>
          </p:cNvPr>
          <p:cNvSpPr/>
          <p:nvPr/>
        </p:nvSpPr>
        <p:spPr>
          <a:xfrm>
            <a:off x="239559" y="2596608"/>
            <a:ext cx="7296454" cy="5753783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A6E060A-D230-8DE2-37B5-5053A472B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547" y="8254887"/>
            <a:ext cx="3719184" cy="371918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D8B4025-52D8-E0BF-6E4A-DF77395F8D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9033" y="1115025"/>
            <a:ext cx="1275293" cy="127529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4ACF40F-0324-0C5D-499A-55A34BB5AD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070" y="28951"/>
            <a:ext cx="1275293" cy="127529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C2859CE-6304-733C-58D5-D4339FDCC5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378" y="1195001"/>
            <a:ext cx="1275293" cy="127529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095B24B0-1495-B7C8-819C-14452A5E76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231" y="132556"/>
            <a:ext cx="1734344" cy="173434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794CFDC-1AAE-7735-E641-BFEFF8E05F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772" y="1054058"/>
            <a:ext cx="1734344" cy="173434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0DF3981-5575-BD74-F7DD-B2FB763C0498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44107"/>
            <a:ext cx="1663606" cy="166360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9CB654E-F95E-9196-D8E2-F4A8CC098737}"/>
              </a:ext>
            </a:extLst>
          </p:cNvPr>
          <p:cNvSpPr txBox="1"/>
          <p:nvPr/>
        </p:nvSpPr>
        <p:spPr>
          <a:xfrm rot="16200000">
            <a:off x="2434279" y="-1799439"/>
            <a:ext cx="1292662" cy="554024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Aharoni" panose="020B0604020202020204" pitchFamily="2" charset="-79"/>
              </a:rPr>
              <a:t>Happy Frog</a:t>
            </a:r>
            <a:endParaRPr lang="ko-KR" altLang="en-US" sz="7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oper Black" panose="0208090404030B020404" pitchFamily="18" charset="0"/>
              <a:cs typeface="Aharoni" panose="020B0604020202020204" pitchFamily="2" charset="-79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BA6E31F-9C40-EAEE-22E9-523E882B55DF}"/>
              </a:ext>
            </a:extLst>
          </p:cNvPr>
          <p:cNvSpPr txBox="1"/>
          <p:nvPr/>
        </p:nvSpPr>
        <p:spPr>
          <a:xfrm>
            <a:off x="958448" y="1631611"/>
            <a:ext cx="5508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13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팀</a:t>
            </a:r>
            <a:endParaRPr lang="en-US" altLang="ko-KR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김태욱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*</a:t>
            </a:r>
          </a:p>
          <a:p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안동대학교 컴퓨터공학과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7BB9DD00-4654-B085-2A04-3DB11278083C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90000"/>
          </a:blip>
          <a:stretch>
            <a:fillRect/>
          </a:stretch>
        </p:blipFill>
        <p:spPr>
          <a:xfrm>
            <a:off x="3459122" y="4434976"/>
            <a:ext cx="3602831" cy="34590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182D1A59-962F-1711-451E-F5500EDB8EF4}"/>
              </a:ext>
            </a:extLst>
          </p:cNvPr>
          <p:cNvSpPr txBox="1"/>
          <p:nvPr/>
        </p:nvSpPr>
        <p:spPr>
          <a:xfrm>
            <a:off x="925522" y="3157341"/>
            <a:ext cx="619759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그래픽스에서 배운 </a:t>
            </a:r>
            <a:r>
              <a:rPr lang="en-US" altLang="ko-KR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p5js</a:t>
            </a:r>
            <a:r>
              <a:rPr lang="ko-KR" altLang="en-US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의 다양한 레퍼런스를 활용하여 만든 게임입니다</a:t>
            </a:r>
            <a:r>
              <a:rPr lang="en-US" altLang="ko-KR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 </a:t>
            </a:r>
            <a:r>
              <a:rPr lang="ko-KR" altLang="en-US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도형 생성</a:t>
            </a:r>
            <a:r>
              <a:rPr lang="en-US" altLang="ko-KR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텍스트 출력</a:t>
            </a:r>
            <a:r>
              <a:rPr lang="en-US" altLang="ko-KR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이미지 삽입</a:t>
            </a:r>
            <a:r>
              <a:rPr lang="en-US" altLang="ko-KR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객체 배열</a:t>
            </a:r>
            <a:r>
              <a:rPr lang="en-US" altLang="ko-KR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등 다양한 기능을 사용하여 한 학기 수업을 되돌아 볼 수 있습니다</a:t>
            </a:r>
            <a:r>
              <a:rPr lang="en-US" altLang="ko-KR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E38E048-C952-7FB4-540D-C4E3EE2DB0FD}"/>
              </a:ext>
            </a:extLst>
          </p:cNvPr>
          <p:cNvSpPr txBox="1"/>
          <p:nvPr/>
        </p:nvSpPr>
        <p:spPr>
          <a:xfrm>
            <a:off x="890907" y="4590684"/>
            <a:ext cx="250705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잠자리를 생성하는 객체 배열 클래스를 만들고</a:t>
            </a:r>
            <a:r>
              <a:rPr lang="en-US" altLang="ko-KR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마우스를 이용해 잠자리를 클릭하면</a:t>
            </a:r>
            <a:r>
              <a:rPr lang="en-US" altLang="ko-KR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개구리는 혀를 이용해 잠자리를 먹을 수 있습니다</a:t>
            </a:r>
            <a:r>
              <a:rPr lang="en-US" altLang="ko-KR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 </a:t>
            </a:r>
            <a:r>
              <a:rPr lang="ko-KR" altLang="en-US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누구나 쉽고 간편하게 플레이할 수 있습니다</a:t>
            </a:r>
            <a:r>
              <a:rPr lang="en-US" altLang="ko-KR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 </a:t>
            </a:r>
            <a:r>
              <a:rPr lang="ko-KR" altLang="en-US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배고픈 개구리에게 많은 먹이를 먹여주세요</a:t>
            </a:r>
            <a:r>
              <a:rPr lang="en-US" altLang="ko-KR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!</a:t>
            </a:r>
            <a:endParaRPr lang="ko-KR" altLang="en-US" sz="20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9CAADD7E-7E5B-7E28-25FD-4F908471DF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510" y="-19177"/>
            <a:ext cx="1275293" cy="127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863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</TotalTime>
  <Words>74</Words>
  <Application>Microsoft Office PowerPoint</Application>
  <PresentationFormat>사용자 지정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휴먼모음T</vt:lpstr>
      <vt:lpstr>Arial</vt:lpstr>
      <vt:lpstr>Calibri</vt:lpstr>
      <vt:lpstr>Calibri Light</vt:lpstr>
      <vt:lpstr>Cooper Black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taewook</dc:creator>
  <cp:lastModifiedBy>kim taewook</cp:lastModifiedBy>
  <cp:revision>1</cp:revision>
  <dcterms:created xsi:type="dcterms:W3CDTF">2022-06-10T17:49:24Z</dcterms:created>
  <dcterms:modified xsi:type="dcterms:W3CDTF">2022-06-10T18:48:28Z</dcterms:modified>
</cp:coreProperties>
</file>