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5575" cy="1090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5" userDrawn="1">
          <p15:clr>
            <a:srgbClr val="A4A3A4"/>
          </p15:clr>
        </p15:guide>
        <p15:guide id="2" pos="24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36" y="54"/>
      </p:cViewPr>
      <p:guideLst>
        <p:guide orient="horz" pos="3435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9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2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0F70-4BAA-4C48-83F4-9E5045EE5EB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52AC-C456-4A4C-AB30-E0C27E352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514" rtl="0" eaLnBrk="1" latinLnBrk="1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1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9CFC22-2352-8139-0F3D-E20DC618AECC}"/>
              </a:ext>
            </a:extLst>
          </p:cNvPr>
          <p:cNvSpPr/>
          <p:nvPr/>
        </p:nvSpPr>
        <p:spPr>
          <a:xfrm>
            <a:off x="320804" y="4905255"/>
            <a:ext cx="3510747" cy="41295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AEC808-C08B-A118-1233-80C544C14783}"/>
              </a:ext>
            </a:extLst>
          </p:cNvPr>
          <p:cNvSpPr/>
          <p:nvPr/>
        </p:nvSpPr>
        <p:spPr>
          <a:xfrm>
            <a:off x="287461" y="3150454"/>
            <a:ext cx="7200654" cy="15789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6E060A-D230-8DE2-37B5-5053A472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47" y="8248313"/>
            <a:ext cx="3719184" cy="37191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8B4025-52D8-E0BF-6E4A-DF77395F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33" y="1115025"/>
            <a:ext cx="1275293" cy="1275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ACF40F-0324-0C5D-499A-55A34BB5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70" y="28951"/>
            <a:ext cx="1275293" cy="12752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2859CE-6304-733C-58D5-D4339FDC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8" y="1195001"/>
            <a:ext cx="1275293" cy="12752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95B24B0-1495-B7C8-819C-14452A5E7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1" y="132556"/>
            <a:ext cx="1734344" cy="17343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94CFDC-1AAE-7735-E641-BFEFF8E05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72" y="1054058"/>
            <a:ext cx="1734344" cy="17343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F3981-5575-BD74-F7DD-B2FB763C049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61" y="9276102"/>
            <a:ext cx="1663606" cy="1663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CB654E-F95E-9196-D8E2-F4A8CC098737}"/>
              </a:ext>
            </a:extLst>
          </p:cNvPr>
          <p:cNvSpPr txBox="1"/>
          <p:nvPr/>
        </p:nvSpPr>
        <p:spPr>
          <a:xfrm rot="16200000">
            <a:off x="2434279" y="-1799439"/>
            <a:ext cx="1292662" cy="55402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Aharoni" panose="020B0604020202020204" pitchFamily="2" charset="-79"/>
              </a:rPr>
              <a:t>Happy Frog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6E31F-9C40-EAEE-22E9-523E882B55DF}"/>
              </a:ext>
            </a:extLst>
          </p:cNvPr>
          <p:cNvSpPr txBox="1"/>
          <p:nvPr/>
        </p:nvSpPr>
        <p:spPr>
          <a:xfrm>
            <a:off x="958448" y="1631611"/>
            <a:ext cx="5508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</a:t>
            </a:r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김태욱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</a:p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안동대학교 컴퓨터공학과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BB9DD00-4654-B085-2A04-3DB1127808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3944024" y="4905255"/>
            <a:ext cx="3510747" cy="4120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82D1A59-962F-1711-451E-F5500EDB8EF4}"/>
              </a:ext>
            </a:extLst>
          </p:cNvPr>
          <p:cNvSpPr txBox="1"/>
          <p:nvPr/>
        </p:nvSpPr>
        <p:spPr>
          <a:xfrm>
            <a:off x="648890" y="3241513"/>
            <a:ext cx="6197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그래픽스에서 배운 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p5js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다양한 레퍼런스를 활용하여 만든 게임입니다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도형 생성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텍스트 출력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삽입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객체 배열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 다양한 기능을 사용하여 한 학기 수업을 되돌아 볼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8E048-C952-7FB4-540D-C4E3EE2DB0FD}"/>
              </a:ext>
            </a:extLst>
          </p:cNvPr>
          <p:cNvSpPr txBox="1"/>
          <p:nvPr/>
        </p:nvSpPr>
        <p:spPr>
          <a:xfrm>
            <a:off x="648890" y="5019754"/>
            <a:ext cx="2381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잠자리를 생성하는 객체 배열 클래스를 만들고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마우스를 이용해 잠자리를 클릭하면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개구리는 혀를 이용해 잠자리를 먹을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누구나 쉽고 간편하게 플레이할 수 있습니다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배고픈 개구리에게 많은 먹이를 먹여주세요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CAADD7E-7E5B-7E28-25FD-4F908471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0" y="-19177"/>
            <a:ext cx="1275293" cy="12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74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휴먼모음T</vt:lpstr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taewook</dc:creator>
  <cp:lastModifiedBy>kim taewook</cp:lastModifiedBy>
  <cp:revision>3</cp:revision>
  <dcterms:created xsi:type="dcterms:W3CDTF">2022-06-10T17:49:24Z</dcterms:created>
  <dcterms:modified xsi:type="dcterms:W3CDTF">2022-06-11T05:20:06Z</dcterms:modified>
</cp:coreProperties>
</file>