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4" r:id="rId5"/>
    <p:sldId id="271" r:id="rId6"/>
    <p:sldId id="267" r:id="rId7"/>
    <p:sldId id="268" r:id="rId8"/>
    <p:sldId id="273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0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0293A-2174-435E-7359-DE8D2E75B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F318C4-6523-3964-869D-DD2EF1773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F16ED-E3D1-471F-F172-E1E26C4B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44D-4660-4A29-B68F-F7E700D32195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4AA93-A472-3345-F7E7-0160A657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12D1A-DC2A-A2D3-4493-4E7016EE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27AC-19CB-4583-85FD-6E4AE45BD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70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EA811-CFF8-589E-DA9D-EA1183FF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688F70-FD74-E12C-E3AA-E596BE849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3F223-2CC1-259C-D79E-A82D3B16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44D-4660-4A29-B68F-F7E700D32195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34BB0-23BE-7C76-1B1F-0768E51C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7333E-2F79-4241-04CF-BA0A64F6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27AC-19CB-4583-85FD-6E4AE45BD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39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4E9E6D-EF9D-6DDC-7044-CDB939B89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618ED5-CAD2-8928-42E0-C6A2D5B9B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4EA1C-D044-47DE-F0CA-2EBE69AD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44D-4660-4A29-B68F-F7E700D32195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25FBD-D224-3343-1141-6291B728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AD5CD-D4EF-22E8-2E5F-F08A218E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27AC-19CB-4583-85FD-6E4AE45BD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1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E5430-D60D-87C1-92AA-E11FA8D6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92B18A-0144-1ABD-C9EA-517AE18F9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0CD2C-0D26-F1D7-F9E7-FDC3A7D8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44D-4660-4A29-B68F-F7E700D32195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BBB90-AF92-F043-F6F9-69129EE7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09405-9E54-A2EB-AF52-DBE74F30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27AC-19CB-4583-85FD-6E4AE45BD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3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C1CC4-F205-446E-AC62-5EB0865D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7C6645-A93D-78F9-B15F-1F0F4171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FC46A-4BB4-2927-EB9E-A289DA9A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44D-4660-4A29-B68F-F7E700D32195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AF39F-18EF-559D-B8B3-C2C14B02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F590B-7EB1-C53D-BCA9-6A63410E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27AC-19CB-4583-85FD-6E4AE45BD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9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AD1C1-1DA3-0F74-E43C-0579E162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B094C-38B9-9398-D941-6E3189D02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1D297D-27F6-6452-108C-C39DB3A68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19E4A-7DAE-64CC-C82F-D74B7F73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44D-4660-4A29-B68F-F7E700D32195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D36034-D71D-C93B-6EAC-D7D45889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607442-4556-54E9-6AF9-EA6F9AF1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27AC-19CB-4583-85FD-6E4AE45BD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7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1626B-7BDE-2EB6-2765-6CEB5E15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0F9608-A417-2799-1C99-ECD8DBE64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C72B1F-0754-50CC-BB04-AE971CA54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E5DF9B-AFFD-97A7-29DA-7D6AB7C24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96CF99-6EDA-A71B-5F0B-95437F764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008BC9-3A46-C82D-5F6C-F0A79646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44D-4660-4A29-B68F-F7E700D32195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376391-BC56-52F6-DD14-F4AAE119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FE3FFA-0D42-68F5-0E09-821A7D1E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27AC-19CB-4583-85FD-6E4AE45BD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0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3879F-B8CF-B9A8-C517-55BC0750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C3D53F-10BD-471A-E360-A236F66D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44D-4660-4A29-B68F-F7E700D32195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66414A-F9D7-3A2F-84DA-CF38BC67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4CBB3D-2631-99AC-1DF8-53985276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27AC-19CB-4583-85FD-6E4AE45BD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5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75D472-5D90-FC4C-6E3C-5B19AE9C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44D-4660-4A29-B68F-F7E700D32195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9E54FE-D68D-3B87-40A4-3035F007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0ACEDE-672C-1668-8AF2-8A136CA5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27AC-19CB-4583-85FD-6E4AE45BD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3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87A37-7270-6501-B050-81D0516D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E8A8D-4C4C-5F5C-5665-B9008CD5B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59924-15B6-85D5-7E88-345C19165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C40724-2E0F-B701-1F6C-11C7025F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44D-4660-4A29-B68F-F7E700D32195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F1137-3047-4AB7-B124-C66A0A39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C4D445-B0CA-D520-6776-F1058BA7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27AC-19CB-4583-85FD-6E4AE45BD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38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0A9AD-3A3C-9E65-98E5-75C989AC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D6A695-37F8-3EC5-4410-09D5A7616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F4302D-0E95-51A1-C212-899A954AF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F7ED13-6EA3-F53A-B5FB-B5BBB273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44D-4660-4A29-B68F-F7E700D32195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AEA4E-A0A5-17ED-F4F7-0635CFEA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EEE454-B8DC-35B0-0A30-EB475460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27AC-19CB-4583-85FD-6E4AE45BD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8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C31984-FCAB-975C-7664-5B40072A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B892F0-9B81-31BF-0595-F22793BF9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FD71F-EE2F-1AAA-E8F6-302CE8C11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344D-4660-4A29-B68F-F7E700D32195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FF846F-70BA-3C05-08DB-4744EB8AE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CE22B-0083-6B19-262D-BE46DF7EF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727AC-19CB-4583-85FD-6E4AE45BD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26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www.youtube.com/watch?v=m-IUg_RbuPw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40000"/>
                <a:lumOff val="60000"/>
              </a:schemeClr>
            </a:gs>
            <a:gs pos="57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531094B-991B-728F-DCC9-064171BA0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91" y="4673880"/>
            <a:ext cx="3128279" cy="31282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1BC268-2210-1DB0-B65A-BA20A78FD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033" y="2310605"/>
            <a:ext cx="2806980" cy="28069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F4130C-633B-8419-4FEC-9D10F2F84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430" y="0"/>
            <a:ext cx="2806980" cy="28069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A673E4-5523-DB5B-B3D6-18804EFD7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" y="2518686"/>
            <a:ext cx="2806980" cy="28069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2E79D9-BC9F-AAF1-0951-437C4E579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52" y="-261144"/>
            <a:ext cx="2806980" cy="280698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A5F38EA-8614-A721-AFA3-9CBC0B1B6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033" y="3633460"/>
            <a:ext cx="1153178" cy="11531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B9E45D1-F6F4-1627-6246-00292A86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152" y="1203511"/>
            <a:ext cx="1153178" cy="115317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797E7B3-C64E-D35F-702E-EED3917FA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11" y="4673880"/>
            <a:ext cx="1153178" cy="11531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CB4FADE-52B1-6241-DEFF-8971E5215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6" y="1942097"/>
            <a:ext cx="1153178" cy="115317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62C7131-764D-7B77-75D5-8CA42C219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2870808"/>
            <a:ext cx="1153178" cy="115317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20761FD-F954-0228-2776-9CAD2CB56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6" y="735012"/>
            <a:ext cx="11443489" cy="347503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11CF1C7-11CE-0792-F859-1AEC8F897D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244" y="5524620"/>
            <a:ext cx="1168558" cy="11685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51E9D7A-7514-618B-492C-A2DEC8F7012A}"/>
              </a:ext>
            </a:extLst>
          </p:cNvPr>
          <p:cNvSpPr txBox="1"/>
          <p:nvPr/>
        </p:nvSpPr>
        <p:spPr>
          <a:xfrm>
            <a:off x="4467667" y="3402627"/>
            <a:ext cx="3357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13</a:t>
            </a:r>
            <a:r>
              <a:rPr lang="ko-KR" altLang="en-US" sz="24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팀 컴퓨터공학과 김태욱</a:t>
            </a:r>
          </a:p>
        </p:txBody>
      </p:sp>
    </p:spTree>
    <p:extLst>
      <p:ext uri="{BB962C8B-B14F-4D97-AF65-F5344CB8AC3E}">
        <p14:creationId xmlns:p14="http://schemas.microsoft.com/office/powerpoint/2010/main" val="396683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40000"/>
                <a:lumOff val="60000"/>
              </a:schemeClr>
            </a:gs>
            <a:gs pos="57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A320BFF2-8DB7-349D-56BD-8B5918556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3378326" cy="33783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096AC9-8ED0-1DA9-786E-225263610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76" y="1235264"/>
            <a:ext cx="3209799" cy="3209799"/>
          </a:xfrm>
          <a:prstGeom prst="rect">
            <a:avLst/>
          </a:prstGeom>
        </p:spPr>
      </p:pic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81FB8839-B2EB-0923-3184-D62E2AC71C02}"/>
              </a:ext>
            </a:extLst>
          </p:cNvPr>
          <p:cNvSpPr/>
          <p:nvPr/>
        </p:nvSpPr>
        <p:spPr>
          <a:xfrm>
            <a:off x="3200400" y="514476"/>
            <a:ext cx="7213600" cy="1466724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구현목표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D770CF52-15C1-8FE8-027B-A7F60A5EB734}"/>
              </a:ext>
            </a:extLst>
          </p:cNvPr>
          <p:cNvSpPr/>
          <p:nvPr/>
        </p:nvSpPr>
        <p:spPr>
          <a:xfrm>
            <a:off x="3200400" y="2101177"/>
            <a:ext cx="7213600" cy="44767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그래픽스 수업시간에 학습한 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p5js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레퍼런스들을 활용하여 간단한 게임 만들기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413588A-77B9-C885-FC91-47FC4F553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11" y="82086"/>
            <a:ext cx="1153178" cy="115317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245541A-ACA0-CE1B-5012-210279972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11" y="2036121"/>
            <a:ext cx="1153178" cy="115317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9803F91-E2E2-4B22-B291-04658C095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33" y="1278663"/>
            <a:ext cx="1466724" cy="146672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9236F81-B718-3E94-CB5A-1BEE3531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33" y="5761728"/>
            <a:ext cx="1466724" cy="146672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F082ED3-709A-AD7F-E0C9-B93AFB196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244" y="5524620"/>
            <a:ext cx="1168558" cy="116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7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40000"/>
                <a:lumOff val="60000"/>
              </a:schemeClr>
            </a:gs>
            <a:gs pos="57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A320BFF2-8DB7-349D-56BD-8B5918556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3378326" cy="33783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096AC9-8ED0-1DA9-786E-225263610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76" y="1235264"/>
            <a:ext cx="3209799" cy="3209799"/>
          </a:xfrm>
          <a:prstGeom prst="rect">
            <a:avLst/>
          </a:prstGeom>
        </p:spPr>
      </p:pic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81FB8839-B2EB-0923-3184-D62E2AC71C02}"/>
              </a:ext>
            </a:extLst>
          </p:cNvPr>
          <p:cNvSpPr/>
          <p:nvPr/>
        </p:nvSpPr>
        <p:spPr>
          <a:xfrm>
            <a:off x="3200400" y="514476"/>
            <a:ext cx="7213600" cy="1466724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구상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D770CF52-15C1-8FE8-027B-A7F60A5EB734}"/>
              </a:ext>
            </a:extLst>
          </p:cNvPr>
          <p:cNvSpPr/>
          <p:nvPr/>
        </p:nvSpPr>
        <p:spPr>
          <a:xfrm>
            <a:off x="3200400" y="2101177"/>
            <a:ext cx="7213600" cy="44767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413588A-77B9-C885-FC91-47FC4F553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11" y="82086"/>
            <a:ext cx="1153178" cy="115317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245541A-ACA0-CE1B-5012-210279972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11" y="2036121"/>
            <a:ext cx="1153178" cy="115317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9803F91-E2E2-4B22-B291-04658C095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33" y="1278663"/>
            <a:ext cx="1466724" cy="146672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9236F81-B718-3E94-CB5A-1BEE3531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33" y="5761728"/>
            <a:ext cx="1466724" cy="146672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F082ED3-709A-AD7F-E0C9-B93AFB196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244" y="5524620"/>
            <a:ext cx="1168558" cy="1168558"/>
          </a:xfrm>
          <a:prstGeom prst="rect">
            <a:avLst/>
          </a:prstGeom>
        </p:spPr>
      </p:pic>
      <p:pic>
        <p:nvPicPr>
          <p:cNvPr id="11" name="그림 10" descr="사람, 벡터그래픽, 흐림이(가) 표시된 사진&#10;&#10;자동 생성된 설명">
            <a:extLst>
              <a:ext uri="{FF2B5EF4-FFF2-40B4-BE49-F238E27FC236}">
                <a16:creationId xmlns:a16="http://schemas.microsoft.com/office/drawing/2014/main" id="{7DB40E59-1DAC-A3FA-66DE-F72582B0A8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686" y="2269666"/>
            <a:ext cx="4139771" cy="413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7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40000"/>
                <a:lumOff val="60000"/>
              </a:schemeClr>
            </a:gs>
            <a:gs pos="57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A320BFF2-8DB7-349D-56BD-8B5918556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3378326" cy="33783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096AC9-8ED0-1DA9-786E-225263610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76" y="1235264"/>
            <a:ext cx="3209799" cy="3209799"/>
          </a:xfrm>
          <a:prstGeom prst="rect">
            <a:avLst/>
          </a:prstGeom>
        </p:spPr>
      </p:pic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81FB8839-B2EB-0923-3184-D62E2AC71C02}"/>
              </a:ext>
            </a:extLst>
          </p:cNvPr>
          <p:cNvSpPr/>
          <p:nvPr/>
        </p:nvSpPr>
        <p:spPr>
          <a:xfrm>
            <a:off x="3200400" y="514476"/>
            <a:ext cx="7213600" cy="1466724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구현순서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D770CF52-15C1-8FE8-027B-A7F60A5EB734}"/>
              </a:ext>
            </a:extLst>
          </p:cNvPr>
          <p:cNvSpPr/>
          <p:nvPr/>
        </p:nvSpPr>
        <p:spPr>
          <a:xfrm>
            <a:off x="3203313" y="2150174"/>
            <a:ext cx="7213600" cy="44767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도형 그리기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/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객체 배열을 이용해 목표물 만들기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이미지와 사운드 삽입하기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413588A-77B9-C885-FC91-47FC4F553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11" y="82086"/>
            <a:ext cx="1153178" cy="115317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245541A-ACA0-CE1B-5012-210279972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11" y="2036121"/>
            <a:ext cx="1153178" cy="115317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9803F91-E2E2-4B22-B291-04658C095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33" y="1278663"/>
            <a:ext cx="1466724" cy="146672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9236F81-B718-3E94-CB5A-1BEE3531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33" y="5761728"/>
            <a:ext cx="1466724" cy="146672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F082ED3-709A-AD7F-E0C9-B93AFB196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244" y="5524620"/>
            <a:ext cx="1168558" cy="116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4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40000"/>
                <a:lumOff val="60000"/>
              </a:schemeClr>
            </a:gs>
            <a:gs pos="57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81FB8839-B2EB-0923-3184-D62E2AC71C02}"/>
              </a:ext>
            </a:extLst>
          </p:cNvPr>
          <p:cNvSpPr/>
          <p:nvPr/>
        </p:nvSpPr>
        <p:spPr>
          <a:xfrm>
            <a:off x="368300" y="512371"/>
            <a:ext cx="7213600" cy="1466724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도형 그리기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D770CF52-15C1-8FE8-027B-A7F60A5EB734}"/>
              </a:ext>
            </a:extLst>
          </p:cNvPr>
          <p:cNvSpPr/>
          <p:nvPr/>
        </p:nvSpPr>
        <p:spPr>
          <a:xfrm>
            <a:off x="368300" y="2127000"/>
            <a:ext cx="7213600" cy="44767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rect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땅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그려보기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Line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마우스 포인터와 개구리의 혀를 표현하기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413588A-77B9-C885-FC91-47FC4F553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660"/>
            <a:ext cx="1153178" cy="115317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245541A-ACA0-CE1B-5012-210279972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6169"/>
            <a:ext cx="1153178" cy="115317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9803F91-E2E2-4B22-B291-04658C095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571" y="1200358"/>
            <a:ext cx="1466724" cy="146672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9236F81-B718-3E94-CB5A-1BEE3531E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76" y="5870388"/>
            <a:ext cx="1466724" cy="146672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F082ED3-709A-AD7F-E0C9-B93AFB196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244" y="5524620"/>
            <a:ext cx="1168558" cy="11685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6AA5BD-EADC-DB53-88F6-82620269D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6567" y="2127000"/>
            <a:ext cx="2757033" cy="27493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076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40000"/>
                <a:lumOff val="60000"/>
              </a:schemeClr>
            </a:gs>
            <a:gs pos="57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81FB8839-B2EB-0923-3184-D62E2AC71C02}"/>
              </a:ext>
            </a:extLst>
          </p:cNvPr>
          <p:cNvSpPr/>
          <p:nvPr/>
        </p:nvSpPr>
        <p:spPr>
          <a:xfrm>
            <a:off x="368300" y="512371"/>
            <a:ext cx="7213600" cy="1466724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객체 배열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D770CF52-15C1-8FE8-027B-A7F60A5EB734}"/>
              </a:ext>
            </a:extLst>
          </p:cNvPr>
          <p:cNvSpPr/>
          <p:nvPr/>
        </p:nvSpPr>
        <p:spPr>
          <a:xfrm>
            <a:off x="368300" y="2127000"/>
            <a:ext cx="7213600" cy="44767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2400" i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움직이는 공을 만드는 클래스를 생성해보기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공이 벽에 맞으면 진행 방향을 바꿔주는 기능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넣어보기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마우스로 공을 클릭하면 공을 제거하고 점수를 갱신하기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413588A-77B9-C885-FC91-47FC4F553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660"/>
            <a:ext cx="1153178" cy="115317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245541A-ACA0-CE1B-5012-210279972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6169"/>
            <a:ext cx="1153178" cy="115317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9803F91-E2E2-4B22-B291-04658C095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571" y="1200358"/>
            <a:ext cx="1466724" cy="146672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9236F81-B718-3E94-CB5A-1BEE3531E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76" y="5870388"/>
            <a:ext cx="1466724" cy="146672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F082ED3-709A-AD7F-E0C9-B93AFB196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244" y="5524620"/>
            <a:ext cx="1168558" cy="11685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D6FDA9-DCB4-B1F3-7159-F1E59E527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9319" y="1979094"/>
            <a:ext cx="2832079" cy="26818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1E9926-8A67-F609-6A66-2521F5990E66}"/>
              </a:ext>
            </a:extLst>
          </p:cNvPr>
          <p:cNvSpPr txBox="1"/>
          <p:nvPr/>
        </p:nvSpPr>
        <p:spPr>
          <a:xfrm>
            <a:off x="1070602" y="2667082"/>
            <a:ext cx="6193847" cy="24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32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40000"/>
                <a:lumOff val="60000"/>
              </a:schemeClr>
            </a:gs>
            <a:gs pos="57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762A424-D2C3-F5BD-B2A3-5E4A36C6389B}"/>
              </a:ext>
            </a:extLst>
          </p:cNvPr>
          <p:cNvSpPr/>
          <p:nvPr/>
        </p:nvSpPr>
        <p:spPr>
          <a:xfrm>
            <a:off x="7711941" y="2387720"/>
            <a:ext cx="3200400" cy="31369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7FA8470-00AA-F534-7343-65EECD430320}"/>
              </a:ext>
            </a:extLst>
          </p:cNvPr>
          <p:cNvSpPr/>
          <p:nvPr/>
        </p:nvSpPr>
        <p:spPr>
          <a:xfrm>
            <a:off x="4065003" y="2402587"/>
            <a:ext cx="3200400" cy="31369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8EAB04D-BDCA-48B9-A07E-C34F51D7C869}"/>
              </a:ext>
            </a:extLst>
          </p:cNvPr>
          <p:cNvSpPr/>
          <p:nvPr/>
        </p:nvSpPr>
        <p:spPr>
          <a:xfrm>
            <a:off x="350479" y="2402587"/>
            <a:ext cx="3200400" cy="31369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81FB8839-B2EB-0923-3184-D62E2AC71C02}"/>
              </a:ext>
            </a:extLst>
          </p:cNvPr>
          <p:cNvSpPr/>
          <p:nvPr/>
        </p:nvSpPr>
        <p:spPr>
          <a:xfrm>
            <a:off x="368300" y="512371"/>
            <a:ext cx="7213600" cy="1466724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이미지 삽입하기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413588A-77B9-C885-FC91-47FC4F553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660"/>
            <a:ext cx="1153178" cy="115317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9803F91-E2E2-4B22-B291-04658C095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98" y="1200358"/>
            <a:ext cx="1466724" cy="146672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F082ED3-709A-AD7F-E0C9-B93AFB196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244" y="5524620"/>
            <a:ext cx="1168558" cy="11685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1E9926-8A67-F609-6A66-2521F5990E66}"/>
              </a:ext>
            </a:extLst>
          </p:cNvPr>
          <p:cNvSpPr txBox="1"/>
          <p:nvPr/>
        </p:nvSpPr>
        <p:spPr>
          <a:xfrm>
            <a:off x="1070603" y="2667082"/>
            <a:ext cx="3018798" cy="24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67F026E-C097-AF9D-C6B5-CC8E495C9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79" y="2278806"/>
            <a:ext cx="3061986" cy="32097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D4E2EA7-85A2-3B6D-AA94-6606878FF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712" y="3159794"/>
            <a:ext cx="1886981" cy="18869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A555FEE-65CC-7305-20F8-F54B25DCC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115" y="2941258"/>
            <a:ext cx="2324051" cy="232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7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40000"/>
                <a:lumOff val="60000"/>
              </a:schemeClr>
            </a:gs>
            <a:gs pos="57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8EAB04D-BDCA-48B9-A07E-C34F51D7C869}"/>
              </a:ext>
            </a:extLst>
          </p:cNvPr>
          <p:cNvSpPr/>
          <p:nvPr/>
        </p:nvSpPr>
        <p:spPr>
          <a:xfrm>
            <a:off x="368300" y="2100468"/>
            <a:ext cx="7198762" cy="38349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81FB8839-B2EB-0923-3184-D62E2AC71C02}"/>
              </a:ext>
            </a:extLst>
          </p:cNvPr>
          <p:cNvSpPr/>
          <p:nvPr/>
        </p:nvSpPr>
        <p:spPr>
          <a:xfrm>
            <a:off x="368300" y="512371"/>
            <a:ext cx="7213600" cy="1466724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413588A-77B9-C885-FC91-47FC4F553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660"/>
            <a:ext cx="1153178" cy="115317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9803F91-E2E2-4B22-B291-04658C095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98" y="1200358"/>
            <a:ext cx="1466724" cy="146672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F082ED3-709A-AD7F-E0C9-B93AFB196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244" y="5524620"/>
            <a:ext cx="1168558" cy="1168558"/>
          </a:xfrm>
          <a:prstGeom prst="rect">
            <a:avLst/>
          </a:prstGeom>
        </p:spPr>
      </p:pic>
      <p:pic>
        <p:nvPicPr>
          <p:cNvPr id="5" name="그림 4">
            <a:hlinkClick r:id="rId5"/>
            <a:extLst>
              <a:ext uri="{FF2B5EF4-FFF2-40B4-BE49-F238E27FC236}">
                <a16:creationId xmlns:a16="http://schemas.microsoft.com/office/drawing/2014/main" id="{5F34DA3A-7B94-0BC7-2475-1114067919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7327" y="2183683"/>
            <a:ext cx="3656276" cy="367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3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40000"/>
                <a:lumOff val="60000"/>
              </a:schemeClr>
            </a:gs>
            <a:gs pos="57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531094B-991B-728F-DCC9-064171BA0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91" y="4673879"/>
            <a:ext cx="3128279" cy="31282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1BC268-2210-1DB0-B65A-BA20A78FD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033" y="2310605"/>
            <a:ext cx="2806980" cy="28069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F4130C-633B-8419-4FEC-9D10F2F84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430" y="0"/>
            <a:ext cx="2806980" cy="28069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A673E4-5523-DB5B-B3D6-18804EFD7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" y="2518686"/>
            <a:ext cx="2806980" cy="28069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2E79D9-BC9F-AAF1-0951-437C4E579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52" y="-261144"/>
            <a:ext cx="2806980" cy="280698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A5F38EA-8614-A721-AFA3-9CBC0B1B6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033" y="3633460"/>
            <a:ext cx="1153178" cy="11531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B9E45D1-F6F4-1627-6246-00292A86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152" y="1203511"/>
            <a:ext cx="1153178" cy="115317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797E7B3-C64E-D35F-702E-EED3917FA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11" y="4673880"/>
            <a:ext cx="1153178" cy="11531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CB4FADE-52B1-6241-DEFF-8971E5215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6" y="1942097"/>
            <a:ext cx="1153178" cy="115317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62C7131-764D-7B77-75D5-8CA42C219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2870808"/>
            <a:ext cx="1153178" cy="115317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11CF1C7-11CE-0792-F859-1AEC8F897D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244" y="5524620"/>
            <a:ext cx="1168558" cy="11685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51E9D7A-7514-618B-492C-A2DEC8F7012A}"/>
              </a:ext>
            </a:extLst>
          </p:cNvPr>
          <p:cNvSpPr txBox="1"/>
          <p:nvPr/>
        </p:nvSpPr>
        <p:spPr>
          <a:xfrm>
            <a:off x="4417348" y="2518686"/>
            <a:ext cx="3357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9418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66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HY헤드라인M</vt:lpstr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taewook</dc:creator>
  <cp:lastModifiedBy>kim taewook</cp:lastModifiedBy>
  <cp:revision>7</cp:revision>
  <dcterms:created xsi:type="dcterms:W3CDTF">2022-06-11T16:36:24Z</dcterms:created>
  <dcterms:modified xsi:type="dcterms:W3CDTF">2022-06-12T15:48:25Z</dcterms:modified>
</cp:coreProperties>
</file>