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5575" cy="10907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5" userDrawn="1">
          <p15:clr>
            <a:srgbClr val="A4A3A4"/>
          </p15:clr>
        </p15:guide>
        <p15:guide id="2" pos="24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736" y="54"/>
      </p:cViewPr>
      <p:guideLst>
        <p:guide orient="horz" pos="3435"/>
        <p:guide pos="2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785129"/>
            <a:ext cx="6609239" cy="3797500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5729075"/>
            <a:ext cx="5831681" cy="2633505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9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9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80735"/>
            <a:ext cx="1676608" cy="924378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80735"/>
            <a:ext cx="4932630" cy="924378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9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6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2719357"/>
            <a:ext cx="6706433" cy="4537305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7299586"/>
            <a:ext cx="6706433" cy="2386061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4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903673"/>
            <a:ext cx="3304619" cy="69208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903673"/>
            <a:ext cx="3304619" cy="69208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68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80737"/>
            <a:ext cx="6706433" cy="210832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673905"/>
            <a:ext cx="3289432" cy="1310440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3984345"/>
            <a:ext cx="3289432" cy="58603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673905"/>
            <a:ext cx="3305632" cy="1310440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3984345"/>
            <a:ext cx="3305632" cy="58603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5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60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0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727181"/>
            <a:ext cx="2507825" cy="2545133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570511"/>
            <a:ext cx="3936385" cy="7751546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272314"/>
            <a:ext cx="2507825" cy="6062366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5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727181"/>
            <a:ext cx="2507825" cy="2545133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570511"/>
            <a:ext cx="3936385" cy="7751546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272314"/>
            <a:ext cx="2507825" cy="6062366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2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580737"/>
            <a:ext cx="6706433" cy="2108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903673"/>
            <a:ext cx="6706433" cy="6920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10109836"/>
            <a:ext cx="1749504" cy="580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10109836"/>
            <a:ext cx="2624257" cy="580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10109836"/>
            <a:ext cx="1749504" cy="580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8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514" rtl="0" eaLnBrk="1" latinLnBrk="1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1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accent1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A9CFC22-2352-8139-0F3D-E20DC618AECC}"/>
              </a:ext>
            </a:extLst>
          </p:cNvPr>
          <p:cNvSpPr/>
          <p:nvPr/>
        </p:nvSpPr>
        <p:spPr>
          <a:xfrm>
            <a:off x="320804" y="4905255"/>
            <a:ext cx="2856703" cy="412955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AEC808-C08B-A118-1233-80C544C14783}"/>
              </a:ext>
            </a:extLst>
          </p:cNvPr>
          <p:cNvSpPr/>
          <p:nvPr/>
        </p:nvSpPr>
        <p:spPr>
          <a:xfrm>
            <a:off x="287461" y="3150454"/>
            <a:ext cx="7200654" cy="157893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6E060A-D230-8DE2-37B5-5053A472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47" y="8248313"/>
            <a:ext cx="3719184" cy="37191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8B4025-52D8-E0BF-6E4A-DF77395F8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033" y="1115025"/>
            <a:ext cx="1275293" cy="12752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ACF40F-0324-0C5D-499A-55A34BB5A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70" y="28951"/>
            <a:ext cx="1275293" cy="127529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C2859CE-6304-733C-58D5-D4339FDCC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78" y="1195001"/>
            <a:ext cx="1275293" cy="12752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95B24B0-1495-B7C8-819C-14452A5E7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31" y="132556"/>
            <a:ext cx="1734344" cy="17343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794CFDC-1AAE-7735-E641-BFEFF8E05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72" y="1054058"/>
            <a:ext cx="1734344" cy="17343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0DF3981-5575-BD74-F7DD-B2FB763C049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61" y="9276102"/>
            <a:ext cx="1663606" cy="16636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9CB654E-F95E-9196-D8E2-F4A8CC098737}"/>
              </a:ext>
            </a:extLst>
          </p:cNvPr>
          <p:cNvSpPr txBox="1"/>
          <p:nvPr/>
        </p:nvSpPr>
        <p:spPr>
          <a:xfrm rot="16200000">
            <a:off x="2434279" y="-1799439"/>
            <a:ext cx="1292662" cy="55402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Aharoni" panose="020B0604020202020204" pitchFamily="2" charset="-79"/>
              </a:rPr>
              <a:t>Happy Frog</a:t>
            </a:r>
            <a:endParaRPr lang="ko-KR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  <a:cs typeface="Aharoni" panose="020B0604020202020204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A6E31F-9C40-EAEE-22E9-523E882B55DF}"/>
              </a:ext>
            </a:extLst>
          </p:cNvPr>
          <p:cNvSpPr txBox="1"/>
          <p:nvPr/>
        </p:nvSpPr>
        <p:spPr>
          <a:xfrm>
            <a:off x="958448" y="1631611"/>
            <a:ext cx="5508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13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김태욱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*</a:t>
            </a:r>
          </a:p>
          <a:p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안동대학교 컴퓨터공학과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BB9DD00-4654-B085-2A04-3DB11278083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90000"/>
          </a:blip>
          <a:stretch>
            <a:fillRect/>
          </a:stretch>
        </p:blipFill>
        <p:spPr>
          <a:xfrm>
            <a:off x="3944024" y="4905255"/>
            <a:ext cx="3510747" cy="41209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82D1A59-962F-1711-451E-F5500EDB8EF4}"/>
              </a:ext>
            </a:extLst>
          </p:cNvPr>
          <p:cNvSpPr txBox="1"/>
          <p:nvPr/>
        </p:nvSpPr>
        <p:spPr>
          <a:xfrm>
            <a:off x="648890" y="3241513"/>
            <a:ext cx="61975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그래픽스에서 배운 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p5js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다양한 레퍼런스를 활용하여 만든 게임입니다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도형 생성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텍스트 출력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이미지 삽입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객체 배열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등 다양한 기능을 사용하여 한 학기 수업을 되돌아 볼 수 있습니다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38E048-C952-7FB4-540D-C4E3EE2DB0FD}"/>
              </a:ext>
            </a:extLst>
          </p:cNvPr>
          <p:cNvSpPr txBox="1"/>
          <p:nvPr/>
        </p:nvSpPr>
        <p:spPr>
          <a:xfrm>
            <a:off x="648890" y="5019754"/>
            <a:ext cx="25070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잠자리를 생성하는 객체 배열 클래스를 만들고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마우스를 이용해 잠자리를 클릭하면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개구리는 혀를 이용해 잠자리를 먹을 수 있습니다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누구나 쉽고 간편하게 플레이할 수 있습니다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배고픈 개구리에게 많은 먹이를 먹여주세요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ko-KR" altLang="en-US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CAADD7E-7E5B-7E28-25FD-4F908471D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10" y="-19177"/>
            <a:ext cx="1275293" cy="12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74</Words>
  <Application>Microsoft Office PowerPoint</Application>
  <PresentationFormat>사용자 지정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휴먼모음T</vt:lpstr>
      <vt:lpstr>Arial</vt:lpstr>
      <vt:lpstr>Calibri</vt:lpstr>
      <vt:lpstr>Calibri Light</vt:lpstr>
      <vt:lpstr>Cooper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taewook</dc:creator>
  <cp:lastModifiedBy>kim taewook</cp:lastModifiedBy>
  <cp:revision>2</cp:revision>
  <dcterms:created xsi:type="dcterms:W3CDTF">2022-06-10T17:49:24Z</dcterms:created>
  <dcterms:modified xsi:type="dcterms:W3CDTF">2022-06-11T05:18:44Z</dcterms:modified>
</cp:coreProperties>
</file>