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D84E2E"/>
            </a:solidFill>
          </c:spPr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336</c:v>
                </c:pt>
                <c:pt idx="1">
                  <c:v>196</c:v>
                </c:pt>
                <c:pt idx="2">
                  <c:v>161</c:v>
                </c:pt>
                <c:pt idx="3">
                  <c:v>55</c:v>
                </c:pt>
                <c:pt idx="4">
                  <c:v>35</c:v>
                </c:pt>
                <c:pt idx="5">
                  <c:v>31</c:v>
                </c:pt>
                <c:pt idx="6">
                  <c:v>31</c:v>
                </c:pt>
                <c:pt idx="7">
                  <c:v>27</c:v>
                </c:pt>
                <c:pt idx="8">
                  <c:v>20</c:v>
                </c:pt>
                <c:pt idx="9">
                  <c:v>16</c:v>
                </c:pt>
              </c:numCache>
            </c:numRef>
          </c:val>
        </c:ser>
        <c:dLbls>
          <c:txPr>
            <a:bodyPr/>
            <a:lstStyle/>
            <a:p>
              <a:pPr>
                <a:defRPr sz="11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83"/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numFmt formatCode="none" sourceLinked="0"/>
        <c:majorTickMark val="none"/>
        <c:minorTickMark val="none"/>
        <c:tickLblPos val="high"/>
        <c:txPr>
          <a:bodyPr/>
          <a:lstStyle/>
          <a:p>
            <a:pPr>
              <a:defRPr sz="1000">
                <a:solidFill>
                  <a:srgbClr val="000000"/>
                </a:solidFill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837176" y="1755648"/>
          <a:ext cx="3419856" cy="395935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