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lsx" ContentType="application/vnd.openxmlformats-officedocument.spreadsheetml.sheet"/>
  <Default Extension="xml" ContentType="application/xml"/>
  <Override PartName="/docProps/app.xml" ContentType="application/vnd.openxmlformats-officedocument.extended-properties+xml"/>
  <Override PartName="/docProps/core.xml" ContentType="application/vnd.openxmlformats-package.core-properties+xml"/>
  <Override PartName="/ppt/charts/chart1.xml" ContentType="application/vnd.openxmlformats-officedocument.drawingml.chart+xml"/>
  <Override PartName="/ppt/charts/chart10.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charts/chart8.xml" ContentType="application/vnd.openxmlformats-officedocument.drawingml.chart+xml"/>
  <Override PartName="/ppt/charts/chart9.xml" ContentType="application/vnd.openxmlformats-officedocument.drawingml.chart+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Lst>
  <p:sldSz cx="10972800" cy="82296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Sheet1.xlsx"/></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Excel_Sheet10.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Sheet2.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Sheet3.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Sheet4.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Sheet5.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Sheet6.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Sheet7.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Sheet8.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Sheet9.xlsx"/></Relationships>
</file>

<file path=ppt/charts/chart1.xml><?xml version="1.0" encoding="utf-8"?>
<c:chartSpace xmlns:c="http://schemas.openxmlformats.org/drawingml/2006/chart" xmlns:a="http://schemas.openxmlformats.org/drawingml/2006/main" xmlns:r="http://schemas.openxmlformats.org/officeDocument/2006/relationships">
  <c:date1904 val="0"/>
  <c:roundedCorners val="0"/>
  <c:chart>
    <c:autoTitleDeleted val="0"/>
    <c:plotArea>
      <c:layout/>
      <c:areaChart>
        <c:grouping val="standard"/>
        <c:varyColors val="0"/>
        <c:ser>
          <c:idx val="0"/>
          <c:order val="0"/>
          <c:tx>
            <c:strRef>
              <c:f>Sheet1!$B$1</c:f>
              <c:strCache>
                <c:ptCount val="1"/>
                <c:pt idx="0">
                  <c:v>25 Jan 00:00</c:v>
                </c:pt>
              </c:strCache>
            </c:strRef>
          </c:tx>
          <c:cat>
            <c:strRef>
              <c:f>Sheet1!$A$2:$A$6</c:f>
              <c:strCache>
                <c:ptCount val="5"/>
                <c:pt idx="0">
                  <c:v>Twitter</c:v>
                </c:pt>
                <c:pt idx="1">
                  <c:v>Youtube</c:v>
                </c:pt>
                <c:pt idx="2">
                  <c:v>Instagram</c:v>
                </c:pt>
                <c:pt idx="3">
                  <c:v>Facebook</c:v>
                </c:pt>
                <c:pt idx="4">
                  <c:v>Tiktok</c:v>
                </c:pt>
              </c:strCache>
            </c:strRef>
          </c:cat>
          <c:val>
            <c:numRef>
              <c:f>Sheet1!$B$2:$B$6</c:f>
              <c:numCache>
                <c:formatCode>General</c:formatCode>
                <c:ptCount val="5"/>
                <c:pt idx="0">
                  <c:v>451</c:v>
                </c:pt>
                <c:pt idx="1">
                  <c:v>54</c:v>
                </c:pt>
                <c:pt idx="2">
                  <c:v>32</c:v>
                </c:pt>
                <c:pt idx="3">
                  <c:v>18</c:v>
                </c:pt>
                <c:pt idx="4">
                  <c:v>3</c:v>
                </c:pt>
              </c:numCache>
            </c:numRef>
          </c:val>
        </c:ser>
        <c:ser>
          <c:idx val="1"/>
          <c:order val="1"/>
          <c:tx>
            <c:strRef>
              <c:f>Sheet1!$C$1</c:f>
              <c:strCache>
                <c:ptCount val="1"/>
                <c:pt idx="0">
                  <c:v>25 Jan 01:00</c:v>
                </c:pt>
              </c:strCache>
            </c:strRef>
          </c:tx>
          <c:cat>
            <c:strRef>
              <c:f>Sheet1!$A$2:$A$6</c:f>
              <c:strCache>
                <c:ptCount val="5"/>
                <c:pt idx="0">
                  <c:v>Twitter</c:v>
                </c:pt>
                <c:pt idx="1">
                  <c:v>Youtube</c:v>
                </c:pt>
                <c:pt idx="2">
                  <c:v>Instagram</c:v>
                </c:pt>
                <c:pt idx="3">
                  <c:v>Facebook</c:v>
                </c:pt>
                <c:pt idx="4">
                  <c:v>Tiktok</c:v>
                </c:pt>
              </c:strCache>
            </c:strRef>
          </c:cat>
          <c:val>
            <c:numRef>
              <c:f>Sheet1!$C$2:$C$6</c:f>
              <c:numCache>
                <c:formatCode>General</c:formatCode>
                <c:ptCount val="5"/>
                <c:pt idx="0">
                  <c:v>354</c:v>
                </c:pt>
                <c:pt idx="1">
                  <c:v>28</c:v>
                </c:pt>
                <c:pt idx="2">
                  <c:v>58</c:v>
                </c:pt>
                <c:pt idx="3">
                  <c:v>13</c:v>
                </c:pt>
                <c:pt idx="4">
                  <c:v>0</c:v>
                </c:pt>
              </c:numCache>
            </c:numRef>
          </c:val>
        </c:ser>
        <c:dLbls>
          <c:showLegendKey val="0"/>
          <c:showVal val="0"/>
          <c:showCatName val="0"/>
          <c:showSerName val="0"/>
          <c:showPercent val="0"/>
          <c:showBubbleSize val="0"/>
        </c:dLbls>
        <c:axId val="-2101159928"/>
        <c:axId val="-2100718248"/>
      </c:areaChart>
      <c:catAx>
        <c:axId val="-2101159928"/>
        <c:scaling>
          <c:orientation val="minMax"/>
        </c:scaling>
        <c:delete val="0"/>
        <c:axPos val="b"/>
        <c:numFmt formatCode="General" sourceLinked="1"/>
        <c:majorTickMark val="out"/>
        <c:minorTickMark val="none"/>
        <c:tickLblPos val="nextTo"/>
        <c:crossAx val="-2100718248"/>
        <c:crosses val="autoZero"/>
        <c:auto val="1"/>
        <c:lblAlgn val="ctr"/>
        <c:lblOffset val="100"/>
        <c:noMultiLvlLbl val="0"/>
      </c:catAx>
      <c:valAx>
        <c:axId val="-2100718248"/>
        <c:scaling>
          <c:orientation val="minMax"/>
        </c:scaling>
        <c:delete val="0"/>
        <c:axPos val="l"/>
        <c:majorGridlines/>
        <c:numFmt formatCode="General" sourceLinked="1"/>
        <c:majorTickMark val="out"/>
        <c:minorTickMark val="none"/>
        <c:tickLblPos val="nextTo"/>
        <c:crossAx val="-2101159928"/>
        <c:crosses val="autoZero"/>
        <c:crossBetween val="midCat"/>
      </c:valAx>
    </c:plotArea>
    <c:legend>
      <c:legendPos val="r"/>
      <c:layout/>
      <c:overlay val="0"/>
    </c:legend>
    <c:plotVisOnly val="1"/>
    <c:dispBlanksAs val="zero"/>
    <c:showDLblsOverMax val="0"/>
  </c:chart>
  <c:txPr>
    <a:bodyPr/>
    <a:lstStyle/>
    <a:p>
      <a:pPr>
        <a:defRPr sz="1800"/>
      </a:pPr>
      <a:endParaRPr/>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c:date1904 val="0"/>
  <c:roundedCorners val="0"/>
  <c:chart>
    <c:autoTitleDeleted val="0"/>
    <c:plotArea>
      <c:layout/>
      <c:areaChart>
        <c:grouping val="standard"/>
        <c:varyColors val="0"/>
        <c:ser>
          <c:idx val="0"/>
          <c:order val="0"/>
          <c:tx>
            <c:strRef>
              <c:f>Sheet1!$B$1</c:f>
              <c:strCache>
                <c:ptCount val="1"/>
                <c:pt idx="0">
                  <c:v>25 Jan 00:00</c:v>
                </c:pt>
              </c:strCache>
            </c:strRef>
          </c:tx>
          <c:cat>
            <c:strRef>
              <c:f>Sheet1!$A$2:$A$6</c:f>
              <c:strCache>
                <c:ptCount val="5"/>
                <c:pt idx="0">
                  <c:v>Twitter</c:v>
                </c:pt>
                <c:pt idx="1">
                  <c:v>Youtube</c:v>
                </c:pt>
                <c:pt idx="2">
                  <c:v>Instagram</c:v>
                </c:pt>
                <c:pt idx="3">
                  <c:v>Facebook</c:v>
                </c:pt>
                <c:pt idx="4">
                  <c:v>Tiktok</c:v>
                </c:pt>
              </c:strCache>
            </c:strRef>
          </c:cat>
          <c:val>
            <c:numRef>
              <c:f>Sheet1!$B$2:$B$6</c:f>
              <c:numCache>
                <c:formatCode>General</c:formatCode>
                <c:ptCount val="5"/>
                <c:pt idx="0">
                  <c:v>451</c:v>
                </c:pt>
                <c:pt idx="1">
                  <c:v>54</c:v>
                </c:pt>
                <c:pt idx="2">
                  <c:v>32</c:v>
                </c:pt>
                <c:pt idx="3">
                  <c:v>18</c:v>
                </c:pt>
                <c:pt idx="4">
                  <c:v>3</c:v>
                </c:pt>
              </c:numCache>
            </c:numRef>
          </c:val>
        </c:ser>
        <c:ser>
          <c:idx val="1"/>
          <c:order val="1"/>
          <c:tx>
            <c:strRef>
              <c:f>Sheet1!$C$1</c:f>
              <c:strCache>
                <c:ptCount val="1"/>
                <c:pt idx="0">
                  <c:v>25 Jan 01:00</c:v>
                </c:pt>
              </c:strCache>
            </c:strRef>
          </c:tx>
          <c:cat>
            <c:strRef>
              <c:f>Sheet1!$A$2:$A$6</c:f>
              <c:strCache>
                <c:ptCount val="5"/>
                <c:pt idx="0">
                  <c:v>Twitter</c:v>
                </c:pt>
                <c:pt idx="1">
                  <c:v>Youtube</c:v>
                </c:pt>
                <c:pt idx="2">
                  <c:v>Instagram</c:v>
                </c:pt>
                <c:pt idx="3">
                  <c:v>Facebook</c:v>
                </c:pt>
                <c:pt idx="4">
                  <c:v>Tiktok</c:v>
                </c:pt>
              </c:strCache>
            </c:strRef>
          </c:cat>
          <c:val>
            <c:numRef>
              <c:f>Sheet1!$C$2:$C$6</c:f>
              <c:numCache>
                <c:formatCode>General</c:formatCode>
                <c:ptCount val="5"/>
                <c:pt idx="0">
                  <c:v>354</c:v>
                </c:pt>
                <c:pt idx="1">
                  <c:v>28</c:v>
                </c:pt>
                <c:pt idx="2">
                  <c:v>58</c:v>
                </c:pt>
                <c:pt idx="3">
                  <c:v>13</c:v>
                </c:pt>
                <c:pt idx="4">
                  <c:v>0</c:v>
                </c:pt>
              </c:numCache>
            </c:numRef>
          </c:val>
        </c:ser>
        <c:dLbls>
          <c:showLegendKey val="0"/>
          <c:showVal val="0"/>
          <c:showCatName val="0"/>
          <c:showSerName val="0"/>
          <c:showPercent val="0"/>
          <c:showBubbleSize val="0"/>
        </c:dLbls>
        <c:axId val="-2101159928"/>
        <c:axId val="-2100718248"/>
      </c:areaChart>
      <c:catAx>
        <c:axId val="-2101159928"/>
        <c:scaling>
          <c:orientation val="minMax"/>
        </c:scaling>
        <c:delete val="0"/>
        <c:axPos val="b"/>
        <c:numFmt formatCode="General" sourceLinked="1"/>
        <c:majorTickMark val="out"/>
        <c:minorTickMark val="none"/>
        <c:tickLblPos val="nextTo"/>
        <c:crossAx val="-2100718248"/>
        <c:crosses val="autoZero"/>
        <c:auto val="1"/>
        <c:lblAlgn val="ctr"/>
        <c:lblOffset val="100"/>
        <c:noMultiLvlLbl val="0"/>
      </c:catAx>
      <c:valAx>
        <c:axId val="-2100718248"/>
        <c:scaling>
          <c:orientation val="minMax"/>
        </c:scaling>
        <c:delete val="0"/>
        <c:axPos val="l"/>
        <c:majorGridlines/>
        <c:numFmt formatCode="General" sourceLinked="1"/>
        <c:majorTickMark val="out"/>
        <c:minorTickMark val="none"/>
        <c:tickLblPos val="nextTo"/>
        <c:crossAx val="-2101159928"/>
        <c:crosses val="autoZero"/>
        <c:crossBetween val="midCat"/>
      </c:valAx>
    </c:plotArea>
    <c:legend>
      <c:legendPos val="r"/>
      <c:layout/>
      <c:overlay val="0"/>
    </c:legend>
    <c:plotVisOnly val="1"/>
    <c:dispBlanksAs val="zero"/>
    <c:showDLblsOverMax val="0"/>
  </c:chart>
  <c:txPr>
    <a:bodyPr/>
    <a:lstStyle/>
    <a:p>
      <a:pPr>
        <a:defRPr sz="1800"/>
      </a:pPr>
      <a:endParaRPr/>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chart>
    <c:autoTitleDeleted val="0"/>
    <c:plotArea>
      <c:pieChart>
        <c:varyColors val="1"/>
        <c:ser>
          <c:idx val="0"/>
          <c:order val="0"/>
          <c:tx>
            <c:strRef>
              <c:f>Sheet1!$B$1</c:f>
              <c:strCache>
                <c:ptCount val="1"/>
                <c:pt idx="0">
                  <c:v>25 Jan 00:00</c:v>
                </c:pt>
              </c:strCache>
            </c:strRef>
          </c:tx>
          <c:cat>
            <c:strRef>
              <c:f>Sheet1!$A$2:$A$6</c:f>
              <c:strCache>
                <c:ptCount val="5"/>
                <c:pt idx="0">
                  <c:v>Twitter</c:v>
                </c:pt>
                <c:pt idx="1">
                  <c:v>Youtube</c:v>
                </c:pt>
                <c:pt idx="2">
                  <c:v>Instagram</c:v>
                </c:pt>
                <c:pt idx="3">
                  <c:v>Facebook</c:v>
                </c:pt>
                <c:pt idx="4">
                  <c:v>Tiktok</c:v>
                </c:pt>
              </c:strCache>
            </c:strRef>
          </c:cat>
          <c:val>
            <c:numRef>
              <c:f>Sheet1!$B$2:$B$6</c:f>
              <c:numCache>
                <c:formatCode>General</c:formatCode>
                <c:ptCount val="5"/>
                <c:pt idx="0">
                  <c:v>451</c:v>
                </c:pt>
                <c:pt idx="1">
                  <c:v>54</c:v>
                </c:pt>
                <c:pt idx="2">
                  <c:v>32</c:v>
                </c:pt>
                <c:pt idx="3">
                  <c:v>18</c:v>
                </c:pt>
                <c:pt idx="4">
                  <c:v>3</c:v>
                </c:pt>
              </c:numCache>
            </c:numRef>
          </c:val>
        </c:ser>
      </c:pieChart>
    </c:plotArea>
    <c:dispBlanksAs val="gap"/>
  </c:chart>
  <c:txPr>
    <a:bodyPr/>
    <a:lstStyle/>
    <a:p>
      <a:pPr>
        <a:defRPr sz="1800"/>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chart>
    <c:autoTitleDeleted val="0"/>
    <c:plotArea>
      <c:pieChart>
        <c:varyColors val="1"/>
        <c:ser>
          <c:idx val="0"/>
          <c:order val="0"/>
          <c:tx>
            <c:strRef>
              <c:f>Sheet1!$B$1</c:f>
              <c:strCache>
                <c:ptCount val="1"/>
                <c:pt idx="0">
                  <c:v>25 Jan 00:00</c:v>
                </c:pt>
              </c:strCache>
            </c:strRef>
          </c:tx>
          <c:cat>
            <c:strRef>
              <c:f>Sheet1!$A$2:$A$6</c:f>
              <c:strCache>
                <c:ptCount val="5"/>
                <c:pt idx="0">
                  <c:v>Twitter</c:v>
                </c:pt>
                <c:pt idx="1">
                  <c:v>Youtube</c:v>
                </c:pt>
                <c:pt idx="2">
                  <c:v>Instagram</c:v>
                </c:pt>
                <c:pt idx="3">
                  <c:v>Facebook</c:v>
                </c:pt>
                <c:pt idx="4">
                  <c:v>Tiktok</c:v>
                </c:pt>
              </c:strCache>
            </c:strRef>
          </c:cat>
          <c:val>
            <c:numRef>
              <c:f>Sheet1!$B$2:$B$6</c:f>
              <c:numCache>
                <c:formatCode>General</c:formatCode>
                <c:ptCount val="5"/>
                <c:pt idx="0">
                  <c:v>451</c:v>
                </c:pt>
                <c:pt idx="1">
                  <c:v>54</c:v>
                </c:pt>
                <c:pt idx="2">
                  <c:v>32</c:v>
                </c:pt>
                <c:pt idx="3">
                  <c:v>18</c:v>
                </c:pt>
                <c:pt idx="4">
                  <c:v>3</c:v>
                </c:pt>
              </c:numCache>
            </c:numRef>
          </c:val>
        </c:ser>
      </c:pieChart>
    </c:plotArea>
    <c:dispBlanksAs val="gap"/>
  </c:chart>
  <c:txPr>
    <a:bodyPr/>
    <a:lstStyle/>
    <a:p>
      <a:pPr>
        <a:defRPr sz="1800"/>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chart>
    <c:autoTitleDeleted val="0"/>
    <c:plotArea>
      <c:pieChart>
        <c:varyColors val="1"/>
        <c:ser>
          <c:idx val="0"/>
          <c:order val="0"/>
          <c:tx>
            <c:strRef>
              <c:f>Sheet1!$B$1</c:f>
              <c:strCache>
                <c:ptCount val="1"/>
                <c:pt idx="0">
                  <c:v>25 Jan 00:00</c:v>
                </c:pt>
              </c:strCache>
            </c:strRef>
          </c:tx>
          <c:cat>
            <c:strRef>
              <c:f>Sheet1!$A$2:$A$6</c:f>
              <c:strCache>
                <c:ptCount val="5"/>
                <c:pt idx="0">
                  <c:v>Twitter</c:v>
                </c:pt>
                <c:pt idx="1">
                  <c:v>Youtube</c:v>
                </c:pt>
                <c:pt idx="2">
                  <c:v>Instagram</c:v>
                </c:pt>
                <c:pt idx="3">
                  <c:v>Facebook</c:v>
                </c:pt>
                <c:pt idx="4">
                  <c:v>Tiktok</c:v>
                </c:pt>
              </c:strCache>
            </c:strRef>
          </c:cat>
          <c:val>
            <c:numRef>
              <c:f>Sheet1!$B$2:$B$6</c:f>
              <c:numCache>
                <c:formatCode>General</c:formatCode>
                <c:ptCount val="5"/>
                <c:pt idx="0">
                  <c:v>451</c:v>
                </c:pt>
                <c:pt idx="1">
                  <c:v>54</c:v>
                </c:pt>
                <c:pt idx="2">
                  <c:v>32</c:v>
                </c:pt>
                <c:pt idx="3">
                  <c:v>18</c:v>
                </c:pt>
                <c:pt idx="4">
                  <c:v>3</c:v>
                </c:pt>
              </c:numCache>
            </c:numRef>
          </c:val>
        </c:ser>
      </c:pieChart>
    </c:plotArea>
    <c:dispBlanksAs val="gap"/>
  </c:chart>
  <c:txPr>
    <a:bodyPr/>
    <a:lstStyle/>
    <a:p>
      <a:pPr>
        <a:defRPr sz="1800"/>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chart>
    <c:autoTitleDeleted val="0"/>
    <c:plotArea>
      <c:pieChart>
        <c:varyColors val="1"/>
        <c:ser>
          <c:idx val="0"/>
          <c:order val="0"/>
          <c:tx>
            <c:strRef>
              <c:f>Sheet1!$B$1</c:f>
              <c:strCache>
                <c:ptCount val="1"/>
                <c:pt idx="0">
                  <c:v>25 Jan 00:00</c:v>
                </c:pt>
              </c:strCache>
            </c:strRef>
          </c:tx>
          <c:cat>
            <c:strRef>
              <c:f>Sheet1!$A$2:$A$6</c:f>
              <c:strCache>
                <c:ptCount val="5"/>
                <c:pt idx="0">
                  <c:v>Twitter</c:v>
                </c:pt>
                <c:pt idx="1">
                  <c:v>Youtube</c:v>
                </c:pt>
                <c:pt idx="2">
                  <c:v>Instagram</c:v>
                </c:pt>
                <c:pt idx="3">
                  <c:v>Facebook</c:v>
                </c:pt>
                <c:pt idx="4">
                  <c:v>Tiktok</c:v>
                </c:pt>
              </c:strCache>
            </c:strRef>
          </c:cat>
          <c:val>
            <c:numRef>
              <c:f>Sheet1!$B$2:$B$6</c:f>
              <c:numCache>
                <c:formatCode>General</c:formatCode>
                <c:ptCount val="5"/>
                <c:pt idx="0">
                  <c:v>451</c:v>
                </c:pt>
                <c:pt idx="1">
                  <c:v>54</c:v>
                </c:pt>
                <c:pt idx="2">
                  <c:v>32</c:v>
                </c:pt>
                <c:pt idx="3">
                  <c:v>18</c:v>
                </c:pt>
                <c:pt idx="4">
                  <c:v>3</c:v>
                </c:pt>
              </c:numCache>
            </c:numRef>
          </c:val>
        </c:ser>
      </c:pieChart>
    </c:plotArea>
    <c:dispBlanksAs val="gap"/>
  </c:chart>
  <c:txPr>
    <a:bodyPr/>
    <a:lstStyle/>
    <a:p>
      <a:pPr>
        <a:defRPr sz="1800"/>
      </a:pPr>
      <a:endParaRPr lang="en-US"/>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roundedCorners val="0"/>
  <c:chart>
    <c:autoTitleDeleted val="0"/>
    <c:plotArea>
      <c:layout/>
      <c:areaChart>
        <c:grouping val="standard"/>
        <c:varyColors val="0"/>
        <c:ser>
          <c:idx val="0"/>
          <c:order val="0"/>
          <c:tx>
            <c:strRef>
              <c:f>Sheet1!$B$1</c:f>
              <c:strCache>
                <c:ptCount val="1"/>
                <c:pt idx="0">
                  <c:v>25 Jan 00:00</c:v>
                </c:pt>
              </c:strCache>
            </c:strRef>
          </c:tx>
          <c:cat>
            <c:strRef>
              <c:f>Sheet1!$A$2:$A$6</c:f>
              <c:strCache>
                <c:ptCount val="5"/>
                <c:pt idx="0">
                  <c:v>Twitter</c:v>
                </c:pt>
                <c:pt idx="1">
                  <c:v>Youtube</c:v>
                </c:pt>
                <c:pt idx="2">
                  <c:v>Instagram</c:v>
                </c:pt>
                <c:pt idx="3">
                  <c:v>Facebook</c:v>
                </c:pt>
                <c:pt idx="4">
                  <c:v>Tiktok</c:v>
                </c:pt>
              </c:strCache>
            </c:strRef>
          </c:cat>
          <c:val>
            <c:numRef>
              <c:f>Sheet1!$B$2:$B$6</c:f>
              <c:numCache>
                <c:formatCode>General</c:formatCode>
                <c:ptCount val="5"/>
                <c:pt idx="0">
                  <c:v>451</c:v>
                </c:pt>
                <c:pt idx="1">
                  <c:v>54</c:v>
                </c:pt>
                <c:pt idx="2">
                  <c:v>32</c:v>
                </c:pt>
                <c:pt idx="3">
                  <c:v>18</c:v>
                </c:pt>
                <c:pt idx="4">
                  <c:v>3</c:v>
                </c:pt>
              </c:numCache>
            </c:numRef>
          </c:val>
        </c:ser>
        <c:ser>
          <c:idx val="1"/>
          <c:order val="1"/>
          <c:tx>
            <c:strRef>
              <c:f>Sheet1!$C$1</c:f>
              <c:strCache>
                <c:ptCount val="1"/>
                <c:pt idx="0">
                  <c:v>25 Jan 01:00</c:v>
                </c:pt>
              </c:strCache>
            </c:strRef>
          </c:tx>
          <c:cat>
            <c:strRef>
              <c:f>Sheet1!$A$2:$A$6</c:f>
              <c:strCache>
                <c:ptCount val="5"/>
                <c:pt idx="0">
                  <c:v>Twitter</c:v>
                </c:pt>
                <c:pt idx="1">
                  <c:v>Youtube</c:v>
                </c:pt>
                <c:pt idx="2">
                  <c:v>Instagram</c:v>
                </c:pt>
                <c:pt idx="3">
                  <c:v>Facebook</c:v>
                </c:pt>
                <c:pt idx="4">
                  <c:v>Tiktok</c:v>
                </c:pt>
              </c:strCache>
            </c:strRef>
          </c:cat>
          <c:val>
            <c:numRef>
              <c:f>Sheet1!$C$2:$C$6</c:f>
              <c:numCache>
                <c:formatCode>General</c:formatCode>
                <c:ptCount val="5"/>
                <c:pt idx="0">
                  <c:v>354</c:v>
                </c:pt>
                <c:pt idx="1">
                  <c:v>28</c:v>
                </c:pt>
                <c:pt idx="2">
                  <c:v>58</c:v>
                </c:pt>
                <c:pt idx="3">
                  <c:v>13</c:v>
                </c:pt>
                <c:pt idx="4">
                  <c:v>0</c:v>
                </c:pt>
              </c:numCache>
            </c:numRef>
          </c:val>
        </c:ser>
        <c:dLbls>
          <c:showLegendKey val="0"/>
          <c:showVal val="0"/>
          <c:showCatName val="0"/>
          <c:showSerName val="0"/>
          <c:showPercent val="0"/>
          <c:showBubbleSize val="0"/>
        </c:dLbls>
        <c:axId val="-2101159928"/>
        <c:axId val="-2100718248"/>
      </c:areaChart>
      <c:catAx>
        <c:axId val="-2101159928"/>
        <c:scaling>
          <c:orientation val="minMax"/>
        </c:scaling>
        <c:delete val="0"/>
        <c:axPos val="b"/>
        <c:numFmt formatCode="General" sourceLinked="1"/>
        <c:majorTickMark val="out"/>
        <c:minorTickMark val="none"/>
        <c:tickLblPos val="nextTo"/>
        <c:crossAx val="-2100718248"/>
        <c:crosses val="autoZero"/>
        <c:auto val="1"/>
        <c:lblAlgn val="ctr"/>
        <c:lblOffset val="100"/>
        <c:noMultiLvlLbl val="0"/>
      </c:catAx>
      <c:valAx>
        <c:axId val="-2100718248"/>
        <c:scaling>
          <c:orientation val="minMax"/>
        </c:scaling>
        <c:delete val="0"/>
        <c:axPos val="l"/>
        <c:majorGridlines/>
        <c:numFmt formatCode="General" sourceLinked="1"/>
        <c:majorTickMark val="out"/>
        <c:minorTickMark val="none"/>
        <c:tickLblPos val="nextTo"/>
        <c:crossAx val="-2101159928"/>
        <c:crosses val="autoZero"/>
        <c:crossBetween val="midCat"/>
      </c:valAx>
    </c:plotArea>
    <c:legend>
      <c:legendPos val="r"/>
      <c:layout/>
      <c:overlay val="0"/>
    </c:legend>
    <c:plotVisOnly val="1"/>
    <c:dispBlanksAs val="zero"/>
    <c:showDLblsOverMax val="0"/>
  </c:chart>
  <c:txPr>
    <a:bodyPr/>
    <a:lstStyle/>
    <a:p>
      <a:pPr>
        <a:defRPr sz="1800"/>
      </a:pPr>
      <a:endParaRPr/>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roundedCorners val="0"/>
  <c:chart>
    <c:autoTitleDeleted val="0"/>
    <c:plotArea>
      <c:layout/>
      <c:areaChart>
        <c:grouping val="standard"/>
        <c:varyColors val="0"/>
        <c:ser>
          <c:idx val="0"/>
          <c:order val="0"/>
          <c:tx>
            <c:strRef>
              <c:f>Sheet1!$B$1</c:f>
              <c:strCache>
                <c:ptCount val="1"/>
                <c:pt idx="0">
                  <c:v>25 Jan 00:00</c:v>
                </c:pt>
              </c:strCache>
            </c:strRef>
          </c:tx>
          <c:cat>
            <c:strRef>
              <c:f>Sheet1!$A$2:$A$6</c:f>
              <c:strCache>
                <c:ptCount val="5"/>
                <c:pt idx="0">
                  <c:v>Twitter</c:v>
                </c:pt>
                <c:pt idx="1">
                  <c:v>Youtube</c:v>
                </c:pt>
                <c:pt idx="2">
                  <c:v>Instagram</c:v>
                </c:pt>
                <c:pt idx="3">
                  <c:v>Facebook</c:v>
                </c:pt>
                <c:pt idx="4">
                  <c:v>Tiktok</c:v>
                </c:pt>
              </c:strCache>
            </c:strRef>
          </c:cat>
          <c:val>
            <c:numRef>
              <c:f>Sheet1!$B$2:$B$6</c:f>
              <c:numCache>
                <c:formatCode>General</c:formatCode>
                <c:ptCount val="5"/>
                <c:pt idx="0">
                  <c:v>451</c:v>
                </c:pt>
                <c:pt idx="1">
                  <c:v>54</c:v>
                </c:pt>
                <c:pt idx="2">
                  <c:v>32</c:v>
                </c:pt>
                <c:pt idx="3">
                  <c:v>18</c:v>
                </c:pt>
                <c:pt idx="4">
                  <c:v>3</c:v>
                </c:pt>
              </c:numCache>
            </c:numRef>
          </c:val>
        </c:ser>
        <c:ser>
          <c:idx val="1"/>
          <c:order val="1"/>
          <c:tx>
            <c:strRef>
              <c:f>Sheet1!$C$1</c:f>
              <c:strCache>
                <c:ptCount val="1"/>
                <c:pt idx="0">
                  <c:v>25 Jan 01:00</c:v>
                </c:pt>
              </c:strCache>
            </c:strRef>
          </c:tx>
          <c:cat>
            <c:strRef>
              <c:f>Sheet1!$A$2:$A$6</c:f>
              <c:strCache>
                <c:ptCount val="5"/>
                <c:pt idx="0">
                  <c:v>Twitter</c:v>
                </c:pt>
                <c:pt idx="1">
                  <c:v>Youtube</c:v>
                </c:pt>
                <c:pt idx="2">
                  <c:v>Instagram</c:v>
                </c:pt>
                <c:pt idx="3">
                  <c:v>Facebook</c:v>
                </c:pt>
                <c:pt idx="4">
                  <c:v>Tiktok</c:v>
                </c:pt>
              </c:strCache>
            </c:strRef>
          </c:cat>
          <c:val>
            <c:numRef>
              <c:f>Sheet1!$C$2:$C$6</c:f>
              <c:numCache>
                <c:formatCode>General</c:formatCode>
                <c:ptCount val="5"/>
                <c:pt idx="0">
                  <c:v>354</c:v>
                </c:pt>
                <c:pt idx="1">
                  <c:v>28</c:v>
                </c:pt>
                <c:pt idx="2">
                  <c:v>58</c:v>
                </c:pt>
                <c:pt idx="3">
                  <c:v>13</c:v>
                </c:pt>
                <c:pt idx="4">
                  <c:v>0</c:v>
                </c:pt>
              </c:numCache>
            </c:numRef>
          </c:val>
        </c:ser>
        <c:dLbls>
          <c:showLegendKey val="0"/>
          <c:showVal val="0"/>
          <c:showCatName val="0"/>
          <c:showSerName val="0"/>
          <c:showPercent val="0"/>
          <c:showBubbleSize val="0"/>
        </c:dLbls>
        <c:axId val="-2101159928"/>
        <c:axId val="-2100718248"/>
      </c:areaChart>
      <c:catAx>
        <c:axId val="-2101159928"/>
        <c:scaling>
          <c:orientation val="minMax"/>
        </c:scaling>
        <c:delete val="0"/>
        <c:axPos val="b"/>
        <c:numFmt formatCode="General" sourceLinked="1"/>
        <c:majorTickMark val="out"/>
        <c:minorTickMark val="none"/>
        <c:tickLblPos val="nextTo"/>
        <c:crossAx val="-2100718248"/>
        <c:crosses val="autoZero"/>
        <c:auto val="1"/>
        <c:lblAlgn val="ctr"/>
        <c:lblOffset val="100"/>
        <c:noMultiLvlLbl val="0"/>
      </c:catAx>
      <c:valAx>
        <c:axId val="-2100718248"/>
        <c:scaling>
          <c:orientation val="minMax"/>
        </c:scaling>
        <c:delete val="0"/>
        <c:axPos val="l"/>
        <c:majorGridlines/>
        <c:numFmt formatCode="General" sourceLinked="1"/>
        <c:majorTickMark val="out"/>
        <c:minorTickMark val="none"/>
        <c:tickLblPos val="nextTo"/>
        <c:crossAx val="-2101159928"/>
        <c:crosses val="autoZero"/>
        <c:crossBetween val="midCat"/>
      </c:valAx>
    </c:plotArea>
    <c:legend>
      <c:legendPos val="r"/>
      <c:layout/>
      <c:overlay val="0"/>
    </c:legend>
    <c:plotVisOnly val="1"/>
    <c:dispBlanksAs val="zero"/>
    <c:showDLblsOverMax val="0"/>
  </c:chart>
  <c:txPr>
    <a:bodyPr/>
    <a:lstStyle/>
    <a:p>
      <a:pPr>
        <a:defRPr sz="1800"/>
      </a:pPr>
      <a:endParaRPr/>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chart>
    <c:autoTitleDeleted val="0"/>
    <c:plotArea>
      <c:pieChart>
        <c:varyColors val="1"/>
        <c:ser>
          <c:idx val="0"/>
          <c:order val="0"/>
          <c:tx>
            <c:strRef>
              <c:f>Sheet1!$B$1</c:f>
              <c:strCache>
                <c:ptCount val="1"/>
                <c:pt idx="0">
                  <c:v>25 Jan 00:00</c:v>
                </c:pt>
              </c:strCache>
            </c:strRef>
          </c:tx>
          <c:cat>
            <c:strRef>
              <c:f>Sheet1!$A$2:$A$6</c:f>
              <c:strCache>
                <c:ptCount val="5"/>
                <c:pt idx="0">
                  <c:v>Twitter</c:v>
                </c:pt>
                <c:pt idx="1">
                  <c:v>Youtube</c:v>
                </c:pt>
                <c:pt idx="2">
                  <c:v>Instagram</c:v>
                </c:pt>
                <c:pt idx="3">
                  <c:v>Facebook</c:v>
                </c:pt>
                <c:pt idx="4">
                  <c:v>Tiktok</c:v>
                </c:pt>
              </c:strCache>
            </c:strRef>
          </c:cat>
          <c:val>
            <c:numRef>
              <c:f>Sheet1!$B$2:$B$6</c:f>
              <c:numCache>
                <c:formatCode>General</c:formatCode>
                <c:ptCount val="5"/>
                <c:pt idx="0">
                  <c:v>451</c:v>
                </c:pt>
                <c:pt idx="1">
                  <c:v>54</c:v>
                </c:pt>
                <c:pt idx="2">
                  <c:v>32</c:v>
                </c:pt>
                <c:pt idx="3">
                  <c:v>18</c:v>
                </c:pt>
                <c:pt idx="4">
                  <c:v>3</c:v>
                </c:pt>
              </c:numCache>
            </c:numRef>
          </c:val>
        </c:ser>
      </c:pieChart>
    </c:plotArea>
    <c:dispBlanksAs val="gap"/>
  </c:chart>
  <c:txPr>
    <a:bodyPr/>
    <a:lstStyle/>
    <a:p>
      <a:pPr>
        <a:defRPr sz="1800"/>
      </a:pPr>
      <a:endParaRPr lang="en-US"/>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c:chart>
    <c:autoTitleDeleted val="0"/>
    <c:plotArea>
      <c:pieChart>
        <c:varyColors val="1"/>
        <c:ser>
          <c:idx val="0"/>
          <c:order val="0"/>
          <c:tx>
            <c:strRef>
              <c:f>Sheet1!$B$1</c:f>
              <c:strCache>
                <c:ptCount val="1"/>
                <c:pt idx="0">
                  <c:v>25 Jan 00:00</c:v>
                </c:pt>
              </c:strCache>
            </c:strRef>
          </c:tx>
          <c:cat>
            <c:strRef>
              <c:f>Sheet1!$A$2:$A$6</c:f>
              <c:strCache>
                <c:ptCount val="5"/>
                <c:pt idx="0">
                  <c:v>Twitter</c:v>
                </c:pt>
                <c:pt idx="1">
                  <c:v>Youtube</c:v>
                </c:pt>
                <c:pt idx="2">
                  <c:v>Instagram</c:v>
                </c:pt>
                <c:pt idx="3">
                  <c:v>Facebook</c:v>
                </c:pt>
                <c:pt idx="4">
                  <c:v>Tiktok</c:v>
                </c:pt>
              </c:strCache>
            </c:strRef>
          </c:cat>
          <c:val>
            <c:numRef>
              <c:f>Sheet1!$B$2:$B$6</c:f>
              <c:numCache>
                <c:formatCode>General</c:formatCode>
                <c:ptCount val="5"/>
                <c:pt idx="0">
                  <c:v>451</c:v>
                </c:pt>
                <c:pt idx="1">
                  <c:v>54</c:v>
                </c:pt>
                <c:pt idx="2">
                  <c:v>32</c:v>
                </c:pt>
                <c:pt idx="3">
                  <c:v>18</c:v>
                </c:pt>
                <c:pt idx="4">
                  <c:v>3</c:v>
                </c:pt>
              </c:numCache>
            </c:numRef>
          </c:val>
        </c:ser>
      </c:pieChart>
    </c:plotArea>
    <c:dispBlanksAs val="gap"/>
  </c:chart>
  <c:txPr>
    <a:bodyPr/>
    <a:lstStyle/>
    <a:p>
      <a:pPr>
        <a:defRPr sz="1800"/>
      </a:pPr>
      <a:endParaRPr lang="en-US"/>
    </a:p>
  </c:txPr>
  <c:externalData r:id="rId1">
    <c:autoUpdate val="0"/>
  </c:externalData>
</c:chartSpac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chart" Target="../charts/chart1.xml"/><Relationship Id="rId3" Type="http://schemas.openxmlformats.org/officeDocument/2006/relationships/chart" Target="../charts/chart2.xml"/><Relationship Id="rId4" Type="http://schemas.openxmlformats.org/officeDocument/2006/relationships/chart" Target="../charts/chart3.xml"/><Relationship Id="rId5" Type="http://schemas.openxmlformats.org/officeDocument/2006/relationships/chart" Target="../charts/chart4.xml"/><Relationship Id="rId6" Type="http://schemas.openxmlformats.org/officeDocument/2006/relationships/chart" Target="../charts/chart5.xml"/><Relationship Id="rId7" Type="http://schemas.openxmlformats.org/officeDocument/2006/relationships/chart" Target="../charts/char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chart" Target="../charts/chart7.xml"/><Relationship Id="rId3" Type="http://schemas.openxmlformats.org/officeDocument/2006/relationships/chart" Target="../charts/char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chart" Target="../charts/chart9.xml"/><Relationship Id="rId3" Type="http://schemas.openxmlformats.org/officeDocument/2006/relationships/chart" Target="../charts/chart10.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graphicFrame>
        <p:nvGraphicFramePr>
          <p:cNvPr id="2" name="Chart 1"/>
          <p:cNvGraphicFramePr>
            <a:graphicFrameLocks noGrp="1"/>
          </p:cNvGraphicFramePr>
          <p:nvPr/>
        </p:nvGraphicFramePr>
        <p:xfrm>
          <a:off x="676656" y="786384"/>
          <a:ext cx="2706624" cy="2706624"/>
        </p:xfrm>
        <a:graphic>
          <a:graphicData uri="http://schemas.openxmlformats.org/drawingml/2006/chart">
            <c:chart xmlns:c="http://schemas.openxmlformats.org/drawingml/2006/chart" r:id="rId2"/>
          </a:graphicData>
        </a:graphic>
      </p:graphicFrame>
      <p:graphicFrame>
        <p:nvGraphicFramePr>
          <p:cNvPr id="3" name="Chart 2"/>
          <p:cNvGraphicFramePr>
            <a:graphicFrameLocks noGrp="1"/>
          </p:cNvGraphicFramePr>
          <p:nvPr/>
        </p:nvGraphicFramePr>
        <p:xfrm>
          <a:off x="4133087" y="786384"/>
          <a:ext cx="2706624" cy="2706624"/>
        </p:xfrm>
        <a:graphic>
          <a:graphicData uri="http://schemas.openxmlformats.org/drawingml/2006/chart">
            <c:chart xmlns:c="http://schemas.openxmlformats.org/drawingml/2006/chart" r:id="rId3"/>
          </a:graphicData>
        </a:graphic>
      </p:graphicFrame>
      <p:graphicFrame>
        <p:nvGraphicFramePr>
          <p:cNvPr id="4" name="Chart 3"/>
          <p:cNvGraphicFramePr>
            <a:graphicFrameLocks noGrp="1"/>
          </p:cNvGraphicFramePr>
          <p:nvPr/>
        </p:nvGraphicFramePr>
        <p:xfrm>
          <a:off x="7589520" y="786384"/>
          <a:ext cx="2706624" cy="2706624"/>
        </p:xfrm>
        <a:graphic>
          <a:graphicData uri="http://schemas.openxmlformats.org/drawingml/2006/chart">
            <c:chart xmlns:c="http://schemas.openxmlformats.org/drawingml/2006/chart" r:id="rId4"/>
          </a:graphicData>
        </a:graphic>
      </p:graphicFrame>
      <p:graphicFrame>
        <p:nvGraphicFramePr>
          <p:cNvPr id="5" name="Chart 4"/>
          <p:cNvGraphicFramePr>
            <a:graphicFrameLocks noGrp="1"/>
          </p:cNvGraphicFramePr>
          <p:nvPr/>
        </p:nvGraphicFramePr>
        <p:xfrm>
          <a:off x="676656" y="4114800"/>
          <a:ext cx="2706624" cy="2706624"/>
        </p:xfrm>
        <a:graphic>
          <a:graphicData uri="http://schemas.openxmlformats.org/drawingml/2006/chart">
            <c:chart xmlns:c="http://schemas.openxmlformats.org/drawingml/2006/chart" r:id="rId5"/>
          </a:graphicData>
        </a:graphic>
      </p:graphicFrame>
      <p:graphicFrame>
        <p:nvGraphicFramePr>
          <p:cNvPr id="6" name="Chart 5"/>
          <p:cNvGraphicFramePr>
            <a:graphicFrameLocks noGrp="1"/>
          </p:cNvGraphicFramePr>
          <p:nvPr/>
        </p:nvGraphicFramePr>
        <p:xfrm>
          <a:off x="4133087" y="4114800"/>
          <a:ext cx="2706624" cy="2706624"/>
        </p:xfrm>
        <a:graphic>
          <a:graphicData uri="http://schemas.openxmlformats.org/drawingml/2006/chart">
            <c:chart xmlns:c="http://schemas.openxmlformats.org/drawingml/2006/chart" r:id="rId6"/>
          </a:graphicData>
        </a:graphic>
      </p:graphicFrame>
      <p:graphicFrame>
        <p:nvGraphicFramePr>
          <p:cNvPr id="7" name="Chart 6"/>
          <p:cNvGraphicFramePr>
            <a:graphicFrameLocks noGrp="1"/>
          </p:cNvGraphicFramePr>
          <p:nvPr/>
        </p:nvGraphicFramePr>
        <p:xfrm>
          <a:off x="7589520" y="4114800"/>
          <a:ext cx="2706624" cy="2706624"/>
        </p:xfrm>
        <a:graphic>
          <a:graphicData uri="http://schemas.openxmlformats.org/drawingml/2006/chart">
            <c:chart xmlns:c="http://schemas.openxmlformats.org/drawingml/2006/chart" r:id="rId7"/>
          </a:graphicData>
        </a:graphic>
      </p:graphicFrame>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graphicFrame>
        <p:nvGraphicFramePr>
          <p:cNvPr id="2" name="Chart 1"/>
          <p:cNvGraphicFramePr>
            <a:graphicFrameLocks noGrp="1"/>
          </p:cNvGraphicFramePr>
          <p:nvPr/>
        </p:nvGraphicFramePr>
        <p:xfrm>
          <a:off x="667512" y="1709928"/>
          <a:ext cx="4818888" cy="4818888"/>
        </p:xfrm>
        <a:graphic>
          <a:graphicData uri="http://schemas.openxmlformats.org/drawingml/2006/chart">
            <c:chart xmlns:c="http://schemas.openxmlformats.org/drawingml/2006/chart" r:id="rId2"/>
          </a:graphicData>
        </a:graphic>
      </p:graphicFrame>
      <p:graphicFrame>
        <p:nvGraphicFramePr>
          <p:cNvPr id="3" name="Chart 2"/>
          <p:cNvGraphicFramePr>
            <a:graphicFrameLocks noGrp="1"/>
          </p:cNvGraphicFramePr>
          <p:nvPr/>
        </p:nvGraphicFramePr>
        <p:xfrm>
          <a:off x="5486400" y="1709928"/>
          <a:ext cx="4818888" cy="4818888"/>
        </p:xfrm>
        <a:graphic>
          <a:graphicData uri="http://schemas.openxmlformats.org/drawingml/2006/chart">
            <c:chart xmlns:c="http://schemas.openxmlformats.org/drawingml/2006/chart" r:id="rId3"/>
          </a:graphicData>
        </a:graphic>
      </p:graphicFrame>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301752" y="320040"/>
            <a:ext cx="10378440" cy="704088"/>
          </a:xfrm>
          <a:prstGeom prst="rect">
            <a:avLst/>
          </a:prstGeom>
          <a:noFill/>
        </p:spPr>
        <p:txBody>
          <a:bodyPr wrap="square">
            <a:spAutoFit/>
          </a:bodyPr>
          <a:lstStyle/>
          <a:p>
            <a:pPr algn="just"/>
            <a:r>
              <a:rPr sz="1800"/>
              <a:t>Data Kematian Akibat Kasus Covid Tahun 2020-2022</a:t>
            </a:r>
          </a:p>
        </p:txBody>
      </p:sp>
      <p:sp>
        <p:nvSpPr>
          <p:cNvPr id="3" name="TextBox 2"/>
          <p:cNvSpPr txBox="1"/>
          <p:nvPr/>
        </p:nvSpPr>
        <p:spPr>
          <a:xfrm>
            <a:off x="292608" y="4901184"/>
            <a:ext cx="6876288" cy="2587752"/>
          </a:xfrm>
          <a:prstGeom prst="rect">
            <a:avLst/>
          </a:prstGeom>
          <a:noFill/>
        </p:spPr>
        <p:txBody>
          <a:bodyPr wrap="square">
            <a:spAutoFit/>
          </a:bodyPr>
          <a:lstStyle/>
          <a:p>
            <a:pPr algn="just"/>
            <a:r>
              <a:rPr sz="1800"/>
              <a:t>Lorem ipsum dolor sit amet consectetur adipisicing elit. Maxime mollitia, molestiae quas vel sint commodi repudiandae consequuntur voluptatum laborum numquam blanditiis harum quisquam eius sed odit fugiat iusto fuga praesentium optio, eaque rerum! Provident similique accusantium nemo autem. Veritatis obcaecati tenetur iure eius earum ut molestias architecto voluptate aliquam nihil, eveniet aliquid culpa officia aut!</a:t>
            </a:r>
          </a:p>
        </p:txBody>
      </p:sp>
      <p:sp>
        <p:nvSpPr>
          <p:cNvPr id="4" name="TextBox 3"/>
          <p:cNvSpPr txBox="1"/>
          <p:nvPr/>
        </p:nvSpPr>
        <p:spPr>
          <a:xfrm>
            <a:off x="3657600" y="1271016"/>
            <a:ext cx="7022592" cy="2587752"/>
          </a:xfrm>
          <a:prstGeom prst="rect">
            <a:avLst/>
          </a:prstGeom>
          <a:noFill/>
        </p:spPr>
        <p:txBody>
          <a:bodyPr wrap="square">
            <a:spAutoFit/>
          </a:bodyPr>
          <a:lstStyle/>
          <a:p>
            <a:pPr algn="just"/>
            <a:r>
              <a:rPr sz="1800"/>
              <a:t>Lorem ipsum dolor sit amet consectetur adipisicing elit. Maxime mollitia, molestiae quas vel sint commodi repudiandae consequuntur voluptatum laborum numquam blanditiis harum quisquam eius sed odit fugiat iusto fuga praesentium optio, eaque rerum! Provident similique accusantium nemo autem. Veritatis obcaecati tenetur iure eius earum ut molestias architecto voluptate aliquam nihil, eveniet aliquid culpa officia aut!</a:t>
            </a:r>
          </a:p>
        </p:txBody>
      </p:sp>
      <p:graphicFrame>
        <p:nvGraphicFramePr>
          <p:cNvPr id="5" name="Chart 4"/>
          <p:cNvGraphicFramePr>
            <a:graphicFrameLocks noGrp="1"/>
          </p:cNvGraphicFramePr>
          <p:nvPr/>
        </p:nvGraphicFramePr>
        <p:xfrm>
          <a:off x="292608" y="1115568"/>
          <a:ext cx="3364992" cy="3364992"/>
        </p:xfrm>
        <a:graphic>
          <a:graphicData uri="http://schemas.openxmlformats.org/drawingml/2006/chart">
            <c:chart xmlns:c="http://schemas.openxmlformats.org/drawingml/2006/chart" r:id="rId2"/>
          </a:graphicData>
        </a:graphic>
      </p:graphicFrame>
      <p:graphicFrame>
        <p:nvGraphicFramePr>
          <p:cNvPr id="6" name="Chart 5"/>
          <p:cNvGraphicFramePr>
            <a:graphicFrameLocks noGrp="1"/>
          </p:cNvGraphicFramePr>
          <p:nvPr/>
        </p:nvGraphicFramePr>
        <p:xfrm>
          <a:off x="7168896" y="4535424"/>
          <a:ext cx="3364992" cy="3364992"/>
        </p:xfrm>
        <a:graphic>
          <a:graphicData uri="http://schemas.openxmlformats.org/drawingml/2006/chart">
            <c:chart xmlns:c="http://schemas.openxmlformats.org/drawingml/2006/chart" r:id="rId3"/>
          </a:graphicData>
        </a:graphic>
      </p:graphicFrame>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