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7"/>
    <p:sldId id="257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42224"/>
    <a:srgbClr val="C3A25E"/>
    <a:srgbClr val="E40005"/>
    <a:srgbClr val="948D51"/>
    <a:srgbClr val="CD5F1A"/>
    <a:srgbClr val="3A5874"/>
    <a:srgbClr val="3C5355"/>
    <a:srgbClr val="003459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196" autoAdjust="0"/>
    <p:restoredTop sz="99678" autoAdjust="0"/>
  </p:normalViewPr>
  <p:slideViewPr>
    <p:cSldViewPr snapToGrid="0">
      <p:cViewPr varScale="1">
        <p:scale>
          <a:sx n="61" d="100"/>
          <a:sy n="61" d="100"/>
        </p:scale>
        <p:origin x="2578" y="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FF2B2B"/>
              </a:solidFill>
            </c:spPr>
          </c:dPt>
          <c:dPt>
            <c:idx val="1"/>
            <c:spPr>
              <a:solidFill>
                <a:srgbClr val="3C4DBA"/>
              </a:solidFill>
            </c:spPr>
          </c:dPt>
          <c:dPt>
            <c:idx val="2"/>
            <c:spPr>
              <a:solidFill>
                <a:srgbClr val="70707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Negatif </a:t>
                    </a:r>
                  </a:p>
                  <a:p>
                    <a:r>
                      <a:t> 197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Positif </a:t>
                    </a:r>
                  </a:p>
                  <a:p>
                    <a:r>
                      <a:t> 646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Netral </a:t>
                    </a:r>
                  </a:p>
                  <a:p>
                    <a:r>
                      <a:t> 422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Negatif</c:v>
                </c:pt>
                <c:pt idx="1">
                  <c:v>Positif</c:v>
                </c:pt>
                <c:pt idx="2">
                  <c:v>Netral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197</c:v>
                </c:pt>
                <c:pt idx="1">
                  <c:v>646</c:v>
                </c:pt>
                <c:pt idx="2">
                  <c:v>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800" b="1">
          <a:solidFill>
            <a:srgbClr val="FFFFFF"/>
          </a:solidFill>
        </a:defRPr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FF2B2B"/>
              </a:solidFill>
            </c:spPr>
          </c:dPt>
          <c:dPt>
            <c:idx val="1"/>
            <c:spPr>
              <a:solidFill>
                <a:srgbClr val="3C4DBA"/>
              </a:solidFill>
            </c:spPr>
          </c:dPt>
          <c:dPt>
            <c:idx val="2"/>
            <c:spPr>
              <a:solidFill>
                <a:srgbClr val="70707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Negatif </a:t>
                    </a:r>
                  </a:p>
                  <a:p>
                    <a:r>
                      <a:t> 197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Positif </a:t>
                    </a:r>
                  </a:p>
                  <a:p>
                    <a:r>
                      <a:t> 646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Netral </a:t>
                    </a:r>
                  </a:p>
                  <a:p>
                    <a:r>
                      <a:t> 422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Negatif</c:v>
                </c:pt>
                <c:pt idx="1">
                  <c:v>Positif</c:v>
                </c:pt>
                <c:pt idx="2">
                  <c:v>Netral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197</c:v>
                </c:pt>
                <c:pt idx="1">
                  <c:v>646</c:v>
                </c:pt>
                <c:pt idx="2">
                  <c:v>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800" b="1">
          <a:solidFill>
            <a:srgbClr val="FFFFFF"/>
          </a:solidFill>
        </a:defRPr>
      </a:pPr>
      <a:endParaRPr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3C82-326B-47DD-86E0-070BA158D9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E59F-E764-47B1-9E68-04433224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3027-F56C-7323-4C3A-8F762FC9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3" y="2203249"/>
            <a:ext cx="4494213" cy="1739900"/>
          </a:xfrm>
        </p:spPr>
        <p:txBody>
          <a:bodyPr>
            <a:normAutofit/>
          </a:bodyPr>
          <a:lstStyle>
            <a:lvl1pPr algn="r">
              <a:defRPr sz="3200" b="1">
                <a:latin typeface="Arial Rounded MT Bold" panose="020F07040305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B194CC-BBAA-9F02-9F7B-148937178FD3}"/>
              </a:ext>
            </a:extLst>
          </p:cNvPr>
          <p:cNvSpPr txBox="1">
            <a:spLocks/>
          </p:cNvSpPr>
          <p:nvPr userDrawn="1"/>
        </p:nvSpPr>
        <p:spPr>
          <a:xfrm>
            <a:off x="2271713" y="2070453"/>
            <a:ext cx="4494213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AE10C9-2796-0396-1BC9-1237A54901F4}"/>
              </a:ext>
            </a:extLst>
          </p:cNvPr>
          <p:cNvSpPr txBox="1">
            <a:spLocks/>
          </p:cNvSpPr>
          <p:nvPr userDrawn="1"/>
        </p:nvSpPr>
        <p:spPr>
          <a:xfrm>
            <a:off x="2424113" y="2222853"/>
            <a:ext cx="4494213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81C214-7F93-36DB-5F1B-1200D61437B5}"/>
              </a:ext>
            </a:extLst>
          </p:cNvPr>
          <p:cNvSpPr txBox="1">
            <a:spLocks/>
          </p:cNvSpPr>
          <p:nvPr userDrawn="1"/>
        </p:nvSpPr>
        <p:spPr>
          <a:xfrm>
            <a:off x="177006" y="4755975"/>
            <a:ext cx="4494213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F69E75-AD19-94D0-BC11-747B3D916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213" y="4756150"/>
            <a:ext cx="3379787" cy="1739900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latin typeface="Arial Rounded MT Bold" panose="020F070403050403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B97912D-9B31-C49B-1621-9DE4A381DA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213" y="6397580"/>
            <a:ext cx="3379787" cy="41275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85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060-A441-8F6F-B1EE-763DE582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17" y="639074"/>
            <a:ext cx="4114800" cy="717195"/>
          </a:xfrm>
        </p:spPr>
        <p:txBody>
          <a:bodyPr>
            <a:normAutofit/>
          </a:bodyPr>
          <a:lstStyle>
            <a:lvl1pPr>
              <a:defRPr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BA5AB-D9FD-9243-973D-D185276F5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540" y="570159"/>
            <a:ext cx="4114800" cy="2921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55BB9-6965-15E8-63BE-5D55A29713C1}"/>
              </a:ext>
            </a:extLst>
          </p:cNvPr>
          <p:cNvSpPr txBox="1"/>
          <p:nvPr userDrawn="1"/>
        </p:nvSpPr>
        <p:spPr>
          <a:xfrm>
            <a:off x="219349" y="1566164"/>
            <a:ext cx="25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 Media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90DAADC3-10AE-4429-50CF-969672EDD68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0" y="2119596"/>
            <a:ext cx="1902994" cy="17218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D3A7B-C9B0-820B-1D20-D8D3616C3FC7}"/>
              </a:ext>
            </a:extLst>
          </p:cNvPr>
          <p:cNvSpPr txBox="1"/>
          <p:nvPr userDrawn="1"/>
        </p:nvSpPr>
        <p:spPr>
          <a:xfrm>
            <a:off x="331788" y="5421238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Percakapan </a:t>
            </a:r>
            <a:r>
              <a:rPr lang="id-ID" sz="1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Netizen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Media Sosial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EA326AD6-E75A-058B-E5F0-95CC24058CF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0" y="5838581"/>
            <a:ext cx="1902994" cy="1712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49659F9-2ADB-39F0-6A2A-A1EF5A0939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14165" y="1586935"/>
            <a:ext cx="1390840" cy="4480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FD099-AD06-B1B4-ED7B-6E4A0126B7EB}"/>
              </a:ext>
            </a:extLst>
          </p:cNvPr>
          <p:cNvSpPr txBox="1"/>
          <p:nvPr userDrawn="1"/>
        </p:nvSpPr>
        <p:spPr>
          <a:xfrm>
            <a:off x="3975100" y="1473830"/>
            <a:ext cx="977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2" descr="Media Logo PNG Clipart | PNG All">
            <a:extLst>
              <a:ext uri="{FF2B5EF4-FFF2-40B4-BE49-F238E27FC236}">
                <a16:creationId xmlns:a16="http://schemas.microsoft.com/office/drawing/2014/main" id="{17637093-A3EA-0E64-DF29-F588B6FA69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2" r="33230" b="67351"/>
          <a:stretch/>
        </p:blipFill>
        <p:spPr bwMode="auto">
          <a:xfrm>
            <a:off x="3027598" y="1569026"/>
            <a:ext cx="303818" cy="288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559F183A-12FB-2B9C-B3AA-205430D55FBA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720735" y="1957246"/>
            <a:ext cx="4846319" cy="12748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7069883B-DD08-5458-3728-353AC6BAC7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416" y="5093945"/>
            <a:ext cx="1390840" cy="4480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pic>
        <p:nvPicPr>
          <p:cNvPr id="22" name="Picture 2" descr="Chat en línea - Ayuntamiento de Madrid">
            <a:extLst>
              <a:ext uri="{FF2B5EF4-FFF2-40B4-BE49-F238E27FC236}">
                <a16:creationId xmlns:a16="http://schemas.microsoft.com/office/drawing/2014/main" id="{B9EDD817-BA91-C10D-1C2C-165D9CD86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12" y="5208320"/>
            <a:ext cx="252295" cy="2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10EA4-7D7C-1175-55A3-C77A5DE6990F}"/>
              </a:ext>
            </a:extLst>
          </p:cNvPr>
          <p:cNvSpPr txBox="1"/>
          <p:nvPr userDrawn="1"/>
        </p:nvSpPr>
        <p:spPr>
          <a:xfrm>
            <a:off x="3995265" y="5048280"/>
            <a:ext cx="977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Unggahan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4A074C2-C15D-8C64-7FDD-867B0B90DD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1416" y="5617970"/>
            <a:ext cx="2505456" cy="63817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endParaRPr lang="en-ID" dirty="0"/>
          </a:p>
        </p:txBody>
      </p:sp>
      <p:sp>
        <p:nvSpPr>
          <p:cNvPr id="27" name="Table Placeholder 26">
            <a:extLst>
              <a:ext uri="{FF2B5EF4-FFF2-40B4-BE49-F238E27FC236}">
                <a16:creationId xmlns:a16="http://schemas.microsoft.com/office/drawing/2014/main" id="{60AB7BF5-FCC8-54AA-19B6-7E9D43D5C9B8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1749717" y="5903342"/>
            <a:ext cx="4846318" cy="1358902"/>
          </a:xfrm>
        </p:spPr>
        <p:txBody>
          <a:bodyPr/>
          <a:lstStyle/>
          <a:p>
            <a:endParaRPr lang="en-ID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A6C6A6C-5FBA-E1C4-1BB5-8513CB5CEC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34542" y="9550400"/>
            <a:ext cx="1555750" cy="139178"/>
          </a:xfrm>
        </p:spPr>
        <p:txBody>
          <a:bodyPr>
            <a:noAutofit/>
          </a:bodyPr>
          <a:lstStyle>
            <a:lvl1pPr marL="0" indent="0">
              <a:buNone/>
              <a:defRPr sz="900" b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32A28FC-00F5-4DC4-B00D-23515E29FEDC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1720735" y="3166076"/>
            <a:ext cx="4846319" cy="146367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B1841407-4BA7-40FE-92C1-736BCDC763B8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1749716" y="7176933"/>
            <a:ext cx="4846319" cy="13589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epolisian Negara Republik Indonesia - Wikipedia bahasa Indonesia,  ensiklopedia bebas">
            <a:extLst>
              <a:ext uri="{FF2B5EF4-FFF2-40B4-BE49-F238E27FC236}">
                <a16:creationId xmlns:a16="http://schemas.microsoft.com/office/drawing/2014/main" id="{2DEB5DEF-9C85-4E1C-BEE1-152ABD6E2A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558532-4EDE-4E05-9E4B-7CD7AE8C3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024" y="67310"/>
            <a:ext cx="3795713" cy="501650"/>
          </a:xfr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5B929A-EAD4-4442-8755-95F745696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4" y="592137"/>
            <a:ext cx="5248275" cy="688975"/>
          </a:xfrm>
        </p:spPr>
        <p:txBody>
          <a:bodyPr/>
          <a:lstStyle>
            <a:lvl1pPr>
              <a:buNone/>
              <a:defRPr sz="2400" b="1"/>
            </a:lvl1pPr>
          </a:lstStyle>
          <a:p>
            <a:pPr lvl="0"/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A31C6B21-66CE-4F4B-92DF-C7B246D0F5F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00024" y="1354931"/>
            <a:ext cx="6457950" cy="403312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6E0BE01E-42E5-4F82-8B00-FCDBC3980C2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00024" y="5461876"/>
            <a:ext cx="6457950" cy="403312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414BF-F578-4961-BEAD-8D2CC1663278}"/>
              </a:ext>
            </a:extLst>
          </p:cNvPr>
          <p:cNvSpPr txBox="1"/>
          <p:nvPr userDrawn="1"/>
        </p:nvSpPr>
        <p:spPr>
          <a:xfrm>
            <a:off x="90239" y="9571342"/>
            <a:ext cx="4409649" cy="2298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id-ID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Intelligent Media </a:t>
            </a:r>
            <a:r>
              <a:rPr lang="en-US" sz="900" b="1" spc="-150" dirty="0">
                <a:solidFill>
                  <a:srgbClr val="998B7B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|</a:t>
            </a:r>
            <a:r>
              <a:rPr lang="id-ID" sz="900" b="1" spc="-150" dirty="0">
                <a:solidFill>
                  <a:srgbClr val="998B7B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 </a:t>
            </a:r>
            <a:endParaRPr lang="en-US" sz="900" dirty="0">
              <a:solidFill>
                <a:schemeClr val="accent4">
                  <a:lumMod val="75000"/>
                </a:schemeClr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0FB27E-9FFD-4108-AC15-A7A261BA1809}"/>
              </a:ext>
            </a:extLst>
          </p:cNvPr>
          <p:cNvCxnSpPr>
            <a:cxnSpLocks/>
          </p:cNvCxnSpPr>
          <p:nvPr userDrawn="1"/>
        </p:nvCxnSpPr>
        <p:spPr>
          <a:xfrm>
            <a:off x="3134251" y="9686123"/>
            <a:ext cx="3641199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114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hyperlink" Target="https://www.google.com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Polda Aceh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3 Agustus - 3 November 2022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4" sz="quarter"/>
          </p:nvPr>
        </p:nvGraphicFramePr>
        <p:xfrm>
          <a:off x="0" y="2119596"/>
          <a:ext cx="1902994" cy="172185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0" y="5838581"/>
          <a:ext cx="1902994" cy="17124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1265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7" sz="quarter"/>
          </p:nvPr>
        </p:nvGraphicFramePr>
        <p:xfrm>
          <a:off x="1720735" y="1957246"/>
          <a:ext cx="4754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t>Event - Isu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sz="900"/>
                        <a:t>Kecelakaan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hlinkClick r:id="rId4"/>
                        </a:rPr>
                        <a:t>Link poop op osdop o skdapo dkp aoskdpks dopask dposkd apsdo kokd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sz="900"/>
                        <a:t>Lalu Lintas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hlinkClick r:id="rId4"/>
                        </a:rPr>
                        <a:t>Link poop op osdop o skdapo dkp aoskdpks dopask dposkd apsdo kokd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sz="900"/>
                        <a:t>Kebakaran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Kebakaran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1265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graphicFrame>
        <p:nvGraphicFramePr>
          <p:cNvPr id="10" name="Table Placeholder 9"/>
          <p:cNvGraphicFramePr>
            <a:graphicFrameLocks noGrp="1"/>
          </p:cNvGraphicFramePr>
          <p:nvPr>
            <p:ph type="tbl" idx="20" sz="quarter"/>
          </p:nvPr>
        </p:nvGraphicFramePr>
        <p:xfrm>
          <a:off x="1749717" y="5903342"/>
          <a:ext cx="4754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t>Event - Isu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Kecelakaan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Lalu Lintas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link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Kebakaran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Kebakaran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3 Agustus - 3 November 2022</a:t>
            </a:r>
          </a:p>
        </p:txBody>
      </p:sp>
      <p:graphicFrame>
        <p:nvGraphicFramePr>
          <p:cNvPr id="12" name="Table Placeholder 11"/>
          <p:cNvGraphicFramePr>
            <a:graphicFrameLocks noGrp="1"/>
          </p:cNvGraphicFramePr>
          <p:nvPr>
            <p:ph type="tbl" idx="22" sz="quarter"/>
          </p:nvPr>
        </p:nvGraphicFramePr>
        <p:xfrm>
          <a:off x="1720735" y="3166076"/>
          <a:ext cx="4754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Event - Isu Positif</a:t>
                      </a:r>
                    </a:p>
                  </a:txBody>
                  <a:tcPr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</a:p>
                  </a:txBody>
                  <a:tcPr>
                    <a:solidFill>
                      <a:srgbClr val="FF32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Kecelakaan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Lalu Lintas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link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/>
                        <a:t>Kebakaran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Kebakaran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Placeholder 12"/>
          <p:cNvGraphicFramePr>
            <a:graphicFrameLocks noGrp="1"/>
          </p:cNvGraphicFramePr>
          <p:nvPr>
            <p:ph type="tbl" idx="23" sz="quarter"/>
          </p:nvPr>
        </p:nvGraphicFramePr>
        <p:xfrm>
          <a:off x="1749716" y="7176933"/>
          <a:ext cx="4754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Event - Isu Positif</a:t>
                      </a:r>
                    </a:p>
                  </a:txBody>
                  <a:tcPr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</a:p>
                  </a:txBody>
                  <a:tcPr>
                    <a:solidFill>
                      <a:srgbClr val="FF32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Kecelakaan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Lalu Lintas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Kebakaran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Kebakaran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19 November 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POLRES ACEH BARAT DAYA - UNGGAHAN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200024" y="1354931"/>
          <a:ext cx="6400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Event - Isu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Placeholder 4"/>
          <p:cNvGraphicFramePr>
            <a:graphicFrameLocks noGrp="1"/>
          </p:cNvGraphicFramePr>
          <p:nvPr>
            <p:ph type="tbl" idx="13" sz="quarter"/>
          </p:nvPr>
        </p:nvGraphicFramePr>
        <p:xfrm>
          <a:off x="200024" y="5461876"/>
          <a:ext cx="6400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t>Event - Isu Positif</a:t>
                      </a:r>
                    </a:p>
                  </a:txBody>
                  <a:tcPr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</a:p>
                  </a:txBody>
                  <a:tcPr>
                    <a:solidFill>
                      <a:srgbClr val="FF32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16720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Open Sans</vt:lpstr>
      <vt:lpstr>Open Sans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eBdesk</dc:creator>
  <cp:lastModifiedBy>Yusuf Rifqi</cp:lastModifiedBy>
  <cp:revision>461</cp:revision>
  <dcterms:created xsi:type="dcterms:W3CDTF">2021-03-08T05:35:37Z</dcterms:created>
  <dcterms:modified xsi:type="dcterms:W3CDTF">2022-11-21T08:07:56Z</dcterms:modified>
</cp:coreProperties>
</file>