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3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2224"/>
    <a:srgbClr val="C3A25E"/>
    <a:srgbClr val="E40005"/>
    <a:srgbClr val="948D51"/>
    <a:srgbClr val="CD5F1A"/>
    <a:srgbClr val="3A5874"/>
    <a:srgbClr val="3C5355"/>
    <a:srgbClr val="003459"/>
    <a:srgbClr val="616161"/>
    <a:srgbClr val="E5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6" autoAdjust="0"/>
    <p:restoredTop sz="99678" autoAdjust="0"/>
  </p:normalViewPr>
  <p:slideViewPr>
    <p:cSldViewPr snapToGrid="0">
      <p:cViewPr varScale="1">
        <p:scale>
          <a:sx n="61" d="100"/>
          <a:sy n="61" d="100"/>
        </p:scale>
        <p:origin x="2578" y="5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B3C82-326B-47DD-86E0-070BA158D95C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FE59F-E764-47B1-9E68-044332248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5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3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94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8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9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64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2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1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1ABF7-E95B-43A8-8B9C-17DCDD1A4C27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D6915-80B5-4CF9-9688-C4E8F3CFF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00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16240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eBdesk</dc:creator>
  <cp:lastModifiedBy>Yusuf Rifqi</cp:lastModifiedBy>
  <cp:revision>428</cp:revision>
  <dcterms:created xsi:type="dcterms:W3CDTF">2021-03-08T05:35:37Z</dcterms:created>
  <dcterms:modified xsi:type="dcterms:W3CDTF">2022-11-14T07:45:15Z</dcterms:modified>
</cp:coreProperties>
</file>