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B4D92A"/>
            </a:solidFill>
          </c:spPr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336</c:v>
                </c:pt>
                <c:pt idx="1">
                  <c:v>196</c:v>
                </c:pt>
                <c:pt idx="2">
                  <c:v>161</c:v>
                </c:pt>
                <c:pt idx="3">
                  <c:v>55</c:v>
                </c:pt>
                <c:pt idx="4">
                  <c:v>35</c:v>
                </c:pt>
                <c:pt idx="5">
                  <c:v>31</c:v>
                </c:pt>
                <c:pt idx="6">
                  <c:v>31</c:v>
                </c:pt>
                <c:pt idx="7">
                  <c:v>27</c:v>
                </c:pt>
                <c:pt idx="8">
                  <c:v>20</c:v>
                </c:pt>
                <c:pt idx="9">
                  <c:v>16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1DB7D9"/>
            </a:solidFill>
          </c:spPr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12</c:v>
                </c:pt>
                <c:pt idx="1">
                  <c:v>16</c:v>
                </c:pt>
                <c:pt idx="2">
                  <c:v>61</c:v>
                </c:pt>
                <c:pt idx="3">
                  <c:v>55</c:v>
                </c:pt>
                <c:pt idx="4">
                  <c:v>35</c:v>
                </c:pt>
                <c:pt idx="5">
                  <c:v>38</c:v>
                </c:pt>
                <c:pt idx="6">
                  <c:v>39</c:v>
                </c:pt>
                <c:pt idx="7">
                  <c:v>97</c:v>
                </c:pt>
                <c:pt idx="8">
                  <c:v>20</c:v>
                </c:pt>
                <c:pt idx="9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1159928"/>
        <c:axId val="-2100718248"/>
      </c:areaChart>
      <c:catAx>
        <c:axId val="-2101159928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00718248"/>
        <c:crosses val="autoZero"/>
        <c:auto val="1"/>
        <c:lblAlgn val="ctr"/>
        <c:lblOffset val="100"/>
        <c:noMultiLvlLbl val="0"/>
      </c:catAx>
      <c:valAx>
        <c:axId val="-2100718248"/>
        <c:scaling/>
        <c:delete val="0"/>
        <c:axPos val="l"/>
        <c:numFmt formatCode="none" sourceLinked="0"/>
        <c:majorTickMark val="none"/>
        <c:minorTickMark val="none"/>
        <c:tickLblPos val="high"/>
        <c:txPr>
          <a:bodyPr/>
          <a:lstStyle/>
          <a:p>
            <a:pPr>
              <a:defRPr sz="1000">
                <a:solidFill>
                  <a:srgbClr val="000000"/>
                </a:solidFill>
              </a:defRPr>
            </a:pPr>
          </a:p>
        </c:txPr>
        <c:crossAx val="-2101159928"/>
        <c:crosses val="autoZero"/>
        <c:crossBetween val="midCat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336</c:v>
                </c:pt>
                <c:pt idx="1">
                  <c:v>196</c:v>
                </c:pt>
                <c:pt idx="2">
                  <c:v>161</c:v>
                </c:pt>
                <c:pt idx="3">
                  <c:v>55</c:v>
                </c:pt>
                <c:pt idx="4">
                  <c:v>35</c:v>
                </c:pt>
                <c:pt idx="5">
                  <c:v>31</c:v>
                </c:pt>
                <c:pt idx="6">
                  <c:v>31</c:v>
                </c:pt>
                <c:pt idx="7">
                  <c:v>27</c:v>
                </c:pt>
                <c:pt idx="8">
                  <c:v>20</c:v>
                </c:pt>
                <c:pt idx="9">
                  <c:v>16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12</c:v>
                </c:pt>
                <c:pt idx="1">
                  <c:v>16</c:v>
                </c:pt>
                <c:pt idx="2">
                  <c:v>61</c:v>
                </c:pt>
                <c:pt idx="3">
                  <c:v>55</c:v>
                </c:pt>
                <c:pt idx="4">
                  <c:v>35</c:v>
                </c:pt>
                <c:pt idx="5">
                  <c:v>38</c:v>
                </c:pt>
                <c:pt idx="6">
                  <c:v>39</c:v>
                </c:pt>
                <c:pt idx="7">
                  <c:v>97</c:v>
                </c:pt>
                <c:pt idx="8">
                  <c:v>20</c:v>
                </c:pt>
                <c:pt idx="9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1159928"/>
        <c:axId val="-2100718248"/>
      </c:areaChart>
      <c:catAx>
        <c:axId val="-2101159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00718248"/>
        <c:crosses val="autoZero"/>
        <c:auto val="1"/>
        <c:lblAlgn val="ctr"/>
        <c:lblOffset val="100"/>
        <c:noMultiLvlLbl val="0"/>
      </c:catAx>
      <c:valAx>
        <c:axId val="-21007182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1159928"/>
        <c:crosses val="autoZero"/>
        <c:crossBetween val="midCat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ED7D31"/>
            </a:solidFill>
          </c:spPr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336</c:v>
                </c:pt>
                <c:pt idx="1">
                  <c:v>196</c:v>
                </c:pt>
                <c:pt idx="2">
                  <c:v>161</c:v>
                </c:pt>
                <c:pt idx="3">
                  <c:v>55</c:v>
                </c:pt>
                <c:pt idx="4">
                  <c:v>35</c:v>
                </c:pt>
                <c:pt idx="5">
                  <c:v>31</c:v>
                </c:pt>
                <c:pt idx="6">
                  <c:v>31</c:v>
                </c:pt>
                <c:pt idx="7">
                  <c:v>27</c:v>
                </c:pt>
                <c:pt idx="8">
                  <c:v>20</c:v>
                </c:pt>
                <c:pt idx="9">
                  <c:v>16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1DB7D9"/>
            </a:solidFill>
          </c:spPr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12</c:v>
                </c:pt>
                <c:pt idx="1">
                  <c:v>16</c:v>
                </c:pt>
                <c:pt idx="2">
                  <c:v>61</c:v>
                </c:pt>
                <c:pt idx="3">
                  <c:v>55</c:v>
                </c:pt>
                <c:pt idx="4">
                  <c:v>35</c:v>
                </c:pt>
                <c:pt idx="5">
                  <c:v>38</c:v>
                </c:pt>
                <c:pt idx="6">
                  <c:v>39</c:v>
                </c:pt>
                <c:pt idx="7">
                  <c:v>97</c:v>
                </c:pt>
                <c:pt idx="8">
                  <c:v>20</c:v>
                </c:pt>
                <c:pt idx="9">
                  <c:v>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B4D92A"/>
            </a:solidFill>
          </c:spPr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12</c:v>
                </c:pt>
                <c:pt idx="1">
                  <c:v>16</c:v>
                </c:pt>
                <c:pt idx="2">
                  <c:v>61</c:v>
                </c:pt>
                <c:pt idx="3">
                  <c:v>55</c:v>
                </c:pt>
                <c:pt idx="4">
                  <c:v>35</c:v>
                </c:pt>
                <c:pt idx="5">
                  <c:v>38</c:v>
                </c:pt>
                <c:pt idx="6">
                  <c:v>39</c:v>
                </c:pt>
                <c:pt idx="7">
                  <c:v>97</c:v>
                </c:pt>
                <c:pt idx="8">
                  <c:v>20</c:v>
                </c:pt>
                <c:pt idx="9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1159928"/>
        <c:axId val="-2100718248"/>
      </c:areaChart>
      <c:catAx>
        <c:axId val="-2101159928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00718248"/>
        <c:crosses val="autoZero"/>
        <c:auto val="1"/>
        <c:lblAlgn val="ctr"/>
        <c:lblOffset val="100"/>
        <c:noMultiLvlLbl val="0"/>
      </c:catAx>
      <c:valAx>
        <c:axId val="-2100718248"/>
        <c:scaling/>
        <c:delete/>
        <c:axPos val="l"/>
        <c:numFmt formatCode="none" sourceLinked="0"/>
        <c:majorTickMark val="none"/>
        <c:minorTickMark val="none"/>
        <c:tickLblPos val="high"/>
        <c:txPr>
          <a:bodyPr/>
          <a:lstStyle/>
          <a:p>
            <a:pPr>
              <a:defRPr sz="1000">
                <a:solidFill>
                  <a:srgbClr val="000000"/>
                </a:solidFill>
              </a:defRPr>
            </a:pPr>
          </a:p>
        </c:txPr>
        <c:crossAx val="-2101159928"/>
        <c:crosses val="autoZero"/>
        <c:crossBetween val="midCat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336</c:v>
                </c:pt>
                <c:pt idx="1">
                  <c:v>196</c:v>
                </c:pt>
                <c:pt idx="2">
                  <c:v>161</c:v>
                </c:pt>
                <c:pt idx="3">
                  <c:v>55</c:v>
                </c:pt>
                <c:pt idx="4">
                  <c:v>35</c:v>
                </c:pt>
                <c:pt idx="5">
                  <c:v>31</c:v>
                </c:pt>
                <c:pt idx="6">
                  <c:v>31</c:v>
                </c:pt>
                <c:pt idx="7">
                  <c:v>27</c:v>
                </c:pt>
                <c:pt idx="8">
                  <c:v>20</c:v>
                </c:pt>
                <c:pt idx="9">
                  <c:v>16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12</c:v>
                </c:pt>
                <c:pt idx="1">
                  <c:v>16</c:v>
                </c:pt>
                <c:pt idx="2">
                  <c:v>61</c:v>
                </c:pt>
                <c:pt idx="3">
                  <c:v>55</c:v>
                </c:pt>
                <c:pt idx="4">
                  <c:v>35</c:v>
                </c:pt>
                <c:pt idx="5">
                  <c:v>38</c:v>
                </c:pt>
                <c:pt idx="6">
                  <c:v>39</c:v>
                </c:pt>
                <c:pt idx="7">
                  <c:v>97</c:v>
                </c:pt>
                <c:pt idx="8">
                  <c:v>20</c:v>
                </c:pt>
                <c:pt idx="9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1159928"/>
        <c:axId val="-2100718248"/>
      </c:areaChart>
      <c:catAx>
        <c:axId val="-2101159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00718248"/>
        <c:crosses val="autoZero"/>
        <c:auto val="1"/>
        <c:lblAlgn val="ctr"/>
        <c:lblOffset val="100"/>
        <c:noMultiLvlLbl val="0"/>
      </c:catAx>
      <c:valAx>
        <c:axId val="-21007182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1159928"/>
        <c:crosses val="autoZero"/>
        <c:crossBetween val="midCat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autoTitleDeleted val="1"/>
    <c:plotArea>
      <c:layout/>
      <c:area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ED7D31"/>
            </a:solidFill>
          </c:spPr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336</c:v>
                </c:pt>
                <c:pt idx="1">
                  <c:v>196</c:v>
                </c:pt>
                <c:pt idx="2">
                  <c:v>161</c:v>
                </c:pt>
                <c:pt idx="3">
                  <c:v>55</c:v>
                </c:pt>
                <c:pt idx="4">
                  <c:v>35</c:v>
                </c:pt>
                <c:pt idx="5">
                  <c:v>31</c:v>
                </c:pt>
                <c:pt idx="6">
                  <c:v>31</c:v>
                </c:pt>
                <c:pt idx="7">
                  <c:v>27</c:v>
                </c:pt>
                <c:pt idx="8">
                  <c:v>20</c:v>
                </c:pt>
                <c:pt idx="9">
                  <c:v>16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1DB7D9"/>
            </a:solidFill>
          </c:spPr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12</c:v>
                </c:pt>
                <c:pt idx="1">
                  <c:v>16</c:v>
                </c:pt>
                <c:pt idx="2">
                  <c:v>61</c:v>
                </c:pt>
                <c:pt idx="3">
                  <c:v>55</c:v>
                </c:pt>
                <c:pt idx="4">
                  <c:v>35</c:v>
                </c:pt>
                <c:pt idx="5">
                  <c:v>38</c:v>
                </c:pt>
                <c:pt idx="6">
                  <c:v>39</c:v>
                </c:pt>
                <c:pt idx="7">
                  <c:v>97</c:v>
                </c:pt>
                <c:pt idx="8">
                  <c:v>20</c:v>
                </c:pt>
                <c:pt idx="9">
                  <c:v>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B4D92A"/>
            </a:solidFill>
          </c:spPr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12</c:v>
                </c:pt>
                <c:pt idx="1">
                  <c:v>16</c:v>
                </c:pt>
                <c:pt idx="2">
                  <c:v>61</c:v>
                </c:pt>
                <c:pt idx="3">
                  <c:v>55</c:v>
                </c:pt>
                <c:pt idx="4">
                  <c:v>35</c:v>
                </c:pt>
                <c:pt idx="5">
                  <c:v>38</c:v>
                </c:pt>
                <c:pt idx="6">
                  <c:v>39</c:v>
                </c:pt>
                <c:pt idx="7">
                  <c:v>97</c:v>
                </c:pt>
                <c:pt idx="8">
                  <c:v>20</c:v>
                </c:pt>
                <c:pt idx="9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1159928"/>
        <c:axId val="-2100718248"/>
      </c:areaChart>
      <c:catAx>
        <c:axId val="-2101159928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00718248"/>
        <c:crosses val="autoZero"/>
        <c:auto val="1"/>
        <c:lblAlgn val="ctr"/>
        <c:lblOffset val="100"/>
        <c:noMultiLvlLbl val="0"/>
      </c:catAx>
      <c:valAx>
        <c:axId val="-2100718248"/>
        <c:scaling/>
        <c:delete/>
        <c:axPos val="l"/>
        <c:numFmt formatCode="none" sourceLinked="0"/>
        <c:majorTickMark val="none"/>
        <c:minorTickMark val="none"/>
        <c:tickLblPos val="high"/>
        <c:txPr>
          <a:bodyPr/>
          <a:lstStyle/>
          <a:p>
            <a:pPr>
              <a:defRPr sz="1000">
                <a:solidFill>
                  <a:srgbClr val="000000"/>
                </a:solidFill>
              </a:defRPr>
            </a:pPr>
          </a:p>
        </c:txPr>
        <c:crossAx val="-2101159928"/>
        <c:crosses val="autoZero"/>
        <c:crossBetween val="midCat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336</c:v>
                </c:pt>
                <c:pt idx="1">
                  <c:v>196</c:v>
                </c:pt>
                <c:pt idx="2">
                  <c:v>161</c:v>
                </c:pt>
                <c:pt idx="3">
                  <c:v>55</c:v>
                </c:pt>
                <c:pt idx="4">
                  <c:v>35</c:v>
                </c:pt>
                <c:pt idx="5">
                  <c:v>31</c:v>
                </c:pt>
                <c:pt idx="6">
                  <c:v>31</c:v>
                </c:pt>
                <c:pt idx="7">
                  <c:v>27</c:v>
                </c:pt>
                <c:pt idx="8">
                  <c:v>20</c:v>
                </c:pt>
                <c:pt idx="9">
                  <c:v>16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12</c:v>
                </c:pt>
                <c:pt idx="1">
                  <c:v>16</c:v>
                </c:pt>
                <c:pt idx="2">
                  <c:v>61</c:v>
                </c:pt>
                <c:pt idx="3">
                  <c:v>55</c:v>
                </c:pt>
                <c:pt idx="4">
                  <c:v>35</c:v>
                </c:pt>
                <c:pt idx="5">
                  <c:v>38</c:v>
                </c:pt>
                <c:pt idx="6">
                  <c:v>39</c:v>
                </c:pt>
                <c:pt idx="7">
                  <c:v>97</c:v>
                </c:pt>
                <c:pt idx="8">
                  <c:v>20</c:v>
                </c:pt>
                <c:pt idx="9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1159928"/>
        <c:axId val="-2100718248"/>
      </c:areaChart>
      <c:catAx>
        <c:axId val="-2101159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00718248"/>
        <c:crosses val="autoZero"/>
        <c:auto val="1"/>
        <c:lblAlgn val="ctr"/>
        <c:lblOffset val="100"/>
        <c:noMultiLvlLbl val="0"/>
      </c:catAx>
      <c:valAx>
        <c:axId val="-21007182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1159928"/>
        <c:crosses val="autoZero"/>
        <c:crossBetween val="midCat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6281928" y="1453896"/>
          <a:ext cx="5422392" cy="395935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60120" y="960120"/>
            <a:ext cx="4059936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800"/>
              <a:t>AREA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320040" y="1453896"/>
          <a:ext cx="5422392" cy="3959352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68896" y="960120"/>
            <a:ext cx="4059936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/>
              <a:t>AREA CUSTOMIZED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6281928" y="1453896"/>
          <a:ext cx="5422392" cy="395935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60120" y="960120"/>
            <a:ext cx="4059936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800"/>
              <a:t>AREA STACKED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320040" y="1453896"/>
          <a:ext cx="5422392" cy="3959352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68896" y="960120"/>
            <a:ext cx="4059936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/>
              <a:t>AREA STACKED MODIFIED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6281928" y="1453896"/>
          <a:ext cx="5422392" cy="395935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60120" y="960120"/>
            <a:ext cx="4059936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800"/>
              <a:t>AREA STACKED 100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320040" y="1453896"/>
          <a:ext cx="5422392" cy="3959352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68896" y="960120"/>
            <a:ext cx="4059936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/>
              <a:t>AREA STACKED 100 MODIFIED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