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4D92A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1DB7D9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dLbls>
          <c:txPr>
            <a:bodyPr/>
            <a:lstStyle/>
            <a:p>
              <a:pPr>
                <a:defRPr sz="11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54"/>
        <c:overlap val="-15"/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numFmt formatCode="none" sourceLinked="0"/>
        <c:majorTickMark val="none"/>
        <c:minorTickMark val="none"/>
        <c:tickLblPos val="high"/>
        <c:txPr>
          <a:bodyPr/>
          <a:lstStyle/>
          <a:p>
            <a:pPr>
              <a:defRPr sz="1000">
                <a:solidFill>
                  <a:srgbClr val="000000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D7D31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1DB7D9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B4D92A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dLbls>
          <c:txPr>
            <a:bodyPr/>
            <a:lstStyle/>
            <a:p>
              <a:pPr>
                <a:defRPr sz="11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overlap val="100"/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numFmt formatCode="none" sourceLinked="0"/>
        <c:majorTickMark val="none"/>
        <c:minorTickMark val="none"/>
        <c:tickLblPos val="high"/>
        <c:txPr>
          <a:bodyPr/>
          <a:lstStyle/>
          <a:p>
            <a:pPr>
              <a:defRPr sz="1000">
                <a:solidFill>
                  <a:srgbClr val="000000"/>
                </a:solidFill>
              </a:defRPr>
            </a:pPr>
          </a:p>
        </c:txPr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barChart>
        <c:barDir val="bar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D7D31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1DB7D9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B4D92A"/>
            </a:solidFill>
          </c:spPr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dLbls>
          <c:txPr>
            <a:bodyPr/>
            <a:lstStyle/>
            <a:p>
              <a:pPr>
                <a:defRPr sz="11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83"/>
        <c:overlap val="100"/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numFmt formatCode="none" sourceLinked="0"/>
        <c:majorTickMark val="none"/>
        <c:minorTickMark val="none"/>
        <c:tickLblPos val="high"/>
        <c:txPr>
          <a:bodyPr/>
          <a:lstStyle/>
          <a:p>
            <a:pPr>
              <a:defRPr sz="1000">
                <a:solidFill>
                  <a:srgbClr val="000000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336</c:v>
                </c:pt>
                <c:pt idx="1">
                  <c:v>196</c:v>
                </c:pt>
                <c:pt idx="2">
                  <c:v>161</c:v>
                </c:pt>
                <c:pt idx="3">
                  <c:v>55</c:v>
                </c:pt>
                <c:pt idx="4">
                  <c:v>35</c:v>
                </c:pt>
                <c:pt idx="5">
                  <c:v>31</c:v>
                </c:pt>
                <c:pt idx="6">
                  <c:v>31</c:v>
                </c:pt>
                <c:pt idx="7">
                  <c:v>27</c:v>
                </c:pt>
                <c:pt idx="8">
                  <c:v>20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pks</c:v>
                </c:pt>
                <c:pt idx="1">
                  <c:v>gerindra</c:v>
                </c:pt>
                <c:pt idx="2">
                  <c:v>psi</c:v>
                </c:pt>
                <c:pt idx="3">
                  <c:v>pdi-p</c:v>
                </c:pt>
                <c:pt idx="4">
                  <c:v>ppp</c:v>
                </c:pt>
                <c:pt idx="5">
                  <c:v>pbb</c:v>
                </c:pt>
                <c:pt idx="6">
                  <c:v>demokrat</c:v>
                </c:pt>
                <c:pt idx="7">
                  <c:v>pkb</c:v>
                </c:pt>
                <c:pt idx="8">
                  <c:v>golkar</c:v>
                </c:pt>
                <c:pt idx="9">
                  <c:v>pan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61</c:v>
                </c:pt>
                <c:pt idx="3">
                  <c:v>55</c:v>
                </c:pt>
                <c:pt idx="4">
                  <c:v>35</c:v>
                </c:pt>
                <c:pt idx="5">
                  <c:v>38</c:v>
                </c:pt>
                <c:pt idx="6">
                  <c:v>39</c:v>
                </c:pt>
                <c:pt idx="7">
                  <c:v>97</c:v>
                </c:pt>
                <c:pt idx="8">
                  <c:v>20</c:v>
                </c:pt>
                <c:pt idx="9">
                  <c:v>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6281928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0120" y="960120"/>
            <a:ext cx="4059936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/>
              <a:t>BAR CLUSTERED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20040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8896" y="960120"/>
            <a:ext cx="4059936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/>
              <a:t>BAR CLUSTERED MODIFIED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6281928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0120" y="960120"/>
            <a:ext cx="4059936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/>
              <a:t>BAR STACKED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20040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8896" y="960120"/>
            <a:ext cx="4059936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/>
              <a:t>BAR STACKED MODIFIED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6281928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0120" y="960120"/>
            <a:ext cx="4059936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/>
              <a:t>BAR STACKED 100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20040" y="1453896"/>
          <a:ext cx="5422392" cy="3959352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8896" y="960120"/>
            <a:ext cx="4059936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/>
              <a:t>BAR STACKED 100 MODIFIED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