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4D92A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1DB7D9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dLbls>
          <c:txPr>
            <a:bodyPr/>
            <a:lstStyle/>
            <a:p>
              <a:pPr>
                <a:defRPr sz="11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54"/>
        <c:overlap val="-15"/>
        <c:axId val="-2068027336"/>
        <c:axId val="-2113994440"/>
      </c:barChart>
      <c:catAx>
        <c:axId val="-2068027336"/>
        <c:scaling>
          <c:orientation val="maxMin"/>
        </c:scaling>
        <c:delete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numFmt formatCode="none" sourceLinked="0"/>
        <c:majorTickMark val="none"/>
        <c:minorTickMark val="none"/>
        <c:tickLblPos val="high"/>
        <c:txPr>
          <a:bodyPr/>
          <a:lstStyle/>
          <a:p>
            <a:pPr>
              <a:defRPr sz="1000">
                <a:solidFill>
                  <a:srgbClr val="00000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D7D31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1DB7D9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B4D92A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dLbls>
          <c:txPr>
            <a:bodyPr/>
            <a:lstStyle/>
            <a:p>
              <a:pPr>
                <a:defRPr sz="11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overlap val="100"/>
        <c:axId val="-2068027336"/>
        <c:axId val="-2113994440"/>
      </c:barChart>
      <c:catAx>
        <c:axId val="-2068027336"/>
        <c:scaling>
          <c:orientation val="maxMin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numFmt formatCode="none" sourceLinked="0"/>
        <c:majorTickMark val="none"/>
        <c:minorTickMark val="none"/>
        <c:tickLblPos val="high"/>
        <c:txPr>
          <a:bodyPr/>
          <a:lstStyle/>
          <a:p>
            <a:pPr>
              <a:defRPr sz="1000">
                <a:solidFill>
                  <a:srgbClr val="000000"/>
                </a:solidFill>
              </a:defRPr>
            </a:pPr>
          </a:p>
        </c:txPr>
        <c:crossAx val="-2068027336"/>
        <c:crosses val="autoZero"/>
      </c:valAx>
    </c:plotArea>
    <c:legend>
      <c:layout>
        <c:manualLayout>
          <c:xMode/>
          <c:x val="-1.0"/>
        </c:manualLayout>
      </c:layout>
      <c:overlay val="1"/>
      <c:txPr>
        <a:bodyPr/>
        <a:lstStyle/>
        <a:p>
          <a:pPr>
            <a:defRPr b="1" sz="1200">
              <a:solidFill>
                <a:srgbClr val="000000"/>
              </a:solidFill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D7D31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1DB7D9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B4D92A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dLbls>
          <c:txPr>
            <a:bodyPr/>
            <a:lstStyle/>
            <a:p>
              <a:pPr>
                <a:defRPr sz="11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83"/>
        <c:overlap val="100"/>
        <c:axId val="-2068027336"/>
        <c:axId val="-2113994440"/>
      </c:barChart>
      <c:catAx>
        <c:axId val="-2068027336"/>
        <c:scaling>
          <c:orientation val="maxMin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numFmt formatCode="none" sourceLinked="0"/>
        <c:majorTickMark val="none"/>
        <c:minorTickMark val="none"/>
        <c:tickLblPos val="high"/>
        <c:txPr>
          <a:bodyPr/>
          <a:lstStyle/>
          <a:p>
            <a:pPr>
              <a:defRPr sz="1000">
                <a:solidFill>
                  <a:srgbClr val="00000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6281928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0120" y="960120"/>
            <a:ext cx="405993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/>
              <a:t>COLUMN CLUSTERED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20040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8896" y="960120"/>
            <a:ext cx="4059936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/>
              <a:t>COLUMN CLUSTERED MODIFIED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6281928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0120" y="960120"/>
            <a:ext cx="405993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/>
              <a:t>COLUMN STACKED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20040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8896" y="960120"/>
            <a:ext cx="4059936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/>
              <a:t>COLUMN STACKED MODIFIED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6281928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0120" y="960120"/>
            <a:ext cx="405993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/>
              <a:t>COLUMN STACKED 100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20040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8896" y="960120"/>
            <a:ext cx="4059936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/>
              <a:t>COLUMN STACKED 100 MODIFIED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